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7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16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4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8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7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9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6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5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5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1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8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41234F-59BC-45A4-9347-B30CAC36C154}" type="datetimeFigureOut">
              <a:rPr lang="en-US" smtClean="0"/>
              <a:t>17/03/2025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30E4D9-92CA-4876-9F2A-85EA03DD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Google Shape;222;p1">
            <a:extLst>
              <a:ext uri="{FF2B5EF4-FFF2-40B4-BE49-F238E27FC236}">
                <a16:creationId xmlns:a16="http://schemas.microsoft.com/office/drawing/2014/main" id="{02F732EE-AE5F-E6B1-A0B3-961969ED9B54}"/>
              </a:ext>
            </a:extLst>
          </p:cNvPr>
          <p:cNvSpPr txBox="1"/>
          <p:nvPr/>
        </p:nvSpPr>
        <p:spPr>
          <a:xfrm>
            <a:off x="1359196" y="5845046"/>
            <a:ext cx="3888528" cy="517095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R="0" lvl="0" algn="l" defTabSz="914400" rt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i="0" u="none" strike="noStrike" cap="none" dirty="0" err="1">
                <a:sym typeface="Calibri"/>
              </a:rPr>
              <a:t>أ.أسماء</a:t>
            </a:r>
            <a:r>
              <a:rPr lang="en-US" sz="2000" b="1" i="0" u="none" strike="noStrike" cap="none" dirty="0">
                <a:sym typeface="Calibri"/>
              </a:rPr>
              <a:t> </a:t>
            </a:r>
            <a:r>
              <a:rPr lang="en-US" sz="2000" b="1" i="0" u="none" strike="noStrike" cap="none" dirty="0" err="1">
                <a:sym typeface="Calibri"/>
              </a:rPr>
              <a:t>محمد</a:t>
            </a:r>
            <a:endParaRPr lang="en-US" sz="2000" dirty="0"/>
          </a:p>
        </p:txBody>
      </p:sp>
      <p:grpSp>
        <p:nvGrpSpPr>
          <p:cNvPr id="4" name="Google Shape;219;p1">
            <a:extLst>
              <a:ext uri="{FF2B5EF4-FFF2-40B4-BE49-F238E27FC236}">
                <a16:creationId xmlns:a16="http://schemas.microsoft.com/office/drawing/2014/main" id="{6E4F1526-9F5C-B7B9-33D5-BA902712F3CB}"/>
              </a:ext>
            </a:extLst>
          </p:cNvPr>
          <p:cNvGrpSpPr/>
          <p:nvPr/>
        </p:nvGrpSpPr>
        <p:grpSpPr>
          <a:xfrm>
            <a:off x="6322015" y="3140476"/>
            <a:ext cx="4747549" cy="577048"/>
            <a:chOff x="243202" y="2098961"/>
            <a:chExt cx="4840226" cy="712477"/>
          </a:xfrm>
          <a:noFill/>
        </p:grpSpPr>
        <p:sp>
          <p:nvSpPr>
            <p:cNvPr id="5" name="Google Shape;220;p1">
              <a:extLst>
                <a:ext uri="{FF2B5EF4-FFF2-40B4-BE49-F238E27FC236}">
                  <a16:creationId xmlns:a16="http://schemas.microsoft.com/office/drawing/2014/main" id="{297E7964-E148-D6EF-B21F-4ACCE6438AD8}"/>
                </a:ext>
              </a:extLst>
            </p:cNvPr>
            <p:cNvSpPr txBox="1"/>
            <p:nvPr/>
          </p:nvSpPr>
          <p:spPr>
            <a:xfrm>
              <a:off x="3874221" y="2098961"/>
              <a:ext cx="1209207" cy="7078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defTabSz="452628">
                <a:spcAft>
                  <a:spcPts val="600"/>
                </a:spcAft>
              </a:pPr>
              <a:r>
                <a:rPr lang="ar-OM" sz="3960" b="1" kern="1200">
                  <a:solidFill>
                    <a:schemeClr val="dk1"/>
                  </a:solidFill>
                  <a:latin typeface="Calibri"/>
                  <a:ea typeface="+mn-ea"/>
                  <a:cs typeface="Calibri"/>
                  <a:sym typeface="Calibri"/>
                </a:rPr>
                <a:t>8-7</a:t>
              </a:r>
              <a:endParaRPr/>
            </a:p>
          </p:txBody>
        </p:sp>
        <p:sp>
          <p:nvSpPr>
            <p:cNvPr id="6" name="Google Shape;221;p1">
              <a:extLst>
                <a:ext uri="{FF2B5EF4-FFF2-40B4-BE49-F238E27FC236}">
                  <a16:creationId xmlns:a16="http://schemas.microsoft.com/office/drawing/2014/main" id="{B369D8BE-4C1D-0DD8-5BE0-7CB8428155B8}"/>
                </a:ext>
              </a:extLst>
            </p:cNvPr>
            <p:cNvSpPr txBox="1"/>
            <p:nvPr/>
          </p:nvSpPr>
          <p:spPr>
            <a:xfrm>
              <a:off x="243202" y="2103552"/>
              <a:ext cx="3648340" cy="70788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 defTabSz="452628">
                <a:spcAft>
                  <a:spcPts val="600"/>
                </a:spcAft>
              </a:pPr>
              <a:r>
                <a:rPr lang="ar-OM" sz="3960" b="1" kern="1200" dirty="0">
                  <a:solidFill>
                    <a:schemeClr val="dk1"/>
                  </a:solidFill>
                  <a:latin typeface="Calibri"/>
                  <a:ea typeface="+mn-ea"/>
                  <a:cs typeface="Calibri"/>
                  <a:sym typeface="Calibri"/>
                </a:rPr>
                <a:t>الحفاظ على البيئة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72195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D3780-E2B3-B879-D435-201DBEF78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513907"/>
            <a:ext cx="8596668" cy="783265"/>
          </a:xfrm>
        </p:spPr>
        <p:txBody>
          <a:bodyPr>
            <a:normAutofit/>
          </a:bodyPr>
          <a:lstStyle/>
          <a:p>
            <a:pPr algn="ctr"/>
            <a:r>
              <a:rPr lang="ar-EG" sz="28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الحفاظ على البيئة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19371-B0FF-116B-D268-AC7C888F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045" y="1660870"/>
            <a:ext cx="6945909" cy="400069"/>
          </a:xfrm>
          <a:custGeom>
            <a:avLst/>
            <a:gdLst>
              <a:gd name="connsiteX0" fmla="*/ 0 w 6945909"/>
              <a:gd name="connsiteY0" fmla="*/ 0 h 400069"/>
              <a:gd name="connsiteX1" fmla="*/ 764050 w 6945909"/>
              <a:gd name="connsiteY1" fmla="*/ 0 h 400069"/>
              <a:gd name="connsiteX2" fmla="*/ 1458641 w 6945909"/>
              <a:gd name="connsiteY2" fmla="*/ 0 h 400069"/>
              <a:gd name="connsiteX3" fmla="*/ 2083773 w 6945909"/>
              <a:gd name="connsiteY3" fmla="*/ 0 h 400069"/>
              <a:gd name="connsiteX4" fmla="*/ 2847823 w 6945909"/>
              <a:gd name="connsiteY4" fmla="*/ 0 h 400069"/>
              <a:gd name="connsiteX5" fmla="*/ 3542414 w 6945909"/>
              <a:gd name="connsiteY5" fmla="*/ 0 h 400069"/>
              <a:gd name="connsiteX6" fmla="*/ 4375923 w 6945909"/>
              <a:gd name="connsiteY6" fmla="*/ 0 h 400069"/>
              <a:gd name="connsiteX7" fmla="*/ 5070514 w 6945909"/>
              <a:gd name="connsiteY7" fmla="*/ 0 h 400069"/>
              <a:gd name="connsiteX8" fmla="*/ 5834564 w 6945909"/>
              <a:gd name="connsiteY8" fmla="*/ 0 h 400069"/>
              <a:gd name="connsiteX9" fmla="*/ 6945909 w 6945909"/>
              <a:gd name="connsiteY9" fmla="*/ 0 h 400069"/>
              <a:gd name="connsiteX10" fmla="*/ 6945909 w 6945909"/>
              <a:gd name="connsiteY10" fmla="*/ 400069 h 400069"/>
              <a:gd name="connsiteX11" fmla="*/ 6181859 w 6945909"/>
              <a:gd name="connsiteY11" fmla="*/ 400069 h 400069"/>
              <a:gd name="connsiteX12" fmla="*/ 5695645 w 6945909"/>
              <a:gd name="connsiteY12" fmla="*/ 400069 h 400069"/>
              <a:gd name="connsiteX13" fmla="*/ 5139973 w 6945909"/>
              <a:gd name="connsiteY13" fmla="*/ 400069 h 400069"/>
              <a:gd name="connsiteX14" fmla="*/ 4445382 w 6945909"/>
              <a:gd name="connsiteY14" fmla="*/ 400069 h 400069"/>
              <a:gd name="connsiteX15" fmla="*/ 3820250 w 6945909"/>
              <a:gd name="connsiteY15" fmla="*/ 400069 h 400069"/>
              <a:gd name="connsiteX16" fmla="*/ 3195118 w 6945909"/>
              <a:gd name="connsiteY16" fmla="*/ 400069 h 400069"/>
              <a:gd name="connsiteX17" fmla="*/ 2361609 w 6945909"/>
              <a:gd name="connsiteY17" fmla="*/ 400069 h 400069"/>
              <a:gd name="connsiteX18" fmla="*/ 1528100 w 6945909"/>
              <a:gd name="connsiteY18" fmla="*/ 400069 h 400069"/>
              <a:gd name="connsiteX19" fmla="*/ 764050 w 6945909"/>
              <a:gd name="connsiteY19" fmla="*/ 400069 h 400069"/>
              <a:gd name="connsiteX20" fmla="*/ 0 w 6945909"/>
              <a:gd name="connsiteY20" fmla="*/ 400069 h 400069"/>
              <a:gd name="connsiteX21" fmla="*/ 0 w 6945909"/>
              <a:gd name="connsiteY21" fmla="*/ 0 h 40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945909" h="400069" fill="none" extrusionOk="0">
                <a:moveTo>
                  <a:pt x="0" y="0"/>
                </a:moveTo>
                <a:cubicBezTo>
                  <a:pt x="173030" y="21711"/>
                  <a:pt x="600046" y="-30461"/>
                  <a:pt x="764050" y="0"/>
                </a:cubicBezTo>
                <a:cubicBezTo>
                  <a:pt x="928054" y="30461"/>
                  <a:pt x="1267260" y="26278"/>
                  <a:pt x="1458641" y="0"/>
                </a:cubicBezTo>
                <a:cubicBezTo>
                  <a:pt x="1650022" y="-26278"/>
                  <a:pt x="1864167" y="16"/>
                  <a:pt x="2083773" y="0"/>
                </a:cubicBezTo>
                <a:cubicBezTo>
                  <a:pt x="2303379" y="-16"/>
                  <a:pt x="2537106" y="-17162"/>
                  <a:pt x="2847823" y="0"/>
                </a:cubicBezTo>
                <a:cubicBezTo>
                  <a:pt x="3158540" y="17162"/>
                  <a:pt x="3239390" y="24044"/>
                  <a:pt x="3542414" y="0"/>
                </a:cubicBezTo>
                <a:cubicBezTo>
                  <a:pt x="3845438" y="-24044"/>
                  <a:pt x="4053621" y="-41570"/>
                  <a:pt x="4375923" y="0"/>
                </a:cubicBezTo>
                <a:cubicBezTo>
                  <a:pt x="4698225" y="41570"/>
                  <a:pt x="4888362" y="-14470"/>
                  <a:pt x="5070514" y="0"/>
                </a:cubicBezTo>
                <a:cubicBezTo>
                  <a:pt x="5252666" y="14470"/>
                  <a:pt x="5557894" y="-11322"/>
                  <a:pt x="5834564" y="0"/>
                </a:cubicBezTo>
                <a:cubicBezTo>
                  <a:pt x="6111234" y="11322"/>
                  <a:pt x="6398014" y="38977"/>
                  <a:pt x="6945909" y="0"/>
                </a:cubicBezTo>
                <a:cubicBezTo>
                  <a:pt x="6938645" y="123690"/>
                  <a:pt x="6942343" y="259714"/>
                  <a:pt x="6945909" y="400069"/>
                </a:cubicBezTo>
                <a:cubicBezTo>
                  <a:pt x="6590876" y="422941"/>
                  <a:pt x="6362838" y="390718"/>
                  <a:pt x="6181859" y="400069"/>
                </a:cubicBezTo>
                <a:cubicBezTo>
                  <a:pt x="6000880" y="409421"/>
                  <a:pt x="5844607" y="399928"/>
                  <a:pt x="5695645" y="400069"/>
                </a:cubicBezTo>
                <a:cubicBezTo>
                  <a:pt x="5546683" y="400210"/>
                  <a:pt x="5406604" y="405129"/>
                  <a:pt x="5139973" y="400069"/>
                </a:cubicBezTo>
                <a:cubicBezTo>
                  <a:pt x="4873342" y="395009"/>
                  <a:pt x="4772122" y="407322"/>
                  <a:pt x="4445382" y="400069"/>
                </a:cubicBezTo>
                <a:cubicBezTo>
                  <a:pt x="4118642" y="392816"/>
                  <a:pt x="3991983" y="425995"/>
                  <a:pt x="3820250" y="400069"/>
                </a:cubicBezTo>
                <a:cubicBezTo>
                  <a:pt x="3648517" y="374143"/>
                  <a:pt x="3343230" y="389731"/>
                  <a:pt x="3195118" y="400069"/>
                </a:cubicBezTo>
                <a:cubicBezTo>
                  <a:pt x="3047006" y="410407"/>
                  <a:pt x="2730918" y="369260"/>
                  <a:pt x="2361609" y="400069"/>
                </a:cubicBezTo>
                <a:cubicBezTo>
                  <a:pt x="1992300" y="430878"/>
                  <a:pt x="1801404" y="415838"/>
                  <a:pt x="1528100" y="400069"/>
                </a:cubicBezTo>
                <a:cubicBezTo>
                  <a:pt x="1254796" y="384300"/>
                  <a:pt x="1093949" y="432321"/>
                  <a:pt x="764050" y="400069"/>
                </a:cubicBezTo>
                <a:cubicBezTo>
                  <a:pt x="434151" y="367818"/>
                  <a:pt x="281812" y="386915"/>
                  <a:pt x="0" y="400069"/>
                </a:cubicBezTo>
                <a:cubicBezTo>
                  <a:pt x="19957" y="286623"/>
                  <a:pt x="10689" y="114018"/>
                  <a:pt x="0" y="0"/>
                </a:cubicBezTo>
                <a:close/>
              </a:path>
              <a:path w="6945909" h="400069" stroke="0" extrusionOk="0">
                <a:moveTo>
                  <a:pt x="0" y="0"/>
                </a:moveTo>
                <a:cubicBezTo>
                  <a:pt x="197034" y="4383"/>
                  <a:pt x="479031" y="25960"/>
                  <a:pt x="764050" y="0"/>
                </a:cubicBezTo>
                <a:cubicBezTo>
                  <a:pt x="1049069" y="-25960"/>
                  <a:pt x="1309711" y="-3366"/>
                  <a:pt x="1597559" y="0"/>
                </a:cubicBezTo>
                <a:cubicBezTo>
                  <a:pt x="1885407" y="3366"/>
                  <a:pt x="2097164" y="14449"/>
                  <a:pt x="2361609" y="0"/>
                </a:cubicBezTo>
                <a:cubicBezTo>
                  <a:pt x="2626054" y="-14449"/>
                  <a:pt x="2748089" y="-18485"/>
                  <a:pt x="2847823" y="0"/>
                </a:cubicBezTo>
                <a:cubicBezTo>
                  <a:pt x="2947557" y="18485"/>
                  <a:pt x="3233378" y="14546"/>
                  <a:pt x="3334036" y="0"/>
                </a:cubicBezTo>
                <a:cubicBezTo>
                  <a:pt x="3434694" y="-14546"/>
                  <a:pt x="3730250" y="-1660"/>
                  <a:pt x="4028627" y="0"/>
                </a:cubicBezTo>
                <a:cubicBezTo>
                  <a:pt x="4327004" y="1660"/>
                  <a:pt x="4365113" y="23564"/>
                  <a:pt x="4653759" y="0"/>
                </a:cubicBezTo>
                <a:cubicBezTo>
                  <a:pt x="4942405" y="-23564"/>
                  <a:pt x="5186013" y="-27482"/>
                  <a:pt x="5487268" y="0"/>
                </a:cubicBezTo>
                <a:cubicBezTo>
                  <a:pt x="5788523" y="27482"/>
                  <a:pt x="5812763" y="13000"/>
                  <a:pt x="5973482" y="0"/>
                </a:cubicBezTo>
                <a:cubicBezTo>
                  <a:pt x="6134201" y="-13000"/>
                  <a:pt x="6714931" y="32602"/>
                  <a:pt x="6945909" y="0"/>
                </a:cubicBezTo>
                <a:cubicBezTo>
                  <a:pt x="6948545" y="135950"/>
                  <a:pt x="6941072" y="309809"/>
                  <a:pt x="6945909" y="400069"/>
                </a:cubicBezTo>
                <a:cubicBezTo>
                  <a:pt x="6682116" y="395602"/>
                  <a:pt x="6512866" y="426379"/>
                  <a:pt x="6320777" y="400069"/>
                </a:cubicBezTo>
                <a:cubicBezTo>
                  <a:pt x="6128688" y="373759"/>
                  <a:pt x="5878449" y="428226"/>
                  <a:pt x="5487268" y="400069"/>
                </a:cubicBezTo>
                <a:cubicBezTo>
                  <a:pt x="5096087" y="371912"/>
                  <a:pt x="4902030" y="385949"/>
                  <a:pt x="4653759" y="400069"/>
                </a:cubicBezTo>
                <a:cubicBezTo>
                  <a:pt x="4405488" y="414189"/>
                  <a:pt x="4233574" y="385391"/>
                  <a:pt x="3889709" y="400069"/>
                </a:cubicBezTo>
                <a:cubicBezTo>
                  <a:pt x="3545844" y="414748"/>
                  <a:pt x="3379255" y="369947"/>
                  <a:pt x="3125659" y="400069"/>
                </a:cubicBezTo>
                <a:cubicBezTo>
                  <a:pt x="2872063" y="430192"/>
                  <a:pt x="2751839" y="426542"/>
                  <a:pt x="2431068" y="400069"/>
                </a:cubicBezTo>
                <a:cubicBezTo>
                  <a:pt x="2110297" y="373596"/>
                  <a:pt x="2022862" y="419165"/>
                  <a:pt x="1667018" y="400069"/>
                </a:cubicBezTo>
                <a:cubicBezTo>
                  <a:pt x="1311174" y="380974"/>
                  <a:pt x="1274506" y="403057"/>
                  <a:pt x="1111345" y="400069"/>
                </a:cubicBezTo>
                <a:cubicBezTo>
                  <a:pt x="948184" y="397081"/>
                  <a:pt x="419765" y="393300"/>
                  <a:pt x="0" y="400069"/>
                </a:cubicBezTo>
                <a:cubicBezTo>
                  <a:pt x="-3534" y="279235"/>
                  <a:pt x="-7422" y="104117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4108905432"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OM" sz="2000" i="0" u="none" strike="noStrike" cap="none" dirty="0">
                <a:solidFill>
                  <a:srgbClr val="EB7C41"/>
                </a:solidFill>
                <a:latin typeface="Calibri"/>
                <a:ea typeface="Calibri"/>
                <a:cs typeface="Calibri"/>
                <a:sym typeface="Calibri"/>
              </a:rPr>
              <a:t>الاهتمام بالبيئة ومساعدة الكائنات الحية على البقاء يطلق عليه </a:t>
            </a:r>
            <a:r>
              <a:rPr lang="ar-EG" sz="2000" b="1" i="0" u="none" strike="noStrike" cap="none" dirty="0">
                <a:solidFill>
                  <a:srgbClr val="EB7C41"/>
                </a:solidFill>
                <a:latin typeface="Calibri"/>
                <a:ea typeface="Calibri"/>
                <a:cs typeface="Calibri"/>
                <a:sym typeface="Calibri"/>
              </a:rPr>
              <a:t>الحفاظ على البيئة</a:t>
            </a:r>
            <a:endParaRPr lang="ar-OM" sz="2000" b="1" dirty="0">
              <a:solidFill>
                <a:srgbClr val="EB7C41"/>
              </a:solidFill>
            </a:endParaRPr>
          </a:p>
        </p:txBody>
      </p:sp>
      <p:sp>
        <p:nvSpPr>
          <p:cNvPr id="4" name="Google Shape;293;p5">
            <a:extLst>
              <a:ext uri="{FF2B5EF4-FFF2-40B4-BE49-F238E27FC236}">
                <a16:creationId xmlns:a16="http://schemas.microsoft.com/office/drawing/2014/main" id="{9A5AF311-E597-ECDC-5D26-F0C56B4C7856}"/>
              </a:ext>
            </a:extLst>
          </p:cNvPr>
          <p:cNvSpPr txBox="1"/>
          <p:nvPr/>
        </p:nvSpPr>
        <p:spPr>
          <a:xfrm>
            <a:off x="8398374" y="5008096"/>
            <a:ext cx="1578436" cy="307736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حرق وقود أقل</a:t>
            </a:r>
            <a:endParaRPr sz="1400" dirty="0">
              <a:solidFill>
                <a:srgbClr val="0070C0"/>
              </a:solidFill>
            </a:endParaRPr>
          </a:p>
        </p:txBody>
      </p:sp>
      <p:sp>
        <p:nvSpPr>
          <p:cNvPr id="54" name="Google Shape;343;p5">
            <a:extLst>
              <a:ext uri="{FF2B5EF4-FFF2-40B4-BE49-F238E27FC236}">
                <a16:creationId xmlns:a16="http://schemas.microsoft.com/office/drawing/2014/main" id="{DCC533D4-3030-A42F-44DF-52676C25BAEB}"/>
              </a:ext>
            </a:extLst>
          </p:cNvPr>
          <p:cNvSpPr/>
          <p:nvPr/>
        </p:nvSpPr>
        <p:spPr>
          <a:xfrm>
            <a:off x="4615916" y="2761888"/>
            <a:ext cx="2678019" cy="369291"/>
          </a:xfrm>
          <a:custGeom>
            <a:avLst/>
            <a:gdLst/>
            <a:ahLst/>
            <a:cxnLst/>
            <a:rect l="l" t="t" r="r" b="b"/>
            <a:pathLst>
              <a:path w="4262570" h="461665" fill="none" extrusionOk="0">
                <a:moveTo>
                  <a:pt x="0" y="0"/>
                </a:moveTo>
                <a:cubicBezTo>
                  <a:pt x="901877" y="-33775"/>
                  <a:pt x="3812062" y="138873"/>
                  <a:pt x="4262570" y="0"/>
                </a:cubicBezTo>
                <a:cubicBezTo>
                  <a:pt x="4257348" y="59951"/>
                  <a:pt x="4228591" y="386447"/>
                  <a:pt x="4262570" y="461665"/>
                </a:cubicBezTo>
                <a:cubicBezTo>
                  <a:pt x="3300164" y="324335"/>
                  <a:pt x="834643" y="323809"/>
                  <a:pt x="0" y="461665"/>
                </a:cubicBezTo>
                <a:cubicBezTo>
                  <a:pt x="-25199" y="354901"/>
                  <a:pt x="26467" y="134939"/>
                  <a:pt x="0" y="0"/>
                </a:cubicBezTo>
                <a:close/>
              </a:path>
              <a:path w="4262570" h="461665" extrusionOk="0">
                <a:moveTo>
                  <a:pt x="0" y="0"/>
                </a:moveTo>
                <a:cubicBezTo>
                  <a:pt x="750838" y="-101487"/>
                  <a:pt x="3302859" y="-162162"/>
                  <a:pt x="4262570" y="0"/>
                </a:cubicBezTo>
                <a:cubicBezTo>
                  <a:pt x="4228417" y="170338"/>
                  <a:pt x="4295848" y="325037"/>
                  <a:pt x="4262570" y="461665"/>
                </a:cubicBezTo>
                <a:cubicBezTo>
                  <a:pt x="2427671" y="511730"/>
                  <a:pt x="1369766" y="303216"/>
                  <a:pt x="0" y="461665"/>
                </a:cubicBezTo>
                <a:cubicBezTo>
                  <a:pt x="-30818" y="254334"/>
                  <a:pt x="-20465" y="210249"/>
                  <a:pt x="0" y="0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b="1" i="0" u="none" strike="noStrike" cap="none" dirty="0">
                <a:solidFill>
                  <a:srgbClr val="09040C"/>
                </a:solidFill>
                <a:latin typeface="Calibri"/>
                <a:ea typeface="Calibri"/>
                <a:cs typeface="Calibri"/>
                <a:sym typeface="Calibri"/>
              </a:rPr>
              <a:t>كيف نستطيع الحد من التلوث</a:t>
            </a:r>
            <a:endParaRPr dirty="0"/>
          </a:p>
        </p:txBody>
      </p:sp>
      <p:sp>
        <p:nvSpPr>
          <p:cNvPr id="55" name="Google Shape;344;p5">
            <a:extLst>
              <a:ext uri="{FF2B5EF4-FFF2-40B4-BE49-F238E27FC236}">
                <a16:creationId xmlns:a16="http://schemas.microsoft.com/office/drawing/2014/main" id="{7A772967-83EE-A310-0BBA-D62059FE14C7}"/>
              </a:ext>
            </a:extLst>
          </p:cNvPr>
          <p:cNvSpPr txBox="1"/>
          <p:nvPr/>
        </p:nvSpPr>
        <p:spPr>
          <a:xfrm>
            <a:off x="1569599" y="5002741"/>
            <a:ext cx="2289741" cy="52318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التوقف عن استخدام مركبات الكلوروفلوروكربون </a:t>
            </a:r>
            <a:endParaRPr sz="1400" dirty="0">
              <a:solidFill>
                <a:srgbClr val="0070C0"/>
              </a:solidFill>
            </a:endParaRPr>
          </a:p>
        </p:txBody>
      </p:sp>
      <p:sp>
        <p:nvSpPr>
          <p:cNvPr id="56" name="Google Shape;345;p5">
            <a:extLst>
              <a:ext uri="{FF2B5EF4-FFF2-40B4-BE49-F238E27FC236}">
                <a16:creationId xmlns:a16="http://schemas.microsoft.com/office/drawing/2014/main" id="{471261DA-98CB-721A-8BDC-A0A4A28547AD}"/>
              </a:ext>
            </a:extLst>
          </p:cNvPr>
          <p:cNvSpPr txBox="1"/>
          <p:nvPr/>
        </p:nvSpPr>
        <p:spPr>
          <a:xfrm>
            <a:off x="4781624" y="5002741"/>
            <a:ext cx="2289741" cy="307736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1400" b="1" i="0" u="none" strike="noStrike" cap="none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دفن القمامة في مرادم نفايات جيدة</a:t>
            </a:r>
            <a:endParaRPr sz="1400" dirty="0">
              <a:solidFill>
                <a:srgbClr val="0070C0"/>
              </a:solidFill>
            </a:endParaRPr>
          </a:p>
        </p:txBody>
      </p:sp>
      <p:grpSp>
        <p:nvGrpSpPr>
          <p:cNvPr id="184" name="Google Shape;473;p5">
            <a:extLst>
              <a:ext uri="{FF2B5EF4-FFF2-40B4-BE49-F238E27FC236}">
                <a16:creationId xmlns:a16="http://schemas.microsoft.com/office/drawing/2014/main" id="{E8EA17B8-CE05-ABB7-1EE3-BF842DFF1661}"/>
              </a:ext>
            </a:extLst>
          </p:cNvPr>
          <p:cNvGrpSpPr/>
          <p:nvPr/>
        </p:nvGrpSpPr>
        <p:grpSpPr>
          <a:xfrm>
            <a:off x="1945307" y="3276610"/>
            <a:ext cx="1710111" cy="1595181"/>
            <a:chOff x="518040" y="1079841"/>
            <a:chExt cx="1971668" cy="2006553"/>
          </a:xfrm>
        </p:grpSpPr>
        <p:sp>
          <p:nvSpPr>
            <p:cNvPr id="185" name="Google Shape;474;p5">
              <a:extLst>
                <a:ext uri="{FF2B5EF4-FFF2-40B4-BE49-F238E27FC236}">
                  <a16:creationId xmlns:a16="http://schemas.microsoft.com/office/drawing/2014/main" id="{67A8ED7D-E63D-62D0-55B8-33802D0EF5F5}"/>
                </a:ext>
              </a:extLst>
            </p:cNvPr>
            <p:cNvSpPr/>
            <p:nvPr/>
          </p:nvSpPr>
          <p:spPr>
            <a:xfrm>
              <a:off x="518040" y="1079841"/>
              <a:ext cx="1971668" cy="200655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6" name="Google Shape;475;p5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0C5E87FD-8D87-7135-406E-6E1B9A323465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95065" y="1511440"/>
              <a:ext cx="1555835" cy="118362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pic>
      </p:grpSp>
      <p:pic>
        <p:nvPicPr>
          <p:cNvPr id="187" name="Google Shape;476;p5">
            <a:extLst>
              <a:ext uri="{FF2B5EF4-FFF2-40B4-BE49-F238E27FC236}">
                <a16:creationId xmlns:a16="http://schemas.microsoft.com/office/drawing/2014/main" id="{7D5F4B30-2E70-8AEE-C9A3-4F08261A6ED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270" t="64955" r="58628" b="10857"/>
          <a:stretch/>
        </p:blipFill>
        <p:spPr>
          <a:xfrm rot="10800000">
            <a:off x="9040238" y="5528652"/>
            <a:ext cx="200976" cy="2186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88" name="Google Shape;477;p5">
            <a:extLst>
              <a:ext uri="{FF2B5EF4-FFF2-40B4-BE49-F238E27FC236}">
                <a16:creationId xmlns:a16="http://schemas.microsoft.com/office/drawing/2014/main" id="{1D39F5FD-0C6C-0DCD-77F5-ADBC6A5B25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270" t="64955" r="58628" b="10857"/>
          <a:stretch/>
        </p:blipFill>
        <p:spPr>
          <a:xfrm rot="10800000">
            <a:off x="6009351" y="5531276"/>
            <a:ext cx="200976" cy="21861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89" name="Google Shape;478;p5">
            <a:extLst>
              <a:ext uri="{FF2B5EF4-FFF2-40B4-BE49-F238E27FC236}">
                <a16:creationId xmlns:a16="http://schemas.microsoft.com/office/drawing/2014/main" id="{38AFB2E0-F710-3249-9FC0-68B7C0BDCA7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270" t="64955" r="58628" b="10857"/>
          <a:stretch/>
        </p:blipFill>
        <p:spPr>
          <a:xfrm rot="10800000">
            <a:off x="2513493" y="5625677"/>
            <a:ext cx="200976" cy="218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90" name="Google Shape;480;p5">
            <a:extLst>
              <a:ext uri="{FF2B5EF4-FFF2-40B4-BE49-F238E27FC236}">
                <a16:creationId xmlns:a16="http://schemas.microsoft.com/office/drawing/2014/main" id="{D85241B6-6A5D-A630-C15C-111CE6CC3D19}"/>
              </a:ext>
            </a:extLst>
          </p:cNvPr>
          <p:cNvSpPr txBox="1"/>
          <p:nvPr/>
        </p:nvSpPr>
        <p:spPr>
          <a:xfrm>
            <a:off x="4898480" y="5844563"/>
            <a:ext cx="2232427" cy="64629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حتى ينتج غاز الميثان الذي يستخدم كوقود</a:t>
            </a:r>
            <a:endParaRPr dirty="0"/>
          </a:p>
        </p:txBody>
      </p:sp>
      <p:sp>
        <p:nvSpPr>
          <p:cNvPr id="191" name="Google Shape;481;p5">
            <a:extLst>
              <a:ext uri="{FF2B5EF4-FFF2-40B4-BE49-F238E27FC236}">
                <a16:creationId xmlns:a16="http://schemas.microsoft.com/office/drawing/2014/main" id="{4F0F95C9-A3A9-FB57-3820-32E31E12BCA5}"/>
              </a:ext>
            </a:extLst>
          </p:cNvPr>
          <p:cNvSpPr txBox="1"/>
          <p:nvPr/>
        </p:nvSpPr>
        <p:spPr>
          <a:xfrm>
            <a:off x="1579563" y="5844563"/>
            <a:ext cx="2441598" cy="64629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هذا سيساعد طبقة الأوزون على الرجوع إلى طبيعتها</a:t>
            </a:r>
            <a:endParaRPr dirty="0"/>
          </a:p>
        </p:txBody>
      </p:sp>
      <p:grpSp>
        <p:nvGrpSpPr>
          <p:cNvPr id="196" name="Google Shape;294;p5">
            <a:extLst>
              <a:ext uri="{FF2B5EF4-FFF2-40B4-BE49-F238E27FC236}">
                <a16:creationId xmlns:a16="http://schemas.microsoft.com/office/drawing/2014/main" id="{A28546A7-A806-018E-27E4-0FA81540F561}"/>
              </a:ext>
            </a:extLst>
          </p:cNvPr>
          <p:cNvGrpSpPr/>
          <p:nvPr/>
        </p:nvGrpSpPr>
        <p:grpSpPr>
          <a:xfrm>
            <a:off x="8351508" y="3429000"/>
            <a:ext cx="1578436" cy="1442791"/>
            <a:chOff x="6384071" y="1088021"/>
            <a:chExt cx="1971668" cy="2006553"/>
          </a:xfrm>
        </p:grpSpPr>
        <p:sp>
          <p:nvSpPr>
            <p:cNvPr id="197" name="Google Shape;295;p5">
              <a:extLst>
                <a:ext uri="{FF2B5EF4-FFF2-40B4-BE49-F238E27FC236}">
                  <a16:creationId xmlns:a16="http://schemas.microsoft.com/office/drawing/2014/main" id="{94B031B6-2A31-A9CA-3B1C-482A6ED7541C}"/>
                </a:ext>
              </a:extLst>
            </p:cNvPr>
            <p:cNvSpPr/>
            <p:nvPr/>
          </p:nvSpPr>
          <p:spPr>
            <a:xfrm>
              <a:off x="6384071" y="1088021"/>
              <a:ext cx="1971668" cy="200655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8" name="Google Shape;296;p5">
              <a:extLst>
                <a:ext uri="{FF2B5EF4-FFF2-40B4-BE49-F238E27FC236}">
                  <a16:creationId xmlns:a16="http://schemas.microsoft.com/office/drawing/2014/main" id="{F89786CB-1A0C-E6EA-9510-0750FFFFA355}"/>
                </a:ext>
              </a:extLst>
            </p:cNvPr>
            <p:cNvGrpSpPr/>
            <p:nvPr/>
          </p:nvGrpSpPr>
          <p:grpSpPr>
            <a:xfrm>
              <a:off x="6738259" y="1443060"/>
              <a:ext cx="1263292" cy="1296474"/>
              <a:chOff x="5751767" y="1524000"/>
              <a:chExt cx="1360681" cy="1355280"/>
            </a:xfrm>
          </p:grpSpPr>
          <p:sp>
            <p:nvSpPr>
              <p:cNvPr id="199" name="Google Shape;297;p5">
                <a:extLst>
                  <a:ext uri="{FF2B5EF4-FFF2-40B4-BE49-F238E27FC236}">
                    <a16:creationId xmlns:a16="http://schemas.microsoft.com/office/drawing/2014/main" id="{4296E6D3-BD41-EA43-7F8D-79C315EBCD00}"/>
                  </a:ext>
                </a:extLst>
              </p:cNvPr>
              <p:cNvSpPr/>
              <p:nvPr/>
            </p:nvSpPr>
            <p:spPr>
              <a:xfrm>
                <a:off x="5751767" y="1524000"/>
                <a:ext cx="1360681" cy="1355280"/>
              </a:xfrm>
              <a:custGeom>
                <a:avLst/>
                <a:gdLst/>
                <a:ahLst/>
                <a:cxnLst/>
                <a:rect l="l" t="t" r="r" b="b"/>
                <a:pathLst>
                  <a:path w="68273" h="68002" extrusionOk="0">
                    <a:moveTo>
                      <a:pt x="34148" y="0"/>
                    </a:moveTo>
                    <a:cubicBezTo>
                      <a:pt x="15235" y="0"/>
                      <a:pt x="0" y="15234"/>
                      <a:pt x="0" y="34147"/>
                    </a:cubicBezTo>
                    <a:cubicBezTo>
                      <a:pt x="0" y="52767"/>
                      <a:pt x="15235" y="68001"/>
                      <a:pt x="34148" y="68001"/>
                    </a:cubicBezTo>
                    <a:cubicBezTo>
                      <a:pt x="53038" y="68001"/>
                      <a:pt x="68273" y="52767"/>
                      <a:pt x="68273" y="34147"/>
                    </a:cubicBezTo>
                    <a:cubicBezTo>
                      <a:pt x="68273" y="15234"/>
                      <a:pt x="53038" y="0"/>
                      <a:pt x="3414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98;p5">
                <a:extLst>
                  <a:ext uri="{FF2B5EF4-FFF2-40B4-BE49-F238E27FC236}">
                    <a16:creationId xmlns:a16="http://schemas.microsoft.com/office/drawing/2014/main" id="{928BF8AC-59E2-A2DB-7DAA-D8854D29D303}"/>
                  </a:ext>
                </a:extLst>
              </p:cNvPr>
              <p:cNvSpPr/>
              <p:nvPr/>
            </p:nvSpPr>
            <p:spPr>
              <a:xfrm>
                <a:off x="5875453" y="2643109"/>
                <a:ext cx="1096648" cy="236171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11850" extrusionOk="0">
                    <a:moveTo>
                      <a:pt x="3386" y="0"/>
                    </a:moveTo>
                    <a:cubicBezTo>
                      <a:pt x="1423" y="0"/>
                      <a:pt x="1" y="1693"/>
                      <a:pt x="1" y="3657"/>
                    </a:cubicBezTo>
                    <a:lnTo>
                      <a:pt x="1" y="8464"/>
                    </a:lnTo>
                    <a:cubicBezTo>
                      <a:pt x="1" y="10427"/>
                      <a:pt x="1423" y="11849"/>
                      <a:pt x="3386" y="11849"/>
                    </a:cubicBezTo>
                    <a:lnTo>
                      <a:pt x="51640" y="11849"/>
                    </a:lnTo>
                    <a:cubicBezTo>
                      <a:pt x="53603" y="11849"/>
                      <a:pt x="55025" y="10427"/>
                      <a:pt x="55025" y="8464"/>
                    </a:cubicBezTo>
                    <a:lnTo>
                      <a:pt x="55025" y="3657"/>
                    </a:lnTo>
                    <a:cubicBezTo>
                      <a:pt x="55025" y="1693"/>
                      <a:pt x="53603" y="0"/>
                      <a:pt x="5164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99;p5">
                <a:extLst>
                  <a:ext uri="{FF2B5EF4-FFF2-40B4-BE49-F238E27FC236}">
                    <a16:creationId xmlns:a16="http://schemas.microsoft.com/office/drawing/2014/main" id="{1ABFC146-4B2E-F2F1-C683-404D6A5CFCF1}"/>
                  </a:ext>
                </a:extLst>
              </p:cNvPr>
              <p:cNvSpPr/>
              <p:nvPr/>
            </p:nvSpPr>
            <p:spPr>
              <a:xfrm>
                <a:off x="5875453" y="2643109"/>
                <a:ext cx="1096648" cy="106626"/>
              </a:xfrm>
              <a:custGeom>
                <a:avLst/>
                <a:gdLst/>
                <a:ahLst/>
                <a:cxnLst/>
                <a:rect l="l" t="t" r="r" b="b"/>
                <a:pathLst>
                  <a:path w="55025" h="5350" extrusionOk="0">
                    <a:moveTo>
                      <a:pt x="3386" y="0"/>
                    </a:moveTo>
                    <a:cubicBezTo>
                      <a:pt x="1423" y="0"/>
                      <a:pt x="1" y="1693"/>
                      <a:pt x="1" y="3657"/>
                    </a:cubicBezTo>
                    <a:lnTo>
                      <a:pt x="1" y="5349"/>
                    </a:lnTo>
                    <a:lnTo>
                      <a:pt x="55025" y="5349"/>
                    </a:lnTo>
                    <a:lnTo>
                      <a:pt x="55025" y="3657"/>
                    </a:lnTo>
                    <a:cubicBezTo>
                      <a:pt x="55025" y="1693"/>
                      <a:pt x="53603" y="0"/>
                      <a:pt x="516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300;p5">
                <a:extLst>
                  <a:ext uri="{FF2B5EF4-FFF2-40B4-BE49-F238E27FC236}">
                    <a16:creationId xmlns:a16="http://schemas.microsoft.com/office/drawing/2014/main" id="{4A06BE38-D3D7-0994-B53B-E8BD419E7B26}"/>
                  </a:ext>
                </a:extLst>
              </p:cNvPr>
              <p:cNvSpPr/>
              <p:nvPr/>
            </p:nvSpPr>
            <p:spPr>
              <a:xfrm>
                <a:off x="6550163" y="2103345"/>
                <a:ext cx="118324" cy="78724"/>
              </a:xfrm>
              <a:custGeom>
                <a:avLst/>
                <a:gdLst/>
                <a:ahLst/>
                <a:cxnLst/>
                <a:rect l="l" t="t" r="r" b="b"/>
                <a:pathLst>
                  <a:path w="5937" h="3950" extrusionOk="0">
                    <a:moveTo>
                      <a:pt x="1987" y="0"/>
                    </a:moveTo>
                    <a:cubicBezTo>
                      <a:pt x="859" y="0"/>
                      <a:pt x="1" y="835"/>
                      <a:pt x="1" y="1964"/>
                    </a:cubicBezTo>
                    <a:cubicBezTo>
                      <a:pt x="1" y="3092"/>
                      <a:pt x="859" y="3950"/>
                      <a:pt x="1987" y="3950"/>
                    </a:cubicBezTo>
                    <a:lnTo>
                      <a:pt x="3951" y="3950"/>
                    </a:lnTo>
                    <a:cubicBezTo>
                      <a:pt x="5079" y="3950"/>
                      <a:pt x="5937" y="3092"/>
                      <a:pt x="5937" y="1964"/>
                    </a:cubicBezTo>
                    <a:cubicBezTo>
                      <a:pt x="5937" y="835"/>
                      <a:pt x="5079" y="0"/>
                      <a:pt x="3951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301;p5">
                <a:extLst>
                  <a:ext uri="{FF2B5EF4-FFF2-40B4-BE49-F238E27FC236}">
                    <a16:creationId xmlns:a16="http://schemas.microsoft.com/office/drawing/2014/main" id="{30BE2F0D-F767-9130-3D9B-773812F29E8E}"/>
                  </a:ext>
                </a:extLst>
              </p:cNvPr>
              <p:cNvSpPr/>
              <p:nvPr/>
            </p:nvSpPr>
            <p:spPr>
              <a:xfrm>
                <a:off x="6426477" y="1777231"/>
                <a:ext cx="123706" cy="84125"/>
              </a:xfrm>
              <a:custGeom>
                <a:avLst/>
                <a:gdLst/>
                <a:ahLst/>
                <a:cxnLst/>
                <a:rect l="l" t="t" r="r" b="b"/>
                <a:pathLst>
                  <a:path w="6207" h="4221" extrusionOk="0">
                    <a:moveTo>
                      <a:pt x="2257" y="1"/>
                    </a:moveTo>
                    <a:cubicBezTo>
                      <a:pt x="1129" y="1"/>
                      <a:pt x="0" y="836"/>
                      <a:pt x="0" y="1964"/>
                    </a:cubicBezTo>
                    <a:cubicBezTo>
                      <a:pt x="0" y="3093"/>
                      <a:pt x="1129" y="4221"/>
                      <a:pt x="2257" y="4221"/>
                    </a:cubicBezTo>
                    <a:lnTo>
                      <a:pt x="4243" y="4221"/>
                    </a:lnTo>
                    <a:cubicBezTo>
                      <a:pt x="5372" y="4221"/>
                      <a:pt x="6207" y="3093"/>
                      <a:pt x="6207" y="1964"/>
                    </a:cubicBezTo>
                    <a:cubicBezTo>
                      <a:pt x="6207" y="836"/>
                      <a:pt x="5372" y="1"/>
                      <a:pt x="4243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302;p5">
                <a:extLst>
                  <a:ext uri="{FF2B5EF4-FFF2-40B4-BE49-F238E27FC236}">
                    <a16:creationId xmlns:a16="http://schemas.microsoft.com/office/drawing/2014/main" id="{B923871A-F375-43AE-FE24-FABCB81CE3D1}"/>
                  </a:ext>
                </a:extLst>
              </p:cNvPr>
              <p:cNvSpPr/>
              <p:nvPr/>
            </p:nvSpPr>
            <p:spPr>
              <a:xfrm>
                <a:off x="6505201" y="1912177"/>
                <a:ext cx="123706" cy="84125"/>
              </a:xfrm>
              <a:custGeom>
                <a:avLst/>
                <a:gdLst/>
                <a:ahLst/>
                <a:cxnLst/>
                <a:rect l="l" t="t" r="r" b="b"/>
                <a:pathLst>
                  <a:path w="6207" h="4221" extrusionOk="0">
                    <a:moveTo>
                      <a:pt x="2257" y="0"/>
                    </a:moveTo>
                    <a:cubicBezTo>
                      <a:pt x="1128" y="0"/>
                      <a:pt x="0" y="835"/>
                      <a:pt x="0" y="1964"/>
                    </a:cubicBezTo>
                    <a:cubicBezTo>
                      <a:pt x="0" y="3386"/>
                      <a:pt x="1128" y="4221"/>
                      <a:pt x="2257" y="4221"/>
                    </a:cubicBezTo>
                    <a:lnTo>
                      <a:pt x="3950" y="4221"/>
                    </a:lnTo>
                    <a:cubicBezTo>
                      <a:pt x="5372" y="4221"/>
                      <a:pt x="6207" y="3386"/>
                      <a:pt x="6207" y="1964"/>
                    </a:cubicBezTo>
                    <a:cubicBezTo>
                      <a:pt x="6207" y="835"/>
                      <a:pt x="5372" y="0"/>
                      <a:pt x="3950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303;p5">
                <a:extLst>
                  <a:ext uri="{FF2B5EF4-FFF2-40B4-BE49-F238E27FC236}">
                    <a16:creationId xmlns:a16="http://schemas.microsoft.com/office/drawing/2014/main" id="{FA5F324F-B3B1-848C-583D-424365246C39}"/>
                  </a:ext>
                </a:extLst>
              </p:cNvPr>
              <p:cNvSpPr/>
              <p:nvPr/>
            </p:nvSpPr>
            <p:spPr>
              <a:xfrm>
                <a:off x="6516442" y="2047123"/>
                <a:ext cx="140805" cy="95365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4785" extrusionOk="0">
                    <a:moveTo>
                      <a:pt x="2551" y="0"/>
                    </a:moveTo>
                    <a:cubicBezTo>
                      <a:pt x="1129" y="0"/>
                      <a:pt x="0" y="1129"/>
                      <a:pt x="0" y="2528"/>
                    </a:cubicBezTo>
                    <a:cubicBezTo>
                      <a:pt x="0" y="3656"/>
                      <a:pt x="1129" y="4785"/>
                      <a:pt x="2551" y="4785"/>
                    </a:cubicBezTo>
                    <a:lnTo>
                      <a:pt x="4514" y="4785"/>
                    </a:lnTo>
                    <a:cubicBezTo>
                      <a:pt x="5936" y="4785"/>
                      <a:pt x="7064" y="3656"/>
                      <a:pt x="7064" y="2528"/>
                    </a:cubicBezTo>
                    <a:cubicBezTo>
                      <a:pt x="7064" y="1129"/>
                      <a:pt x="5936" y="0"/>
                      <a:pt x="4514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304;p5">
                <a:extLst>
                  <a:ext uri="{FF2B5EF4-FFF2-40B4-BE49-F238E27FC236}">
                    <a16:creationId xmlns:a16="http://schemas.microsoft.com/office/drawing/2014/main" id="{C222CFDB-63F2-042E-6975-7DECE7E57231}"/>
                  </a:ext>
                </a:extLst>
              </p:cNvPr>
              <p:cNvSpPr/>
              <p:nvPr/>
            </p:nvSpPr>
            <p:spPr>
              <a:xfrm>
                <a:off x="6527682" y="1957159"/>
                <a:ext cx="168688" cy="112465"/>
              </a:xfrm>
              <a:custGeom>
                <a:avLst/>
                <a:gdLst/>
                <a:ahLst/>
                <a:cxnLst/>
                <a:rect l="l" t="t" r="r" b="b"/>
                <a:pathLst>
                  <a:path w="8464" h="5643" extrusionOk="0">
                    <a:moveTo>
                      <a:pt x="2822" y="0"/>
                    </a:moveTo>
                    <a:cubicBezTo>
                      <a:pt x="1422" y="0"/>
                      <a:pt x="0" y="1129"/>
                      <a:pt x="0" y="2821"/>
                    </a:cubicBezTo>
                    <a:cubicBezTo>
                      <a:pt x="0" y="4514"/>
                      <a:pt x="1422" y="5643"/>
                      <a:pt x="2822" y="5643"/>
                    </a:cubicBezTo>
                    <a:lnTo>
                      <a:pt x="5643" y="5643"/>
                    </a:lnTo>
                    <a:cubicBezTo>
                      <a:pt x="7065" y="5643"/>
                      <a:pt x="8464" y="4514"/>
                      <a:pt x="8464" y="2821"/>
                    </a:cubicBezTo>
                    <a:cubicBezTo>
                      <a:pt x="8464" y="1129"/>
                      <a:pt x="7065" y="0"/>
                      <a:pt x="5643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305;p5">
                <a:extLst>
                  <a:ext uri="{FF2B5EF4-FFF2-40B4-BE49-F238E27FC236}">
                    <a16:creationId xmlns:a16="http://schemas.microsoft.com/office/drawing/2014/main" id="{24D1DEA8-A7E5-2700-AEB6-2662EF0A2C86}"/>
                  </a:ext>
                </a:extLst>
              </p:cNvPr>
              <p:cNvSpPr/>
              <p:nvPr/>
            </p:nvSpPr>
            <p:spPr>
              <a:xfrm>
                <a:off x="6460219" y="1793872"/>
                <a:ext cx="202429" cy="140805"/>
              </a:xfrm>
              <a:custGeom>
                <a:avLst/>
                <a:gdLst/>
                <a:ahLst/>
                <a:cxnLst/>
                <a:rect l="l" t="t" r="r" b="b"/>
                <a:pathLst>
                  <a:path w="10157" h="7065" extrusionOk="0">
                    <a:moveTo>
                      <a:pt x="3679" y="1"/>
                    </a:moveTo>
                    <a:cubicBezTo>
                      <a:pt x="1693" y="1"/>
                      <a:pt x="0" y="1693"/>
                      <a:pt x="0" y="3679"/>
                    </a:cubicBezTo>
                    <a:cubicBezTo>
                      <a:pt x="0" y="5643"/>
                      <a:pt x="1693" y="7065"/>
                      <a:pt x="3679" y="7065"/>
                    </a:cubicBezTo>
                    <a:lnTo>
                      <a:pt x="6771" y="7065"/>
                    </a:lnTo>
                    <a:cubicBezTo>
                      <a:pt x="8757" y="7065"/>
                      <a:pt x="10156" y="5643"/>
                      <a:pt x="10156" y="3679"/>
                    </a:cubicBezTo>
                    <a:cubicBezTo>
                      <a:pt x="10156" y="1693"/>
                      <a:pt x="8757" y="1"/>
                      <a:pt x="6771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306;p5">
                <a:extLst>
                  <a:ext uri="{FF2B5EF4-FFF2-40B4-BE49-F238E27FC236}">
                    <a16:creationId xmlns:a16="http://schemas.microsoft.com/office/drawing/2014/main" id="{9AAF4DBF-2E78-CFD5-7BE2-57560E44D6BB}"/>
                  </a:ext>
                </a:extLst>
              </p:cNvPr>
              <p:cNvSpPr/>
              <p:nvPr/>
            </p:nvSpPr>
            <p:spPr>
              <a:xfrm>
                <a:off x="6556022" y="1850095"/>
                <a:ext cx="162848" cy="118324"/>
              </a:xfrm>
              <a:custGeom>
                <a:avLst/>
                <a:gdLst/>
                <a:ahLst/>
                <a:cxnLst/>
                <a:rect l="l" t="t" r="r" b="b"/>
                <a:pathLst>
                  <a:path w="8171" h="5937" extrusionOk="0">
                    <a:moveTo>
                      <a:pt x="2822" y="1"/>
                    </a:moveTo>
                    <a:cubicBezTo>
                      <a:pt x="1129" y="1"/>
                      <a:pt x="0" y="1423"/>
                      <a:pt x="0" y="3115"/>
                    </a:cubicBezTo>
                    <a:cubicBezTo>
                      <a:pt x="0" y="4515"/>
                      <a:pt x="1129" y="5936"/>
                      <a:pt x="2822" y="5936"/>
                    </a:cubicBezTo>
                    <a:lnTo>
                      <a:pt x="5349" y="5936"/>
                    </a:lnTo>
                    <a:cubicBezTo>
                      <a:pt x="7042" y="5936"/>
                      <a:pt x="8170" y="4515"/>
                      <a:pt x="8170" y="3115"/>
                    </a:cubicBezTo>
                    <a:cubicBezTo>
                      <a:pt x="8170" y="1423"/>
                      <a:pt x="7042" y="1"/>
                      <a:pt x="5349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307;p5">
                <a:extLst>
                  <a:ext uri="{FF2B5EF4-FFF2-40B4-BE49-F238E27FC236}">
                    <a16:creationId xmlns:a16="http://schemas.microsoft.com/office/drawing/2014/main" id="{BB213997-BC5E-97C6-92C3-3BB778151A6B}"/>
                  </a:ext>
                </a:extLst>
              </p:cNvPr>
              <p:cNvSpPr/>
              <p:nvPr/>
            </p:nvSpPr>
            <p:spPr>
              <a:xfrm>
                <a:off x="6466058" y="1709768"/>
                <a:ext cx="168688" cy="117866"/>
              </a:xfrm>
              <a:custGeom>
                <a:avLst/>
                <a:gdLst/>
                <a:ahLst/>
                <a:cxnLst/>
                <a:rect l="l" t="t" r="r" b="b"/>
                <a:pathLst>
                  <a:path w="8464" h="5914" extrusionOk="0">
                    <a:moveTo>
                      <a:pt x="3092" y="0"/>
                    </a:moveTo>
                    <a:cubicBezTo>
                      <a:pt x="1400" y="0"/>
                      <a:pt x="0" y="1399"/>
                      <a:pt x="0" y="2821"/>
                    </a:cubicBezTo>
                    <a:cubicBezTo>
                      <a:pt x="0" y="4514"/>
                      <a:pt x="1400" y="5913"/>
                      <a:pt x="3092" y="5913"/>
                    </a:cubicBezTo>
                    <a:lnTo>
                      <a:pt x="5643" y="5913"/>
                    </a:lnTo>
                    <a:cubicBezTo>
                      <a:pt x="7336" y="5913"/>
                      <a:pt x="8464" y="4514"/>
                      <a:pt x="8464" y="2821"/>
                    </a:cubicBezTo>
                    <a:cubicBezTo>
                      <a:pt x="8464" y="1399"/>
                      <a:pt x="7336" y="0"/>
                      <a:pt x="5643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308;p5">
                <a:extLst>
                  <a:ext uri="{FF2B5EF4-FFF2-40B4-BE49-F238E27FC236}">
                    <a16:creationId xmlns:a16="http://schemas.microsoft.com/office/drawing/2014/main" id="{0B16B265-50DE-4203-A736-465DD5F9922F}"/>
                  </a:ext>
                </a:extLst>
              </p:cNvPr>
              <p:cNvSpPr/>
              <p:nvPr/>
            </p:nvSpPr>
            <p:spPr>
              <a:xfrm>
                <a:off x="6381495" y="2142468"/>
                <a:ext cx="433179" cy="466920"/>
              </a:xfrm>
              <a:custGeom>
                <a:avLst/>
                <a:gdLst/>
                <a:ahLst/>
                <a:cxnLst/>
                <a:rect l="l" t="t" r="r" b="b"/>
                <a:pathLst>
                  <a:path w="21735" h="23428" extrusionOk="0">
                    <a:moveTo>
                      <a:pt x="4243" y="1"/>
                    </a:moveTo>
                    <a:cubicBezTo>
                      <a:pt x="4243" y="11850"/>
                      <a:pt x="1422" y="23428"/>
                      <a:pt x="0" y="23428"/>
                    </a:cubicBezTo>
                    <a:lnTo>
                      <a:pt x="21735" y="23428"/>
                    </a:lnTo>
                    <a:cubicBezTo>
                      <a:pt x="20042" y="23428"/>
                      <a:pt x="17221" y="11850"/>
                      <a:pt x="17492" y="1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309;p5">
                <a:extLst>
                  <a:ext uri="{FF2B5EF4-FFF2-40B4-BE49-F238E27FC236}">
                    <a16:creationId xmlns:a16="http://schemas.microsoft.com/office/drawing/2014/main" id="{D9D8E506-6D62-0202-C956-2E798219A9E7}"/>
                  </a:ext>
                </a:extLst>
              </p:cNvPr>
              <p:cNvSpPr/>
              <p:nvPr/>
            </p:nvSpPr>
            <p:spPr>
              <a:xfrm>
                <a:off x="6454818" y="2142468"/>
                <a:ext cx="286534" cy="39601"/>
              </a:xfrm>
              <a:custGeom>
                <a:avLst/>
                <a:gdLst/>
                <a:ahLst/>
                <a:cxnLst/>
                <a:rect l="l" t="t" r="r" b="b"/>
                <a:pathLst>
                  <a:path w="14377" h="1987" extrusionOk="0">
                    <a:moveTo>
                      <a:pt x="0" y="1"/>
                    </a:moveTo>
                    <a:lnTo>
                      <a:pt x="0" y="1987"/>
                    </a:lnTo>
                    <a:lnTo>
                      <a:pt x="14377" y="1987"/>
                    </a:lnTo>
                    <a:lnTo>
                      <a:pt x="14377" y="1"/>
                    </a:lnTo>
                    <a:close/>
                  </a:path>
                </a:pathLst>
              </a:custGeom>
              <a:solidFill>
                <a:srgbClr val="DAE2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310;p5">
                <a:extLst>
                  <a:ext uri="{FF2B5EF4-FFF2-40B4-BE49-F238E27FC236}">
                    <a16:creationId xmlns:a16="http://schemas.microsoft.com/office/drawing/2014/main" id="{03D2D920-C324-23E1-D152-3C5EC23D1B6B}"/>
                  </a:ext>
                </a:extLst>
              </p:cNvPr>
              <p:cNvSpPr/>
              <p:nvPr/>
            </p:nvSpPr>
            <p:spPr>
              <a:xfrm>
                <a:off x="6139944" y="2069604"/>
                <a:ext cx="146206" cy="101224"/>
              </a:xfrm>
              <a:custGeom>
                <a:avLst/>
                <a:gdLst/>
                <a:ahLst/>
                <a:cxnLst/>
                <a:rect l="l" t="t" r="r" b="b"/>
                <a:pathLst>
                  <a:path w="7336" h="5079" extrusionOk="0">
                    <a:moveTo>
                      <a:pt x="2529" y="1"/>
                    </a:moveTo>
                    <a:cubicBezTo>
                      <a:pt x="1129" y="1"/>
                      <a:pt x="1" y="1129"/>
                      <a:pt x="1" y="2528"/>
                    </a:cubicBezTo>
                    <a:cubicBezTo>
                      <a:pt x="1" y="3950"/>
                      <a:pt x="1129" y="5079"/>
                      <a:pt x="2529" y="5079"/>
                    </a:cubicBezTo>
                    <a:lnTo>
                      <a:pt x="4785" y="5079"/>
                    </a:lnTo>
                    <a:cubicBezTo>
                      <a:pt x="6207" y="5079"/>
                      <a:pt x="7336" y="3950"/>
                      <a:pt x="7336" y="2528"/>
                    </a:cubicBezTo>
                    <a:cubicBezTo>
                      <a:pt x="7336" y="1129"/>
                      <a:pt x="6207" y="1"/>
                      <a:pt x="4785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311;p5">
                <a:extLst>
                  <a:ext uri="{FF2B5EF4-FFF2-40B4-BE49-F238E27FC236}">
                    <a16:creationId xmlns:a16="http://schemas.microsoft.com/office/drawing/2014/main" id="{5438CD14-B5EE-30BB-B366-252AF1399D09}"/>
                  </a:ext>
                </a:extLst>
              </p:cNvPr>
              <p:cNvSpPr/>
              <p:nvPr/>
            </p:nvSpPr>
            <p:spPr>
              <a:xfrm>
                <a:off x="5999158" y="1687267"/>
                <a:ext cx="140805" cy="95385"/>
              </a:xfrm>
              <a:custGeom>
                <a:avLst/>
                <a:gdLst/>
                <a:ahLst/>
                <a:cxnLst/>
                <a:rect l="l" t="t" r="r" b="b"/>
                <a:pathLst>
                  <a:path w="7065" h="4786" extrusionOk="0">
                    <a:moveTo>
                      <a:pt x="2257" y="1"/>
                    </a:moveTo>
                    <a:cubicBezTo>
                      <a:pt x="1129" y="1"/>
                      <a:pt x="1" y="1129"/>
                      <a:pt x="1" y="2258"/>
                    </a:cubicBezTo>
                    <a:cubicBezTo>
                      <a:pt x="1" y="3657"/>
                      <a:pt x="1129" y="4785"/>
                      <a:pt x="2257" y="4785"/>
                    </a:cubicBezTo>
                    <a:lnTo>
                      <a:pt x="4514" y="4785"/>
                    </a:lnTo>
                    <a:cubicBezTo>
                      <a:pt x="5936" y="4785"/>
                      <a:pt x="7065" y="3657"/>
                      <a:pt x="7065" y="2258"/>
                    </a:cubicBezTo>
                    <a:cubicBezTo>
                      <a:pt x="7065" y="1129"/>
                      <a:pt x="5936" y="1"/>
                      <a:pt x="4514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312;p5">
                <a:extLst>
                  <a:ext uri="{FF2B5EF4-FFF2-40B4-BE49-F238E27FC236}">
                    <a16:creationId xmlns:a16="http://schemas.microsoft.com/office/drawing/2014/main" id="{D44BAC55-2088-2730-7D47-EDD718AA7AC1}"/>
                  </a:ext>
                </a:extLst>
              </p:cNvPr>
              <p:cNvSpPr/>
              <p:nvPr/>
            </p:nvSpPr>
            <p:spPr>
              <a:xfrm>
                <a:off x="6089122" y="1844694"/>
                <a:ext cx="146206" cy="101244"/>
              </a:xfrm>
              <a:custGeom>
                <a:avLst/>
                <a:gdLst/>
                <a:ahLst/>
                <a:cxnLst/>
                <a:rect l="l" t="t" r="r" b="b"/>
                <a:pathLst>
                  <a:path w="7336" h="5080" extrusionOk="0">
                    <a:moveTo>
                      <a:pt x="2551" y="1"/>
                    </a:moveTo>
                    <a:cubicBezTo>
                      <a:pt x="1129" y="1"/>
                      <a:pt x="0" y="1129"/>
                      <a:pt x="0" y="2529"/>
                    </a:cubicBezTo>
                    <a:cubicBezTo>
                      <a:pt x="0" y="3951"/>
                      <a:pt x="1129" y="5079"/>
                      <a:pt x="2551" y="5079"/>
                    </a:cubicBezTo>
                    <a:lnTo>
                      <a:pt x="4808" y="5079"/>
                    </a:lnTo>
                    <a:cubicBezTo>
                      <a:pt x="6207" y="5079"/>
                      <a:pt x="7335" y="3951"/>
                      <a:pt x="7335" y="2529"/>
                    </a:cubicBezTo>
                    <a:cubicBezTo>
                      <a:pt x="7335" y="1129"/>
                      <a:pt x="6207" y="1"/>
                      <a:pt x="4808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" name="Google Shape;313;p5">
                <a:extLst>
                  <a:ext uri="{FF2B5EF4-FFF2-40B4-BE49-F238E27FC236}">
                    <a16:creationId xmlns:a16="http://schemas.microsoft.com/office/drawing/2014/main" id="{1DA3C557-673A-10D0-3B90-BA95E41A8FA8}"/>
                  </a:ext>
                </a:extLst>
              </p:cNvPr>
              <p:cNvSpPr/>
              <p:nvPr/>
            </p:nvSpPr>
            <p:spPr>
              <a:xfrm>
                <a:off x="6100363" y="2007542"/>
                <a:ext cx="168707" cy="118304"/>
              </a:xfrm>
              <a:custGeom>
                <a:avLst/>
                <a:gdLst/>
                <a:ahLst/>
                <a:cxnLst/>
                <a:rect l="l" t="t" r="r" b="b"/>
                <a:pathLst>
                  <a:path w="8465" h="5936" extrusionOk="0">
                    <a:moveTo>
                      <a:pt x="2822" y="0"/>
                    </a:moveTo>
                    <a:cubicBezTo>
                      <a:pt x="1423" y="0"/>
                      <a:pt x="1" y="1422"/>
                      <a:pt x="1" y="3115"/>
                    </a:cubicBezTo>
                    <a:cubicBezTo>
                      <a:pt x="1" y="4514"/>
                      <a:pt x="1423" y="5936"/>
                      <a:pt x="2822" y="5936"/>
                    </a:cubicBezTo>
                    <a:lnTo>
                      <a:pt x="5372" y="5936"/>
                    </a:lnTo>
                    <a:cubicBezTo>
                      <a:pt x="7065" y="5936"/>
                      <a:pt x="8464" y="4514"/>
                      <a:pt x="8464" y="3115"/>
                    </a:cubicBezTo>
                    <a:cubicBezTo>
                      <a:pt x="8464" y="1422"/>
                      <a:pt x="7065" y="0"/>
                      <a:pt x="5372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314;p5">
                <a:extLst>
                  <a:ext uri="{FF2B5EF4-FFF2-40B4-BE49-F238E27FC236}">
                    <a16:creationId xmlns:a16="http://schemas.microsoft.com/office/drawing/2014/main" id="{204E2F32-82ED-AAE6-407D-FA5B0665BB5B}"/>
                  </a:ext>
                </a:extLst>
              </p:cNvPr>
              <p:cNvSpPr/>
              <p:nvPr/>
            </p:nvSpPr>
            <p:spPr>
              <a:xfrm>
                <a:off x="6111603" y="1900936"/>
                <a:ext cx="202449" cy="134946"/>
              </a:xfrm>
              <a:custGeom>
                <a:avLst/>
                <a:gdLst/>
                <a:ahLst/>
                <a:cxnLst/>
                <a:rect l="l" t="t" r="r" b="b"/>
                <a:pathLst>
                  <a:path w="10158" h="6771" extrusionOk="0">
                    <a:moveTo>
                      <a:pt x="3680" y="0"/>
                    </a:moveTo>
                    <a:cubicBezTo>
                      <a:pt x="1694" y="0"/>
                      <a:pt x="1" y="1399"/>
                      <a:pt x="1" y="3385"/>
                    </a:cubicBezTo>
                    <a:cubicBezTo>
                      <a:pt x="1" y="5349"/>
                      <a:pt x="1694" y="6771"/>
                      <a:pt x="3680" y="6771"/>
                    </a:cubicBezTo>
                    <a:lnTo>
                      <a:pt x="6772" y="6771"/>
                    </a:lnTo>
                    <a:cubicBezTo>
                      <a:pt x="8758" y="6771"/>
                      <a:pt x="10157" y="5349"/>
                      <a:pt x="10157" y="3385"/>
                    </a:cubicBezTo>
                    <a:cubicBezTo>
                      <a:pt x="10157" y="1399"/>
                      <a:pt x="8758" y="0"/>
                      <a:pt x="6772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315;p5">
                <a:extLst>
                  <a:ext uri="{FF2B5EF4-FFF2-40B4-BE49-F238E27FC236}">
                    <a16:creationId xmlns:a16="http://schemas.microsoft.com/office/drawing/2014/main" id="{86614FA1-9674-70E6-EF11-E7D47503A7EE}"/>
                  </a:ext>
                </a:extLst>
              </p:cNvPr>
              <p:cNvSpPr/>
              <p:nvPr/>
            </p:nvSpPr>
            <p:spPr>
              <a:xfrm>
                <a:off x="6032900" y="1709768"/>
                <a:ext cx="247411" cy="168688"/>
              </a:xfrm>
              <a:custGeom>
                <a:avLst/>
                <a:gdLst/>
                <a:ahLst/>
                <a:cxnLst/>
                <a:rect l="l" t="t" r="r" b="b"/>
                <a:pathLst>
                  <a:path w="12414" h="8464" extrusionOk="0">
                    <a:moveTo>
                      <a:pt x="4243" y="0"/>
                    </a:moveTo>
                    <a:cubicBezTo>
                      <a:pt x="1986" y="0"/>
                      <a:pt x="0" y="1693"/>
                      <a:pt x="0" y="4221"/>
                    </a:cubicBezTo>
                    <a:cubicBezTo>
                      <a:pt x="0" y="6478"/>
                      <a:pt x="1986" y="8464"/>
                      <a:pt x="4243" y="8464"/>
                    </a:cubicBezTo>
                    <a:lnTo>
                      <a:pt x="8193" y="8464"/>
                    </a:lnTo>
                    <a:cubicBezTo>
                      <a:pt x="10450" y="8464"/>
                      <a:pt x="12413" y="6478"/>
                      <a:pt x="12413" y="4221"/>
                    </a:cubicBezTo>
                    <a:cubicBezTo>
                      <a:pt x="12413" y="1693"/>
                      <a:pt x="10450" y="0"/>
                      <a:pt x="8193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316;p5">
                <a:extLst>
                  <a:ext uri="{FF2B5EF4-FFF2-40B4-BE49-F238E27FC236}">
                    <a16:creationId xmlns:a16="http://schemas.microsoft.com/office/drawing/2014/main" id="{155EA0A9-62BD-FE77-169E-26B3AC065973}"/>
                  </a:ext>
                </a:extLst>
              </p:cNvPr>
              <p:cNvSpPr/>
              <p:nvPr/>
            </p:nvSpPr>
            <p:spPr>
              <a:xfrm>
                <a:off x="6145345" y="1777231"/>
                <a:ext cx="202429" cy="134966"/>
              </a:xfrm>
              <a:custGeom>
                <a:avLst/>
                <a:gdLst/>
                <a:ahLst/>
                <a:cxnLst/>
                <a:rect l="l" t="t" r="r" b="b"/>
                <a:pathLst>
                  <a:path w="10157" h="6772" extrusionOk="0">
                    <a:moveTo>
                      <a:pt x="3386" y="1"/>
                    </a:moveTo>
                    <a:cubicBezTo>
                      <a:pt x="1693" y="1"/>
                      <a:pt x="1" y="1400"/>
                      <a:pt x="1" y="3386"/>
                    </a:cubicBezTo>
                    <a:cubicBezTo>
                      <a:pt x="1" y="5349"/>
                      <a:pt x="1693" y="6771"/>
                      <a:pt x="3386" y="6771"/>
                    </a:cubicBezTo>
                    <a:lnTo>
                      <a:pt x="6501" y="6771"/>
                    </a:lnTo>
                    <a:cubicBezTo>
                      <a:pt x="8464" y="6771"/>
                      <a:pt x="10157" y="5349"/>
                      <a:pt x="10157" y="3386"/>
                    </a:cubicBezTo>
                    <a:cubicBezTo>
                      <a:pt x="10157" y="1400"/>
                      <a:pt x="8464" y="1"/>
                      <a:pt x="6501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317;p5">
                <a:extLst>
                  <a:ext uri="{FF2B5EF4-FFF2-40B4-BE49-F238E27FC236}">
                    <a16:creationId xmlns:a16="http://schemas.microsoft.com/office/drawing/2014/main" id="{F82897F0-6343-CBEF-30F8-9B42A579F146}"/>
                  </a:ext>
                </a:extLst>
              </p:cNvPr>
              <p:cNvSpPr/>
              <p:nvPr/>
            </p:nvSpPr>
            <p:spPr>
              <a:xfrm>
                <a:off x="6044140" y="1608563"/>
                <a:ext cx="197028" cy="134946"/>
              </a:xfrm>
              <a:custGeom>
                <a:avLst/>
                <a:gdLst/>
                <a:ahLst/>
                <a:cxnLst/>
                <a:rect l="l" t="t" r="r" b="b"/>
                <a:pathLst>
                  <a:path w="9886" h="6771" extrusionOk="0">
                    <a:moveTo>
                      <a:pt x="3386" y="0"/>
                    </a:moveTo>
                    <a:cubicBezTo>
                      <a:pt x="1422" y="0"/>
                      <a:pt x="0" y="1399"/>
                      <a:pt x="0" y="3385"/>
                    </a:cubicBezTo>
                    <a:cubicBezTo>
                      <a:pt x="0" y="5349"/>
                      <a:pt x="1422" y="6771"/>
                      <a:pt x="3386" y="6771"/>
                    </a:cubicBezTo>
                    <a:lnTo>
                      <a:pt x="6500" y="6771"/>
                    </a:lnTo>
                    <a:cubicBezTo>
                      <a:pt x="8464" y="6771"/>
                      <a:pt x="9886" y="5349"/>
                      <a:pt x="9886" y="3385"/>
                    </a:cubicBezTo>
                    <a:cubicBezTo>
                      <a:pt x="9886" y="1399"/>
                      <a:pt x="8464" y="0"/>
                      <a:pt x="6500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0" name="Google Shape;318;p5">
                <a:extLst>
                  <a:ext uri="{FF2B5EF4-FFF2-40B4-BE49-F238E27FC236}">
                    <a16:creationId xmlns:a16="http://schemas.microsoft.com/office/drawing/2014/main" id="{0A2BDB83-3D36-9A46-00C8-AA239BC9FC03}"/>
                  </a:ext>
                </a:extLst>
              </p:cNvPr>
              <p:cNvSpPr/>
              <p:nvPr/>
            </p:nvSpPr>
            <p:spPr>
              <a:xfrm>
                <a:off x="6004998" y="2142468"/>
                <a:ext cx="432740" cy="466920"/>
              </a:xfrm>
              <a:custGeom>
                <a:avLst/>
                <a:gdLst/>
                <a:ahLst/>
                <a:cxnLst/>
                <a:rect l="l" t="t" r="r" b="b"/>
                <a:pathLst>
                  <a:path w="21713" h="23428" extrusionOk="0">
                    <a:moveTo>
                      <a:pt x="4221" y="1"/>
                    </a:moveTo>
                    <a:cubicBezTo>
                      <a:pt x="4515" y="11850"/>
                      <a:pt x="1400" y="23428"/>
                      <a:pt x="1" y="23428"/>
                    </a:cubicBezTo>
                    <a:lnTo>
                      <a:pt x="21713" y="23428"/>
                    </a:lnTo>
                    <a:cubicBezTo>
                      <a:pt x="20313" y="23428"/>
                      <a:pt x="17492" y="11850"/>
                      <a:pt x="17492" y="1"/>
                    </a:cubicBez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319;p5">
                <a:extLst>
                  <a:ext uri="{FF2B5EF4-FFF2-40B4-BE49-F238E27FC236}">
                    <a16:creationId xmlns:a16="http://schemas.microsoft.com/office/drawing/2014/main" id="{7D8EBEB7-EF49-A29D-8EFC-BB6866FAE18B}"/>
                  </a:ext>
                </a:extLst>
              </p:cNvPr>
              <p:cNvSpPr/>
              <p:nvPr/>
            </p:nvSpPr>
            <p:spPr>
              <a:xfrm>
                <a:off x="6077882" y="2142468"/>
                <a:ext cx="286992" cy="39601"/>
              </a:xfrm>
              <a:custGeom>
                <a:avLst/>
                <a:gdLst/>
                <a:ahLst/>
                <a:cxnLst/>
                <a:rect l="l" t="t" r="r" b="b"/>
                <a:pathLst>
                  <a:path w="14400" h="1987" extrusionOk="0">
                    <a:moveTo>
                      <a:pt x="0" y="1"/>
                    </a:moveTo>
                    <a:lnTo>
                      <a:pt x="0" y="1987"/>
                    </a:lnTo>
                    <a:lnTo>
                      <a:pt x="14399" y="1987"/>
                    </a:lnTo>
                    <a:lnTo>
                      <a:pt x="14399" y="1"/>
                    </a:lnTo>
                    <a:close/>
                  </a:path>
                </a:pathLst>
              </a:custGeom>
              <a:solidFill>
                <a:srgbClr val="DAE2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320;p5">
                <a:extLst>
                  <a:ext uri="{FF2B5EF4-FFF2-40B4-BE49-F238E27FC236}">
                    <a16:creationId xmlns:a16="http://schemas.microsoft.com/office/drawing/2014/main" id="{2B1385F8-30FF-03D2-53C1-36E4757935F2}"/>
                  </a:ext>
                </a:extLst>
              </p:cNvPr>
              <p:cNvSpPr/>
              <p:nvPr/>
            </p:nvSpPr>
            <p:spPr>
              <a:xfrm>
                <a:off x="6134104" y="2344877"/>
                <a:ext cx="50841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2551" h="12979" extrusionOk="0">
                    <a:moveTo>
                      <a:pt x="294" y="1"/>
                    </a:moveTo>
                    <a:lnTo>
                      <a:pt x="0" y="12978"/>
                    </a:lnTo>
                    <a:lnTo>
                      <a:pt x="2551" y="12978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3" name="Google Shape;321;p5">
                <a:extLst>
                  <a:ext uri="{FF2B5EF4-FFF2-40B4-BE49-F238E27FC236}">
                    <a16:creationId xmlns:a16="http://schemas.microsoft.com/office/drawing/2014/main" id="{EEE1F8B6-DEF1-9459-0739-B52DD2C1E29C}"/>
                  </a:ext>
                </a:extLst>
              </p:cNvPr>
              <p:cNvSpPr/>
              <p:nvPr/>
            </p:nvSpPr>
            <p:spPr>
              <a:xfrm>
                <a:off x="6036767" y="2344877"/>
                <a:ext cx="50841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2551" h="12979" extrusionOk="0">
                    <a:moveTo>
                      <a:pt x="294" y="1"/>
                    </a:moveTo>
                    <a:lnTo>
                      <a:pt x="0" y="12978"/>
                    </a:lnTo>
                    <a:lnTo>
                      <a:pt x="2551" y="12978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322;p5">
                <a:extLst>
                  <a:ext uri="{FF2B5EF4-FFF2-40B4-BE49-F238E27FC236}">
                    <a16:creationId xmlns:a16="http://schemas.microsoft.com/office/drawing/2014/main" id="{E9C6EDCD-AD3A-548E-4F15-7A71F1B2CB24}"/>
                  </a:ext>
                </a:extLst>
              </p:cNvPr>
              <p:cNvSpPr/>
              <p:nvPr/>
            </p:nvSpPr>
            <p:spPr>
              <a:xfrm>
                <a:off x="6325273" y="2344877"/>
                <a:ext cx="101224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5079" h="12979" extrusionOk="0">
                    <a:moveTo>
                      <a:pt x="5078" y="1"/>
                    </a:moveTo>
                    <a:lnTo>
                      <a:pt x="0" y="2258"/>
                    </a:lnTo>
                    <a:lnTo>
                      <a:pt x="0" y="12978"/>
                    </a:lnTo>
                    <a:lnTo>
                      <a:pt x="5078" y="12978"/>
                    </a:lnTo>
                    <a:lnTo>
                      <a:pt x="5078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323;p5">
                <a:extLst>
                  <a:ext uri="{FF2B5EF4-FFF2-40B4-BE49-F238E27FC236}">
                    <a16:creationId xmlns:a16="http://schemas.microsoft.com/office/drawing/2014/main" id="{57C7A261-0044-84A9-3D03-BBD472724CC9}"/>
                  </a:ext>
                </a:extLst>
              </p:cNvPr>
              <p:cNvSpPr/>
              <p:nvPr/>
            </p:nvSpPr>
            <p:spPr>
              <a:xfrm>
                <a:off x="6421076" y="2344877"/>
                <a:ext cx="106625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5350" h="12979" extrusionOk="0">
                    <a:moveTo>
                      <a:pt x="5349" y="1"/>
                    </a:moveTo>
                    <a:lnTo>
                      <a:pt x="1" y="2258"/>
                    </a:lnTo>
                    <a:lnTo>
                      <a:pt x="1" y="12978"/>
                    </a:lnTo>
                    <a:lnTo>
                      <a:pt x="5349" y="12978"/>
                    </a:lnTo>
                    <a:lnTo>
                      <a:pt x="5349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324;p5">
                <a:extLst>
                  <a:ext uri="{FF2B5EF4-FFF2-40B4-BE49-F238E27FC236}">
                    <a16:creationId xmlns:a16="http://schemas.microsoft.com/office/drawing/2014/main" id="{5A8298D8-4323-AF1E-6365-3DFA30C99D39}"/>
                  </a:ext>
                </a:extLst>
              </p:cNvPr>
              <p:cNvSpPr/>
              <p:nvPr/>
            </p:nvSpPr>
            <p:spPr>
              <a:xfrm>
                <a:off x="6522281" y="2344877"/>
                <a:ext cx="101224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5079" h="12979" extrusionOk="0">
                    <a:moveTo>
                      <a:pt x="5079" y="1"/>
                    </a:moveTo>
                    <a:lnTo>
                      <a:pt x="1" y="2258"/>
                    </a:lnTo>
                    <a:lnTo>
                      <a:pt x="1" y="12978"/>
                    </a:lnTo>
                    <a:lnTo>
                      <a:pt x="5079" y="12978"/>
                    </a:lnTo>
                    <a:lnTo>
                      <a:pt x="5079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325;p5">
                <a:extLst>
                  <a:ext uri="{FF2B5EF4-FFF2-40B4-BE49-F238E27FC236}">
                    <a16:creationId xmlns:a16="http://schemas.microsoft.com/office/drawing/2014/main" id="{146DDBF2-E7ED-375F-C5B3-C3166118B4AF}"/>
                  </a:ext>
                </a:extLst>
              </p:cNvPr>
              <p:cNvSpPr/>
              <p:nvPr/>
            </p:nvSpPr>
            <p:spPr>
              <a:xfrm>
                <a:off x="6617646" y="2344877"/>
                <a:ext cx="101224" cy="258671"/>
              </a:xfrm>
              <a:custGeom>
                <a:avLst/>
                <a:gdLst/>
                <a:ahLst/>
                <a:cxnLst/>
                <a:rect l="l" t="t" r="r" b="b"/>
                <a:pathLst>
                  <a:path w="5079" h="12979" extrusionOk="0">
                    <a:moveTo>
                      <a:pt x="5078" y="1"/>
                    </a:moveTo>
                    <a:lnTo>
                      <a:pt x="0" y="2258"/>
                    </a:lnTo>
                    <a:lnTo>
                      <a:pt x="0" y="12978"/>
                    </a:lnTo>
                    <a:lnTo>
                      <a:pt x="5078" y="12978"/>
                    </a:lnTo>
                    <a:lnTo>
                      <a:pt x="5078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326;p5">
                <a:extLst>
                  <a:ext uri="{FF2B5EF4-FFF2-40B4-BE49-F238E27FC236}">
                    <a16:creationId xmlns:a16="http://schemas.microsoft.com/office/drawing/2014/main" id="{B9215481-CF0B-E67D-95E8-6DEB9695A872}"/>
                  </a:ext>
                </a:extLst>
              </p:cNvPr>
              <p:cNvSpPr/>
              <p:nvPr/>
            </p:nvSpPr>
            <p:spPr>
              <a:xfrm>
                <a:off x="6252409" y="2429460"/>
                <a:ext cx="522684" cy="174089"/>
              </a:xfrm>
              <a:custGeom>
                <a:avLst/>
                <a:gdLst/>
                <a:ahLst/>
                <a:cxnLst/>
                <a:rect l="l" t="t" r="r" b="b"/>
                <a:pathLst>
                  <a:path w="26226" h="8735" extrusionOk="0">
                    <a:moveTo>
                      <a:pt x="0" y="0"/>
                    </a:moveTo>
                    <a:lnTo>
                      <a:pt x="0" y="8734"/>
                    </a:lnTo>
                    <a:lnTo>
                      <a:pt x="26226" y="8734"/>
                    </a:lnTo>
                    <a:lnTo>
                      <a:pt x="26226" y="0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327;p5">
                <a:extLst>
                  <a:ext uri="{FF2B5EF4-FFF2-40B4-BE49-F238E27FC236}">
                    <a16:creationId xmlns:a16="http://schemas.microsoft.com/office/drawing/2014/main" id="{506457A9-6361-5614-BFC5-EE0437AE1EAD}"/>
                  </a:ext>
                </a:extLst>
              </p:cNvPr>
              <p:cNvSpPr/>
              <p:nvPr/>
            </p:nvSpPr>
            <p:spPr>
              <a:xfrm>
                <a:off x="6010399" y="2541905"/>
                <a:ext cx="804275" cy="61643"/>
              </a:xfrm>
              <a:custGeom>
                <a:avLst/>
                <a:gdLst/>
                <a:ahLst/>
                <a:cxnLst/>
                <a:rect l="l" t="t" r="r" b="b"/>
                <a:pathLst>
                  <a:path w="40355" h="3093" extrusionOk="0">
                    <a:moveTo>
                      <a:pt x="1" y="0"/>
                    </a:moveTo>
                    <a:lnTo>
                      <a:pt x="1" y="3092"/>
                    </a:lnTo>
                    <a:lnTo>
                      <a:pt x="40355" y="3092"/>
                    </a:lnTo>
                    <a:lnTo>
                      <a:pt x="40355" y="0"/>
                    </a:lnTo>
                    <a:close/>
                  </a:path>
                </a:pathLst>
              </a:custGeom>
              <a:solidFill>
                <a:srgbClr val="E2E9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328;p5">
                <a:extLst>
                  <a:ext uri="{FF2B5EF4-FFF2-40B4-BE49-F238E27FC236}">
                    <a16:creationId xmlns:a16="http://schemas.microsoft.com/office/drawing/2014/main" id="{177E7796-C0A5-EF89-9DA0-822777F5FD8C}"/>
                  </a:ext>
                </a:extLst>
              </p:cNvPr>
              <p:cNvSpPr/>
              <p:nvPr/>
            </p:nvSpPr>
            <p:spPr>
              <a:xfrm>
                <a:off x="6308631" y="2474422"/>
                <a:ext cx="45002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2258" extrusionOk="0">
                    <a:moveTo>
                      <a:pt x="0" y="1"/>
                    </a:moveTo>
                    <a:lnTo>
                      <a:pt x="0" y="2258"/>
                    </a:lnTo>
                    <a:lnTo>
                      <a:pt x="2257" y="2258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329;p5">
                <a:extLst>
                  <a:ext uri="{FF2B5EF4-FFF2-40B4-BE49-F238E27FC236}">
                    <a16:creationId xmlns:a16="http://schemas.microsoft.com/office/drawing/2014/main" id="{637934EA-C54C-B46F-151E-24B017682B9A}"/>
                  </a:ext>
                </a:extLst>
              </p:cNvPr>
              <p:cNvSpPr/>
              <p:nvPr/>
            </p:nvSpPr>
            <p:spPr>
              <a:xfrm>
                <a:off x="6376094" y="2474422"/>
                <a:ext cx="45002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2258" extrusionOk="0">
                    <a:moveTo>
                      <a:pt x="1" y="1"/>
                    </a:moveTo>
                    <a:lnTo>
                      <a:pt x="1" y="2258"/>
                    </a:lnTo>
                    <a:lnTo>
                      <a:pt x="2258" y="2258"/>
                    </a:lnTo>
                    <a:lnTo>
                      <a:pt x="2258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330;p5">
                <a:extLst>
                  <a:ext uri="{FF2B5EF4-FFF2-40B4-BE49-F238E27FC236}">
                    <a16:creationId xmlns:a16="http://schemas.microsoft.com/office/drawing/2014/main" id="{7B69B64D-DC6C-C63A-6BC4-710403309237}"/>
                  </a:ext>
                </a:extLst>
              </p:cNvPr>
              <p:cNvSpPr/>
              <p:nvPr/>
            </p:nvSpPr>
            <p:spPr>
              <a:xfrm>
                <a:off x="6448959" y="2474422"/>
                <a:ext cx="45002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2258" extrusionOk="0">
                    <a:moveTo>
                      <a:pt x="1" y="1"/>
                    </a:moveTo>
                    <a:lnTo>
                      <a:pt x="1" y="2258"/>
                    </a:lnTo>
                    <a:lnTo>
                      <a:pt x="2258" y="2258"/>
                    </a:lnTo>
                    <a:lnTo>
                      <a:pt x="2258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331;p5">
                <a:extLst>
                  <a:ext uri="{FF2B5EF4-FFF2-40B4-BE49-F238E27FC236}">
                    <a16:creationId xmlns:a16="http://schemas.microsoft.com/office/drawing/2014/main" id="{A4E94FE6-A6C5-8875-102D-83C94B42541C}"/>
                  </a:ext>
                </a:extLst>
              </p:cNvPr>
              <p:cNvSpPr/>
              <p:nvPr/>
            </p:nvSpPr>
            <p:spPr>
              <a:xfrm>
                <a:off x="6516442" y="2474422"/>
                <a:ext cx="45002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2258" extrusionOk="0">
                    <a:moveTo>
                      <a:pt x="0" y="1"/>
                    </a:moveTo>
                    <a:lnTo>
                      <a:pt x="0" y="2258"/>
                    </a:lnTo>
                    <a:lnTo>
                      <a:pt x="2257" y="2258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332;p5">
                <a:extLst>
                  <a:ext uri="{FF2B5EF4-FFF2-40B4-BE49-F238E27FC236}">
                    <a16:creationId xmlns:a16="http://schemas.microsoft.com/office/drawing/2014/main" id="{9D54F667-4861-75D7-58E1-E37C6B4BC37E}"/>
                  </a:ext>
                </a:extLst>
              </p:cNvPr>
              <p:cNvSpPr/>
              <p:nvPr/>
            </p:nvSpPr>
            <p:spPr>
              <a:xfrm>
                <a:off x="6583905" y="2474422"/>
                <a:ext cx="50841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551" h="2258" extrusionOk="0">
                    <a:moveTo>
                      <a:pt x="1" y="1"/>
                    </a:moveTo>
                    <a:lnTo>
                      <a:pt x="1" y="2258"/>
                    </a:lnTo>
                    <a:lnTo>
                      <a:pt x="2551" y="2258"/>
                    </a:lnTo>
                    <a:lnTo>
                      <a:pt x="2551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333;p5">
                <a:extLst>
                  <a:ext uri="{FF2B5EF4-FFF2-40B4-BE49-F238E27FC236}">
                    <a16:creationId xmlns:a16="http://schemas.microsoft.com/office/drawing/2014/main" id="{858B5B83-2ACE-0720-B236-CFC7D097A12C}"/>
                  </a:ext>
                </a:extLst>
              </p:cNvPr>
              <p:cNvSpPr/>
              <p:nvPr/>
            </p:nvSpPr>
            <p:spPr>
              <a:xfrm>
                <a:off x="6657227" y="2474422"/>
                <a:ext cx="45002" cy="45002"/>
              </a:xfrm>
              <a:custGeom>
                <a:avLst/>
                <a:gdLst/>
                <a:ahLst/>
                <a:cxnLst/>
                <a:rect l="l" t="t" r="r" b="b"/>
                <a:pathLst>
                  <a:path w="2258" h="2258" extrusionOk="0">
                    <a:moveTo>
                      <a:pt x="0" y="1"/>
                    </a:moveTo>
                    <a:lnTo>
                      <a:pt x="0" y="2258"/>
                    </a:lnTo>
                    <a:lnTo>
                      <a:pt x="2257" y="2258"/>
                    </a:lnTo>
                    <a:lnTo>
                      <a:pt x="2257" y="1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334;p5">
                <a:extLst>
                  <a:ext uri="{FF2B5EF4-FFF2-40B4-BE49-F238E27FC236}">
                    <a16:creationId xmlns:a16="http://schemas.microsoft.com/office/drawing/2014/main" id="{E3A0B84F-2F1F-C663-C864-D5B5891E9761}"/>
                  </a:ext>
                </a:extLst>
              </p:cNvPr>
              <p:cNvSpPr/>
              <p:nvPr/>
            </p:nvSpPr>
            <p:spPr>
              <a:xfrm>
                <a:off x="5981999" y="2603528"/>
                <a:ext cx="838230" cy="39601"/>
              </a:xfrm>
              <a:custGeom>
                <a:avLst/>
                <a:gdLst/>
                <a:ahLst/>
                <a:cxnLst/>
                <a:rect l="l" t="t" r="r" b="b"/>
                <a:pathLst>
                  <a:path w="50511" h="1987" extrusionOk="0">
                    <a:moveTo>
                      <a:pt x="0" y="0"/>
                    </a:moveTo>
                    <a:lnTo>
                      <a:pt x="0" y="1986"/>
                    </a:lnTo>
                    <a:lnTo>
                      <a:pt x="50511" y="1986"/>
                    </a:lnTo>
                    <a:lnTo>
                      <a:pt x="50511" y="0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335;p5">
                <a:extLst>
                  <a:ext uri="{FF2B5EF4-FFF2-40B4-BE49-F238E27FC236}">
                    <a16:creationId xmlns:a16="http://schemas.microsoft.com/office/drawing/2014/main" id="{BA2E564D-4C94-8417-B791-B2B3D5E234BE}"/>
                  </a:ext>
                </a:extLst>
              </p:cNvPr>
              <p:cNvSpPr/>
              <p:nvPr/>
            </p:nvSpPr>
            <p:spPr>
              <a:xfrm>
                <a:off x="6032900" y="2294514"/>
                <a:ext cx="89984" cy="61643"/>
              </a:xfrm>
              <a:custGeom>
                <a:avLst/>
                <a:gdLst/>
                <a:ahLst/>
                <a:cxnLst/>
                <a:rect l="l" t="t" r="r" b="b"/>
                <a:pathLst>
                  <a:path w="4515" h="3093" extrusionOk="0">
                    <a:moveTo>
                      <a:pt x="1422" y="0"/>
                    </a:moveTo>
                    <a:cubicBezTo>
                      <a:pt x="858" y="0"/>
                      <a:pt x="0" y="835"/>
                      <a:pt x="0" y="1693"/>
                    </a:cubicBezTo>
                    <a:cubicBezTo>
                      <a:pt x="0" y="2528"/>
                      <a:pt x="858" y="3092"/>
                      <a:pt x="1422" y="3092"/>
                    </a:cubicBezTo>
                    <a:lnTo>
                      <a:pt x="2821" y="3092"/>
                    </a:lnTo>
                    <a:cubicBezTo>
                      <a:pt x="3679" y="3092"/>
                      <a:pt x="4514" y="2528"/>
                      <a:pt x="4514" y="1693"/>
                    </a:cubicBezTo>
                    <a:cubicBezTo>
                      <a:pt x="4514" y="835"/>
                      <a:pt x="3679" y="0"/>
                      <a:pt x="2821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336;p5">
                <a:extLst>
                  <a:ext uri="{FF2B5EF4-FFF2-40B4-BE49-F238E27FC236}">
                    <a16:creationId xmlns:a16="http://schemas.microsoft.com/office/drawing/2014/main" id="{EE292A46-E0EF-817F-4B01-33E5229D47CE}"/>
                  </a:ext>
                </a:extLst>
              </p:cNvPr>
              <p:cNvSpPr/>
              <p:nvPr/>
            </p:nvSpPr>
            <p:spPr>
              <a:xfrm>
                <a:off x="5948775" y="2063764"/>
                <a:ext cx="84144" cy="62082"/>
              </a:xfrm>
              <a:custGeom>
                <a:avLst/>
                <a:gdLst/>
                <a:ahLst/>
                <a:cxnLst/>
                <a:rect l="l" t="t" r="r" b="b"/>
                <a:pathLst>
                  <a:path w="4222" h="3115" extrusionOk="0">
                    <a:moveTo>
                      <a:pt x="1400" y="0"/>
                    </a:moveTo>
                    <a:cubicBezTo>
                      <a:pt x="836" y="0"/>
                      <a:pt x="1" y="858"/>
                      <a:pt x="1" y="1693"/>
                    </a:cubicBezTo>
                    <a:cubicBezTo>
                      <a:pt x="1" y="2550"/>
                      <a:pt x="836" y="3115"/>
                      <a:pt x="1400" y="3115"/>
                    </a:cubicBezTo>
                    <a:lnTo>
                      <a:pt x="2822" y="3115"/>
                    </a:lnTo>
                    <a:cubicBezTo>
                      <a:pt x="3657" y="3115"/>
                      <a:pt x="4221" y="2550"/>
                      <a:pt x="4221" y="1693"/>
                    </a:cubicBezTo>
                    <a:cubicBezTo>
                      <a:pt x="4221" y="858"/>
                      <a:pt x="3657" y="0"/>
                      <a:pt x="2822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337;p5">
                <a:extLst>
                  <a:ext uri="{FF2B5EF4-FFF2-40B4-BE49-F238E27FC236}">
                    <a16:creationId xmlns:a16="http://schemas.microsoft.com/office/drawing/2014/main" id="{C808AE55-9055-0A02-2C12-F9DEF35C1FF9}"/>
                  </a:ext>
                </a:extLst>
              </p:cNvPr>
              <p:cNvSpPr/>
              <p:nvPr/>
            </p:nvSpPr>
            <p:spPr>
              <a:xfrm>
                <a:off x="6004998" y="2164969"/>
                <a:ext cx="84144" cy="56242"/>
              </a:xfrm>
              <a:custGeom>
                <a:avLst/>
                <a:gdLst/>
                <a:ahLst/>
                <a:cxnLst/>
                <a:rect l="l" t="t" r="r" b="b"/>
                <a:pathLst>
                  <a:path w="4222" h="2822" extrusionOk="0">
                    <a:moveTo>
                      <a:pt x="1400" y="0"/>
                    </a:moveTo>
                    <a:cubicBezTo>
                      <a:pt x="565" y="0"/>
                      <a:pt x="1" y="564"/>
                      <a:pt x="1" y="1422"/>
                    </a:cubicBezTo>
                    <a:cubicBezTo>
                      <a:pt x="1" y="2257"/>
                      <a:pt x="565" y="2821"/>
                      <a:pt x="1400" y="2821"/>
                    </a:cubicBezTo>
                    <a:lnTo>
                      <a:pt x="2822" y="2821"/>
                    </a:lnTo>
                    <a:cubicBezTo>
                      <a:pt x="3657" y="2821"/>
                      <a:pt x="4221" y="2257"/>
                      <a:pt x="4221" y="1422"/>
                    </a:cubicBezTo>
                    <a:cubicBezTo>
                      <a:pt x="4221" y="564"/>
                      <a:pt x="3657" y="0"/>
                      <a:pt x="2822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338;p5">
                <a:extLst>
                  <a:ext uri="{FF2B5EF4-FFF2-40B4-BE49-F238E27FC236}">
                    <a16:creationId xmlns:a16="http://schemas.microsoft.com/office/drawing/2014/main" id="{78CB1542-5345-EB54-A277-ABA9D5E5CF0C}"/>
                  </a:ext>
                </a:extLst>
              </p:cNvPr>
              <p:cNvSpPr/>
              <p:nvPr/>
            </p:nvSpPr>
            <p:spPr>
              <a:xfrm>
                <a:off x="6010399" y="2260772"/>
                <a:ext cx="101224" cy="67483"/>
              </a:xfrm>
              <a:custGeom>
                <a:avLst/>
                <a:gdLst/>
                <a:ahLst/>
                <a:cxnLst/>
                <a:rect l="l" t="t" r="r" b="b"/>
                <a:pathLst>
                  <a:path w="5079" h="3386" extrusionOk="0">
                    <a:moveTo>
                      <a:pt x="1693" y="1"/>
                    </a:moveTo>
                    <a:cubicBezTo>
                      <a:pt x="858" y="1"/>
                      <a:pt x="1" y="565"/>
                      <a:pt x="1" y="1693"/>
                    </a:cubicBezTo>
                    <a:cubicBezTo>
                      <a:pt x="1" y="2528"/>
                      <a:pt x="858" y="3386"/>
                      <a:pt x="1693" y="3386"/>
                    </a:cubicBezTo>
                    <a:lnTo>
                      <a:pt x="3386" y="3386"/>
                    </a:lnTo>
                    <a:cubicBezTo>
                      <a:pt x="4244" y="3386"/>
                      <a:pt x="5079" y="2528"/>
                      <a:pt x="5079" y="1693"/>
                    </a:cubicBezTo>
                    <a:cubicBezTo>
                      <a:pt x="5079" y="565"/>
                      <a:pt x="4244" y="1"/>
                      <a:pt x="3386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339;p5">
                <a:extLst>
                  <a:ext uri="{FF2B5EF4-FFF2-40B4-BE49-F238E27FC236}">
                    <a16:creationId xmlns:a16="http://schemas.microsoft.com/office/drawing/2014/main" id="{33122A17-052D-C00C-B69E-185A0CDC77A9}"/>
                  </a:ext>
                </a:extLst>
              </p:cNvPr>
              <p:cNvSpPr/>
              <p:nvPr/>
            </p:nvSpPr>
            <p:spPr>
              <a:xfrm>
                <a:off x="6021659" y="2193309"/>
                <a:ext cx="118304" cy="78724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3950" extrusionOk="0">
                    <a:moveTo>
                      <a:pt x="1986" y="0"/>
                    </a:moveTo>
                    <a:cubicBezTo>
                      <a:pt x="858" y="0"/>
                      <a:pt x="0" y="835"/>
                      <a:pt x="0" y="1964"/>
                    </a:cubicBezTo>
                    <a:cubicBezTo>
                      <a:pt x="0" y="3092"/>
                      <a:pt x="858" y="3950"/>
                      <a:pt x="1986" y="3950"/>
                    </a:cubicBezTo>
                    <a:lnTo>
                      <a:pt x="3679" y="3950"/>
                    </a:lnTo>
                    <a:cubicBezTo>
                      <a:pt x="4807" y="3950"/>
                      <a:pt x="5936" y="3092"/>
                      <a:pt x="5936" y="1964"/>
                    </a:cubicBezTo>
                    <a:cubicBezTo>
                      <a:pt x="5936" y="835"/>
                      <a:pt x="4807" y="0"/>
                      <a:pt x="3679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340;p5">
                <a:extLst>
                  <a:ext uri="{FF2B5EF4-FFF2-40B4-BE49-F238E27FC236}">
                    <a16:creationId xmlns:a16="http://schemas.microsoft.com/office/drawing/2014/main" id="{F78A6483-3EA4-D68A-D8B4-AF688ED9B76A}"/>
                  </a:ext>
                </a:extLst>
              </p:cNvPr>
              <p:cNvSpPr/>
              <p:nvPr/>
            </p:nvSpPr>
            <p:spPr>
              <a:xfrm>
                <a:off x="5971276" y="2080844"/>
                <a:ext cx="146206" cy="101224"/>
              </a:xfrm>
              <a:custGeom>
                <a:avLst/>
                <a:gdLst/>
                <a:ahLst/>
                <a:cxnLst/>
                <a:rect l="l" t="t" r="r" b="b"/>
                <a:pathLst>
                  <a:path w="7336" h="5079" extrusionOk="0">
                    <a:moveTo>
                      <a:pt x="2528" y="1"/>
                    </a:moveTo>
                    <a:cubicBezTo>
                      <a:pt x="1129" y="1"/>
                      <a:pt x="0" y="1129"/>
                      <a:pt x="0" y="2529"/>
                    </a:cubicBezTo>
                    <a:cubicBezTo>
                      <a:pt x="0" y="3950"/>
                      <a:pt x="1129" y="5079"/>
                      <a:pt x="2528" y="5079"/>
                    </a:cubicBezTo>
                    <a:lnTo>
                      <a:pt x="4785" y="5079"/>
                    </a:lnTo>
                    <a:cubicBezTo>
                      <a:pt x="6207" y="5079"/>
                      <a:pt x="7335" y="3950"/>
                      <a:pt x="7335" y="2529"/>
                    </a:cubicBezTo>
                    <a:cubicBezTo>
                      <a:pt x="7335" y="1129"/>
                      <a:pt x="6207" y="1"/>
                      <a:pt x="4785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341;p5">
                <a:extLst>
                  <a:ext uri="{FF2B5EF4-FFF2-40B4-BE49-F238E27FC236}">
                    <a16:creationId xmlns:a16="http://schemas.microsoft.com/office/drawing/2014/main" id="{2329EEF6-7BA5-46D1-28A6-7322035E54A8}"/>
                  </a:ext>
                </a:extLst>
              </p:cNvPr>
              <p:cNvSpPr/>
              <p:nvPr/>
            </p:nvSpPr>
            <p:spPr>
              <a:xfrm>
                <a:off x="6038739" y="2119987"/>
                <a:ext cx="117866" cy="84583"/>
              </a:xfrm>
              <a:custGeom>
                <a:avLst/>
                <a:gdLst/>
                <a:ahLst/>
                <a:cxnLst/>
                <a:rect l="l" t="t" r="r" b="b"/>
                <a:pathLst>
                  <a:path w="5914" h="4244" extrusionOk="0">
                    <a:moveTo>
                      <a:pt x="1964" y="0"/>
                    </a:moveTo>
                    <a:cubicBezTo>
                      <a:pt x="836" y="0"/>
                      <a:pt x="1" y="858"/>
                      <a:pt x="1" y="1986"/>
                    </a:cubicBezTo>
                    <a:cubicBezTo>
                      <a:pt x="1" y="3115"/>
                      <a:pt x="836" y="4243"/>
                      <a:pt x="1964" y="4243"/>
                    </a:cubicBezTo>
                    <a:lnTo>
                      <a:pt x="3950" y="4243"/>
                    </a:lnTo>
                    <a:cubicBezTo>
                      <a:pt x="5079" y="4243"/>
                      <a:pt x="5914" y="3115"/>
                      <a:pt x="5914" y="1986"/>
                    </a:cubicBezTo>
                    <a:cubicBezTo>
                      <a:pt x="5914" y="858"/>
                      <a:pt x="5079" y="0"/>
                      <a:pt x="3950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342;p5">
                <a:extLst>
                  <a:ext uri="{FF2B5EF4-FFF2-40B4-BE49-F238E27FC236}">
                    <a16:creationId xmlns:a16="http://schemas.microsoft.com/office/drawing/2014/main" id="{E819766F-5FD5-535A-F079-D56624E48AB1}"/>
                  </a:ext>
                </a:extLst>
              </p:cNvPr>
              <p:cNvSpPr/>
              <p:nvPr/>
            </p:nvSpPr>
            <p:spPr>
              <a:xfrm>
                <a:off x="5976677" y="2018782"/>
                <a:ext cx="118304" cy="84583"/>
              </a:xfrm>
              <a:custGeom>
                <a:avLst/>
                <a:gdLst/>
                <a:ahLst/>
                <a:cxnLst/>
                <a:rect l="l" t="t" r="r" b="b"/>
                <a:pathLst>
                  <a:path w="5936" h="4244" extrusionOk="0">
                    <a:moveTo>
                      <a:pt x="1986" y="0"/>
                    </a:moveTo>
                    <a:cubicBezTo>
                      <a:pt x="858" y="0"/>
                      <a:pt x="0" y="858"/>
                      <a:pt x="0" y="1986"/>
                    </a:cubicBezTo>
                    <a:cubicBezTo>
                      <a:pt x="0" y="3115"/>
                      <a:pt x="858" y="4243"/>
                      <a:pt x="1986" y="4243"/>
                    </a:cubicBezTo>
                    <a:lnTo>
                      <a:pt x="3950" y="4243"/>
                    </a:lnTo>
                    <a:cubicBezTo>
                      <a:pt x="5078" y="4243"/>
                      <a:pt x="5936" y="3115"/>
                      <a:pt x="5936" y="1986"/>
                    </a:cubicBezTo>
                    <a:cubicBezTo>
                      <a:pt x="5936" y="858"/>
                      <a:pt x="5078" y="0"/>
                      <a:pt x="3950" y="0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47" name="Google Shape;346;p5">
            <a:extLst>
              <a:ext uri="{FF2B5EF4-FFF2-40B4-BE49-F238E27FC236}">
                <a16:creationId xmlns:a16="http://schemas.microsoft.com/office/drawing/2014/main" id="{CDEBE6E3-B17E-678F-8DC4-975C82FA1937}"/>
              </a:ext>
            </a:extLst>
          </p:cNvPr>
          <p:cNvGrpSpPr/>
          <p:nvPr/>
        </p:nvGrpSpPr>
        <p:grpSpPr>
          <a:xfrm>
            <a:off x="5145359" y="3429000"/>
            <a:ext cx="1578436" cy="1442791"/>
            <a:chOff x="3229182" y="1126367"/>
            <a:chExt cx="1971668" cy="2006553"/>
          </a:xfrm>
        </p:grpSpPr>
        <p:sp>
          <p:nvSpPr>
            <p:cNvPr id="248" name="Google Shape;347;p5">
              <a:extLst>
                <a:ext uri="{FF2B5EF4-FFF2-40B4-BE49-F238E27FC236}">
                  <a16:creationId xmlns:a16="http://schemas.microsoft.com/office/drawing/2014/main" id="{9800CDEE-284F-1B2F-CD0A-462BFE4E1CD1}"/>
                </a:ext>
              </a:extLst>
            </p:cNvPr>
            <p:cNvSpPr/>
            <p:nvPr/>
          </p:nvSpPr>
          <p:spPr>
            <a:xfrm>
              <a:off x="3229182" y="1126367"/>
              <a:ext cx="1971668" cy="2006553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9" name="Google Shape;348;p5">
              <a:extLst>
                <a:ext uri="{FF2B5EF4-FFF2-40B4-BE49-F238E27FC236}">
                  <a16:creationId xmlns:a16="http://schemas.microsoft.com/office/drawing/2014/main" id="{31F840A6-14F8-7A5B-2420-84F18662EAF1}"/>
                </a:ext>
              </a:extLst>
            </p:cNvPr>
            <p:cNvGrpSpPr/>
            <p:nvPr/>
          </p:nvGrpSpPr>
          <p:grpSpPr>
            <a:xfrm>
              <a:off x="3230450" y="1387039"/>
              <a:ext cx="1765419" cy="1408516"/>
              <a:chOff x="413700" y="238125"/>
              <a:chExt cx="6844600" cy="5238600"/>
            </a:xfrm>
          </p:grpSpPr>
          <p:sp>
            <p:nvSpPr>
              <p:cNvPr id="250" name="Google Shape;349;p5">
                <a:extLst>
                  <a:ext uri="{FF2B5EF4-FFF2-40B4-BE49-F238E27FC236}">
                    <a16:creationId xmlns:a16="http://schemas.microsoft.com/office/drawing/2014/main" id="{AE082E1B-4D9B-3070-39E3-DAD0774E7395}"/>
                  </a:ext>
                </a:extLst>
              </p:cNvPr>
              <p:cNvSpPr/>
              <p:nvPr/>
            </p:nvSpPr>
            <p:spPr>
              <a:xfrm>
                <a:off x="4726925" y="454225"/>
                <a:ext cx="630950" cy="651925"/>
              </a:xfrm>
              <a:custGeom>
                <a:avLst/>
                <a:gdLst/>
                <a:ahLst/>
                <a:cxnLst/>
                <a:rect l="l" t="t" r="r" b="b"/>
                <a:pathLst>
                  <a:path w="25238" h="26077" extrusionOk="0">
                    <a:moveTo>
                      <a:pt x="10860" y="1"/>
                    </a:moveTo>
                    <a:lnTo>
                      <a:pt x="0" y="9331"/>
                    </a:lnTo>
                    <a:lnTo>
                      <a:pt x="14378" y="26076"/>
                    </a:lnTo>
                    <a:lnTo>
                      <a:pt x="25237" y="16746"/>
                    </a:lnTo>
                    <a:lnTo>
                      <a:pt x="10860" y="1"/>
                    </a:lnTo>
                    <a:close/>
                  </a:path>
                </a:pathLst>
              </a:custGeom>
              <a:solidFill>
                <a:srgbClr val="8B6B5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350;p5">
                <a:extLst>
                  <a:ext uri="{FF2B5EF4-FFF2-40B4-BE49-F238E27FC236}">
                    <a16:creationId xmlns:a16="http://schemas.microsoft.com/office/drawing/2014/main" id="{D4F6C4AB-9375-F1B6-47C7-1E1A90CE7B9E}"/>
                  </a:ext>
                </a:extLst>
              </p:cNvPr>
              <p:cNvSpPr/>
              <p:nvPr/>
            </p:nvSpPr>
            <p:spPr>
              <a:xfrm>
                <a:off x="4723100" y="687475"/>
                <a:ext cx="363275" cy="667200"/>
              </a:xfrm>
              <a:custGeom>
                <a:avLst/>
                <a:gdLst/>
                <a:ahLst/>
                <a:cxnLst/>
                <a:rect l="l" t="t" r="r" b="b"/>
                <a:pathLst>
                  <a:path w="14531" h="26688" extrusionOk="0">
                    <a:moveTo>
                      <a:pt x="153" y="1"/>
                    </a:moveTo>
                    <a:lnTo>
                      <a:pt x="0" y="9863"/>
                    </a:lnTo>
                    <a:lnTo>
                      <a:pt x="14457" y="26688"/>
                    </a:lnTo>
                    <a:lnTo>
                      <a:pt x="14531" y="16746"/>
                    </a:lnTo>
                    <a:lnTo>
                      <a:pt x="15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351;p5">
                <a:extLst>
                  <a:ext uri="{FF2B5EF4-FFF2-40B4-BE49-F238E27FC236}">
                    <a16:creationId xmlns:a16="http://schemas.microsoft.com/office/drawing/2014/main" id="{1ABFB06A-13D1-3310-3161-987BEF5651B5}"/>
                  </a:ext>
                </a:extLst>
              </p:cNvPr>
              <p:cNvSpPr/>
              <p:nvPr/>
            </p:nvSpPr>
            <p:spPr>
              <a:xfrm>
                <a:off x="4723100" y="700800"/>
                <a:ext cx="632925" cy="653875"/>
              </a:xfrm>
              <a:custGeom>
                <a:avLst/>
                <a:gdLst/>
                <a:ahLst/>
                <a:cxnLst/>
                <a:rect l="l" t="t" r="r" b="b"/>
                <a:pathLst>
                  <a:path w="25317" h="26155" extrusionOk="0">
                    <a:moveTo>
                      <a:pt x="10860" y="0"/>
                    </a:moveTo>
                    <a:lnTo>
                      <a:pt x="0" y="9330"/>
                    </a:lnTo>
                    <a:lnTo>
                      <a:pt x="14457" y="26155"/>
                    </a:lnTo>
                    <a:lnTo>
                      <a:pt x="25317" y="16825"/>
                    </a:lnTo>
                    <a:lnTo>
                      <a:pt x="1086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352;p5">
                <a:extLst>
                  <a:ext uri="{FF2B5EF4-FFF2-40B4-BE49-F238E27FC236}">
                    <a16:creationId xmlns:a16="http://schemas.microsoft.com/office/drawing/2014/main" id="{ECE4A715-6BD4-A90E-3527-8EBEC737487D}"/>
                  </a:ext>
                </a:extLst>
              </p:cNvPr>
              <p:cNvSpPr/>
              <p:nvPr/>
            </p:nvSpPr>
            <p:spPr>
              <a:xfrm>
                <a:off x="4994575" y="454225"/>
                <a:ext cx="363300" cy="667200"/>
              </a:xfrm>
              <a:custGeom>
                <a:avLst/>
                <a:gdLst/>
                <a:ahLst/>
                <a:cxnLst/>
                <a:rect l="l" t="t" r="r" b="b"/>
                <a:pathLst>
                  <a:path w="14532" h="26688" extrusionOk="0">
                    <a:moveTo>
                      <a:pt x="154" y="1"/>
                    </a:moveTo>
                    <a:lnTo>
                      <a:pt x="1" y="9863"/>
                    </a:lnTo>
                    <a:lnTo>
                      <a:pt x="14458" y="26688"/>
                    </a:lnTo>
                    <a:lnTo>
                      <a:pt x="14531" y="16746"/>
                    </a:lnTo>
                    <a:lnTo>
                      <a:pt x="15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353;p5">
                <a:extLst>
                  <a:ext uri="{FF2B5EF4-FFF2-40B4-BE49-F238E27FC236}">
                    <a16:creationId xmlns:a16="http://schemas.microsoft.com/office/drawing/2014/main" id="{25B9538C-33B1-CDD6-2C10-4B7BE53B097E}"/>
                  </a:ext>
                </a:extLst>
              </p:cNvPr>
              <p:cNvSpPr/>
              <p:nvPr/>
            </p:nvSpPr>
            <p:spPr>
              <a:xfrm>
                <a:off x="4468900" y="555475"/>
                <a:ext cx="258050" cy="378600"/>
              </a:xfrm>
              <a:custGeom>
                <a:avLst/>
                <a:gdLst/>
                <a:ahLst/>
                <a:cxnLst/>
                <a:rect l="l" t="t" r="r" b="b"/>
                <a:pathLst>
                  <a:path w="10322" h="15144" extrusionOk="0">
                    <a:moveTo>
                      <a:pt x="3518" y="1"/>
                    </a:moveTo>
                    <a:lnTo>
                      <a:pt x="0" y="12623"/>
                    </a:lnTo>
                    <a:lnTo>
                      <a:pt x="10168" y="15143"/>
                    </a:lnTo>
                    <a:lnTo>
                      <a:pt x="10321" y="5281"/>
                    </a:lnTo>
                    <a:lnTo>
                      <a:pt x="3518" y="1"/>
                    </a:lnTo>
                    <a:close/>
                  </a:path>
                </a:pathLst>
              </a:custGeom>
              <a:solidFill>
                <a:srgbClr val="BA8F6E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354;p5">
                <a:extLst>
                  <a:ext uri="{FF2B5EF4-FFF2-40B4-BE49-F238E27FC236}">
                    <a16:creationId xmlns:a16="http://schemas.microsoft.com/office/drawing/2014/main" id="{A41C37BF-2E04-B1F2-B86F-9194EC2139F7}"/>
                  </a:ext>
                </a:extLst>
              </p:cNvPr>
              <p:cNvSpPr/>
              <p:nvPr/>
            </p:nvSpPr>
            <p:spPr>
              <a:xfrm>
                <a:off x="4994575" y="238125"/>
                <a:ext cx="154975" cy="462700"/>
              </a:xfrm>
              <a:custGeom>
                <a:avLst/>
                <a:gdLst/>
                <a:ahLst/>
                <a:cxnLst/>
                <a:rect l="l" t="t" r="r" b="b"/>
                <a:pathLst>
                  <a:path w="6199" h="18508" extrusionOk="0">
                    <a:moveTo>
                      <a:pt x="3904" y="0"/>
                    </a:moveTo>
                    <a:lnTo>
                      <a:pt x="154" y="8645"/>
                    </a:lnTo>
                    <a:lnTo>
                      <a:pt x="1" y="18507"/>
                    </a:lnTo>
                    <a:lnTo>
                      <a:pt x="6198" y="8951"/>
                    </a:lnTo>
                    <a:lnTo>
                      <a:pt x="3904" y="0"/>
                    </a:lnTo>
                    <a:close/>
                  </a:path>
                </a:pathLst>
              </a:custGeom>
              <a:solidFill>
                <a:srgbClr val="BA8F6E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355;p5">
                <a:extLst>
                  <a:ext uri="{FF2B5EF4-FFF2-40B4-BE49-F238E27FC236}">
                    <a16:creationId xmlns:a16="http://schemas.microsoft.com/office/drawing/2014/main" id="{B51F995D-A977-EE0A-7A0A-BB2036D2EF5A}"/>
                  </a:ext>
                </a:extLst>
              </p:cNvPr>
              <p:cNvSpPr/>
              <p:nvPr/>
            </p:nvSpPr>
            <p:spPr>
              <a:xfrm>
                <a:off x="3201225" y="5092500"/>
                <a:ext cx="386225" cy="384225"/>
              </a:xfrm>
              <a:custGeom>
                <a:avLst/>
                <a:gdLst/>
                <a:ahLst/>
                <a:cxnLst/>
                <a:rect l="l" t="t" r="r" b="b"/>
                <a:pathLst>
                  <a:path w="15449" h="15369" extrusionOk="0">
                    <a:moveTo>
                      <a:pt x="7728" y="0"/>
                    </a:moveTo>
                    <a:cubicBezTo>
                      <a:pt x="3445" y="0"/>
                      <a:pt x="1" y="3439"/>
                      <a:pt x="1" y="7648"/>
                    </a:cubicBezTo>
                    <a:cubicBezTo>
                      <a:pt x="1" y="11931"/>
                      <a:pt x="3445" y="15369"/>
                      <a:pt x="7728" y="15369"/>
                    </a:cubicBezTo>
                    <a:cubicBezTo>
                      <a:pt x="12010" y="15369"/>
                      <a:pt x="15449" y="11931"/>
                      <a:pt x="15449" y="7648"/>
                    </a:cubicBezTo>
                    <a:cubicBezTo>
                      <a:pt x="15449" y="3439"/>
                      <a:pt x="12010" y="0"/>
                      <a:pt x="77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356;p5">
                <a:extLst>
                  <a:ext uri="{FF2B5EF4-FFF2-40B4-BE49-F238E27FC236}">
                    <a16:creationId xmlns:a16="http://schemas.microsoft.com/office/drawing/2014/main" id="{FFF73FC8-5C2C-4FE5-CC18-67CE81947E5D}"/>
                  </a:ext>
                </a:extLst>
              </p:cNvPr>
              <p:cNvSpPr/>
              <p:nvPr/>
            </p:nvSpPr>
            <p:spPr>
              <a:xfrm>
                <a:off x="3264400" y="5153675"/>
                <a:ext cx="260050" cy="260050"/>
              </a:xfrm>
              <a:custGeom>
                <a:avLst/>
                <a:gdLst/>
                <a:ahLst/>
                <a:cxnLst/>
                <a:rect l="l" t="t" r="r" b="b"/>
                <a:pathLst>
                  <a:path w="10402" h="10402" extrusionOk="0">
                    <a:moveTo>
                      <a:pt x="5201" y="1"/>
                    </a:moveTo>
                    <a:cubicBezTo>
                      <a:pt x="2295" y="1"/>
                      <a:pt x="0" y="2368"/>
                      <a:pt x="0" y="5201"/>
                    </a:cubicBezTo>
                    <a:cubicBezTo>
                      <a:pt x="0" y="8107"/>
                      <a:pt x="2295" y="10401"/>
                      <a:pt x="5201" y="10401"/>
                    </a:cubicBezTo>
                    <a:cubicBezTo>
                      <a:pt x="8107" y="10401"/>
                      <a:pt x="10401" y="8107"/>
                      <a:pt x="10401" y="5201"/>
                    </a:cubicBezTo>
                    <a:cubicBezTo>
                      <a:pt x="10401" y="2368"/>
                      <a:pt x="8107" y="1"/>
                      <a:pt x="52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357;p5">
                <a:extLst>
                  <a:ext uri="{FF2B5EF4-FFF2-40B4-BE49-F238E27FC236}">
                    <a16:creationId xmlns:a16="http://schemas.microsoft.com/office/drawing/2014/main" id="{CB1308A8-261B-F250-A827-2984BC190518}"/>
                  </a:ext>
                </a:extLst>
              </p:cNvPr>
              <p:cNvSpPr/>
              <p:nvPr/>
            </p:nvSpPr>
            <p:spPr>
              <a:xfrm>
                <a:off x="3340875" y="5014025"/>
                <a:ext cx="193050" cy="330875"/>
              </a:xfrm>
              <a:custGeom>
                <a:avLst/>
                <a:gdLst/>
                <a:ahLst/>
                <a:cxnLst/>
                <a:rect l="l" t="t" r="r" b="b"/>
                <a:pathLst>
                  <a:path w="7722" h="13235" extrusionOk="0">
                    <a:moveTo>
                      <a:pt x="0" y="1"/>
                    </a:moveTo>
                    <a:lnTo>
                      <a:pt x="0" y="11166"/>
                    </a:lnTo>
                    <a:cubicBezTo>
                      <a:pt x="0" y="12316"/>
                      <a:pt x="918" y="13234"/>
                      <a:pt x="2062" y="13234"/>
                    </a:cubicBezTo>
                    <a:cubicBezTo>
                      <a:pt x="2906" y="13234"/>
                      <a:pt x="3671" y="12775"/>
                      <a:pt x="3977" y="12010"/>
                    </a:cubicBezTo>
                    <a:lnTo>
                      <a:pt x="7721" y="3672"/>
                    </a:lnTo>
                    <a:lnTo>
                      <a:pt x="7721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358;p5">
                <a:extLst>
                  <a:ext uri="{FF2B5EF4-FFF2-40B4-BE49-F238E27FC236}">
                    <a16:creationId xmlns:a16="http://schemas.microsoft.com/office/drawing/2014/main" id="{6243FE12-B93C-1BB1-4874-C4A684BB8CD6}"/>
                  </a:ext>
                </a:extLst>
              </p:cNvPr>
              <p:cNvSpPr/>
              <p:nvPr/>
            </p:nvSpPr>
            <p:spPr>
              <a:xfrm>
                <a:off x="3287350" y="4939550"/>
                <a:ext cx="305925" cy="101275"/>
              </a:xfrm>
              <a:custGeom>
                <a:avLst/>
                <a:gdLst/>
                <a:ahLst/>
                <a:cxnLst/>
                <a:rect l="l" t="t" r="r" b="b"/>
                <a:pathLst>
                  <a:path w="12237" h="4051" extrusionOk="0">
                    <a:moveTo>
                      <a:pt x="0" y="0"/>
                    </a:moveTo>
                    <a:lnTo>
                      <a:pt x="0" y="4050"/>
                    </a:lnTo>
                    <a:lnTo>
                      <a:pt x="12236" y="4050"/>
                    </a:lnTo>
                    <a:lnTo>
                      <a:pt x="12236" y="0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359;p5">
                <a:extLst>
                  <a:ext uri="{FF2B5EF4-FFF2-40B4-BE49-F238E27FC236}">
                    <a16:creationId xmlns:a16="http://schemas.microsoft.com/office/drawing/2014/main" id="{FAA9BD19-343F-B933-663B-D1FD40F2549B}"/>
                  </a:ext>
                </a:extLst>
              </p:cNvPr>
              <p:cNvSpPr/>
              <p:nvPr/>
            </p:nvSpPr>
            <p:spPr>
              <a:xfrm>
                <a:off x="4805375" y="5092500"/>
                <a:ext cx="386225" cy="384225"/>
              </a:xfrm>
              <a:custGeom>
                <a:avLst/>
                <a:gdLst/>
                <a:ahLst/>
                <a:cxnLst/>
                <a:rect l="l" t="t" r="r" b="b"/>
                <a:pathLst>
                  <a:path w="15449" h="15369" extrusionOk="0">
                    <a:moveTo>
                      <a:pt x="7722" y="0"/>
                    </a:moveTo>
                    <a:cubicBezTo>
                      <a:pt x="3519" y="0"/>
                      <a:pt x="1" y="3439"/>
                      <a:pt x="1" y="7648"/>
                    </a:cubicBezTo>
                    <a:cubicBezTo>
                      <a:pt x="1" y="11931"/>
                      <a:pt x="3519" y="15369"/>
                      <a:pt x="7722" y="15369"/>
                    </a:cubicBezTo>
                    <a:cubicBezTo>
                      <a:pt x="12004" y="15369"/>
                      <a:pt x="15449" y="11931"/>
                      <a:pt x="15449" y="7648"/>
                    </a:cubicBezTo>
                    <a:cubicBezTo>
                      <a:pt x="15449" y="3439"/>
                      <a:pt x="12004" y="0"/>
                      <a:pt x="77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360;p5">
                <a:extLst>
                  <a:ext uri="{FF2B5EF4-FFF2-40B4-BE49-F238E27FC236}">
                    <a16:creationId xmlns:a16="http://schemas.microsoft.com/office/drawing/2014/main" id="{0C79E9B7-878A-A372-55CB-002AD84DEC20}"/>
                  </a:ext>
                </a:extLst>
              </p:cNvPr>
              <p:cNvSpPr/>
              <p:nvPr/>
            </p:nvSpPr>
            <p:spPr>
              <a:xfrm>
                <a:off x="4868400" y="5153675"/>
                <a:ext cx="260050" cy="260050"/>
              </a:xfrm>
              <a:custGeom>
                <a:avLst/>
                <a:gdLst/>
                <a:ahLst/>
                <a:cxnLst/>
                <a:rect l="l" t="t" r="r" b="b"/>
                <a:pathLst>
                  <a:path w="10402" h="10402" extrusionOk="0">
                    <a:moveTo>
                      <a:pt x="5201" y="1"/>
                    </a:moveTo>
                    <a:cubicBezTo>
                      <a:pt x="2374" y="1"/>
                      <a:pt x="0" y="2368"/>
                      <a:pt x="0" y="5201"/>
                    </a:cubicBezTo>
                    <a:cubicBezTo>
                      <a:pt x="0" y="8107"/>
                      <a:pt x="2374" y="10401"/>
                      <a:pt x="5201" y="10401"/>
                    </a:cubicBezTo>
                    <a:cubicBezTo>
                      <a:pt x="8107" y="10401"/>
                      <a:pt x="10401" y="8107"/>
                      <a:pt x="10401" y="5201"/>
                    </a:cubicBezTo>
                    <a:cubicBezTo>
                      <a:pt x="10401" y="2368"/>
                      <a:pt x="8107" y="1"/>
                      <a:pt x="52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361;p5">
                <a:extLst>
                  <a:ext uri="{FF2B5EF4-FFF2-40B4-BE49-F238E27FC236}">
                    <a16:creationId xmlns:a16="http://schemas.microsoft.com/office/drawing/2014/main" id="{BA3426CC-4B53-AD29-4737-8801D7821533}"/>
                  </a:ext>
                </a:extLst>
              </p:cNvPr>
              <p:cNvSpPr/>
              <p:nvPr/>
            </p:nvSpPr>
            <p:spPr>
              <a:xfrm>
                <a:off x="4944875" y="5014025"/>
                <a:ext cx="195050" cy="330875"/>
              </a:xfrm>
              <a:custGeom>
                <a:avLst/>
                <a:gdLst/>
                <a:ahLst/>
                <a:cxnLst/>
                <a:rect l="l" t="t" r="r" b="b"/>
                <a:pathLst>
                  <a:path w="7802" h="13235" extrusionOk="0">
                    <a:moveTo>
                      <a:pt x="1" y="1"/>
                    </a:moveTo>
                    <a:lnTo>
                      <a:pt x="1" y="11166"/>
                    </a:lnTo>
                    <a:cubicBezTo>
                      <a:pt x="1" y="12316"/>
                      <a:pt x="998" y="13234"/>
                      <a:pt x="2142" y="13234"/>
                    </a:cubicBezTo>
                    <a:cubicBezTo>
                      <a:pt x="2907" y="13234"/>
                      <a:pt x="3671" y="12775"/>
                      <a:pt x="4057" y="12010"/>
                    </a:cubicBezTo>
                    <a:lnTo>
                      <a:pt x="7801" y="3672"/>
                    </a:lnTo>
                    <a:lnTo>
                      <a:pt x="7801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Google Shape;362;p5">
                <a:extLst>
                  <a:ext uri="{FF2B5EF4-FFF2-40B4-BE49-F238E27FC236}">
                    <a16:creationId xmlns:a16="http://schemas.microsoft.com/office/drawing/2014/main" id="{31C7716B-20BD-0E69-5910-81FEB4BA4D25}"/>
                  </a:ext>
                </a:extLst>
              </p:cNvPr>
              <p:cNvSpPr/>
              <p:nvPr/>
            </p:nvSpPr>
            <p:spPr>
              <a:xfrm>
                <a:off x="4891350" y="4939550"/>
                <a:ext cx="305925" cy="101275"/>
              </a:xfrm>
              <a:custGeom>
                <a:avLst/>
                <a:gdLst/>
                <a:ahLst/>
                <a:cxnLst/>
                <a:rect l="l" t="t" r="r" b="b"/>
                <a:pathLst>
                  <a:path w="12237" h="4051" extrusionOk="0">
                    <a:moveTo>
                      <a:pt x="0" y="0"/>
                    </a:moveTo>
                    <a:lnTo>
                      <a:pt x="0" y="4050"/>
                    </a:lnTo>
                    <a:lnTo>
                      <a:pt x="12236" y="4050"/>
                    </a:lnTo>
                    <a:lnTo>
                      <a:pt x="12236" y="0"/>
                    </a:lnTo>
                    <a:close/>
                  </a:path>
                </a:pathLst>
              </a:custGeom>
              <a:solidFill>
                <a:srgbClr val="E9EEF1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363;p5">
                <a:extLst>
                  <a:ext uri="{FF2B5EF4-FFF2-40B4-BE49-F238E27FC236}">
                    <a16:creationId xmlns:a16="http://schemas.microsoft.com/office/drawing/2014/main" id="{83B9B7AA-D9BD-3C86-A325-27B6F814B6C6}"/>
                  </a:ext>
                </a:extLst>
              </p:cNvPr>
              <p:cNvSpPr/>
              <p:nvPr/>
            </p:nvSpPr>
            <p:spPr>
              <a:xfrm>
                <a:off x="2625825" y="3123250"/>
                <a:ext cx="355625" cy="133850"/>
              </a:xfrm>
              <a:custGeom>
                <a:avLst/>
                <a:gdLst/>
                <a:ahLst/>
                <a:cxnLst/>
                <a:rect l="l" t="t" r="r" b="b"/>
                <a:pathLst>
                  <a:path w="14225" h="5354" extrusionOk="0">
                    <a:moveTo>
                      <a:pt x="0" y="0"/>
                    </a:moveTo>
                    <a:lnTo>
                      <a:pt x="0" y="5353"/>
                    </a:lnTo>
                    <a:lnTo>
                      <a:pt x="14225" y="5353"/>
                    </a:lnTo>
                    <a:lnTo>
                      <a:pt x="14225" y="0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364;p5">
                <a:extLst>
                  <a:ext uri="{FF2B5EF4-FFF2-40B4-BE49-F238E27FC236}">
                    <a16:creationId xmlns:a16="http://schemas.microsoft.com/office/drawing/2014/main" id="{6359D1B3-5059-E6FD-BFDF-23D55172E34B}"/>
                  </a:ext>
                </a:extLst>
              </p:cNvPr>
              <p:cNvSpPr/>
              <p:nvPr/>
            </p:nvSpPr>
            <p:spPr>
              <a:xfrm>
                <a:off x="5516600" y="3123250"/>
                <a:ext cx="355650" cy="133850"/>
              </a:xfrm>
              <a:custGeom>
                <a:avLst/>
                <a:gdLst/>
                <a:ahLst/>
                <a:cxnLst/>
                <a:rect l="l" t="t" r="r" b="b"/>
                <a:pathLst>
                  <a:path w="14226" h="5354" extrusionOk="0">
                    <a:moveTo>
                      <a:pt x="1" y="0"/>
                    </a:moveTo>
                    <a:lnTo>
                      <a:pt x="1" y="5353"/>
                    </a:lnTo>
                    <a:lnTo>
                      <a:pt x="14225" y="5353"/>
                    </a:lnTo>
                    <a:lnTo>
                      <a:pt x="14225" y="0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365;p5">
                <a:extLst>
                  <a:ext uri="{FF2B5EF4-FFF2-40B4-BE49-F238E27FC236}">
                    <a16:creationId xmlns:a16="http://schemas.microsoft.com/office/drawing/2014/main" id="{06E9EE28-9A17-E97E-898A-073C5060F3C5}"/>
                  </a:ext>
                </a:extLst>
              </p:cNvPr>
              <p:cNvSpPr/>
              <p:nvPr/>
            </p:nvSpPr>
            <p:spPr>
              <a:xfrm>
                <a:off x="2809375" y="2857400"/>
                <a:ext cx="2909925" cy="2120400"/>
              </a:xfrm>
              <a:custGeom>
                <a:avLst/>
                <a:gdLst/>
                <a:ahLst/>
                <a:cxnLst/>
                <a:rect l="l" t="t" r="r" b="b"/>
                <a:pathLst>
                  <a:path w="116397" h="84816" extrusionOk="0">
                    <a:moveTo>
                      <a:pt x="0" y="1"/>
                    </a:moveTo>
                    <a:lnTo>
                      <a:pt x="7109" y="74641"/>
                    </a:lnTo>
                    <a:cubicBezTo>
                      <a:pt x="7648" y="80380"/>
                      <a:pt x="12463" y="84816"/>
                      <a:pt x="18201" y="84816"/>
                    </a:cubicBezTo>
                    <a:lnTo>
                      <a:pt x="98195" y="84816"/>
                    </a:lnTo>
                    <a:cubicBezTo>
                      <a:pt x="103928" y="84816"/>
                      <a:pt x="108749" y="80380"/>
                      <a:pt x="109281" y="74641"/>
                    </a:cubicBezTo>
                    <a:lnTo>
                      <a:pt x="116396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366;p5">
                <a:extLst>
                  <a:ext uri="{FF2B5EF4-FFF2-40B4-BE49-F238E27FC236}">
                    <a16:creationId xmlns:a16="http://schemas.microsoft.com/office/drawing/2014/main" id="{741D7100-0A01-E01F-7D51-96F584F57A5E}"/>
                  </a:ext>
                </a:extLst>
              </p:cNvPr>
              <p:cNvSpPr/>
              <p:nvPr/>
            </p:nvSpPr>
            <p:spPr>
              <a:xfrm>
                <a:off x="3050275" y="2872700"/>
                <a:ext cx="95600" cy="170275"/>
              </a:xfrm>
              <a:custGeom>
                <a:avLst/>
                <a:gdLst/>
                <a:ahLst/>
                <a:cxnLst/>
                <a:rect l="l" t="t" r="r" b="b"/>
                <a:pathLst>
                  <a:path w="3824" h="6811" extrusionOk="0">
                    <a:moveTo>
                      <a:pt x="0" y="1"/>
                    </a:moveTo>
                    <a:lnTo>
                      <a:pt x="765" y="6810"/>
                    </a:lnTo>
                    <a:lnTo>
                      <a:pt x="3059" y="6810"/>
                    </a:lnTo>
                    <a:lnTo>
                      <a:pt x="3824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367;p5">
                <a:extLst>
                  <a:ext uri="{FF2B5EF4-FFF2-40B4-BE49-F238E27FC236}">
                    <a16:creationId xmlns:a16="http://schemas.microsoft.com/office/drawing/2014/main" id="{E9611D1C-CC42-6B95-1D69-1BD2305F7BFF}"/>
                  </a:ext>
                </a:extLst>
              </p:cNvPr>
              <p:cNvSpPr/>
              <p:nvPr/>
            </p:nvSpPr>
            <p:spPr>
              <a:xfrm>
                <a:off x="3631475" y="2872700"/>
                <a:ext cx="93625" cy="170275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6811" extrusionOk="0">
                    <a:moveTo>
                      <a:pt x="1" y="1"/>
                    </a:moveTo>
                    <a:lnTo>
                      <a:pt x="765" y="6810"/>
                    </a:lnTo>
                    <a:lnTo>
                      <a:pt x="2980" y="6810"/>
                    </a:lnTo>
                    <a:lnTo>
                      <a:pt x="3745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368;p5">
                <a:extLst>
                  <a:ext uri="{FF2B5EF4-FFF2-40B4-BE49-F238E27FC236}">
                    <a16:creationId xmlns:a16="http://schemas.microsoft.com/office/drawing/2014/main" id="{853842F9-69B0-9410-7054-8F1984D37298}"/>
                  </a:ext>
                </a:extLst>
              </p:cNvPr>
              <p:cNvSpPr/>
              <p:nvPr/>
            </p:nvSpPr>
            <p:spPr>
              <a:xfrm>
                <a:off x="4210700" y="2872700"/>
                <a:ext cx="95625" cy="170275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6811" extrusionOk="0">
                    <a:moveTo>
                      <a:pt x="1" y="1"/>
                    </a:moveTo>
                    <a:lnTo>
                      <a:pt x="766" y="6810"/>
                    </a:lnTo>
                    <a:lnTo>
                      <a:pt x="3060" y="6810"/>
                    </a:lnTo>
                    <a:lnTo>
                      <a:pt x="3825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0" name="Google Shape;369;p5">
                <a:extLst>
                  <a:ext uri="{FF2B5EF4-FFF2-40B4-BE49-F238E27FC236}">
                    <a16:creationId xmlns:a16="http://schemas.microsoft.com/office/drawing/2014/main" id="{7C9182D1-79AC-DDA9-1F8B-6B0DF4A11DD7}"/>
                  </a:ext>
                </a:extLst>
              </p:cNvPr>
              <p:cNvSpPr/>
              <p:nvPr/>
            </p:nvSpPr>
            <p:spPr>
              <a:xfrm>
                <a:off x="4791925" y="2872700"/>
                <a:ext cx="93775" cy="170275"/>
              </a:xfrm>
              <a:custGeom>
                <a:avLst/>
                <a:gdLst/>
                <a:ahLst/>
                <a:cxnLst/>
                <a:rect l="l" t="t" r="r" b="b"/>
                <a:pathLst>
                  <a:path w="3751" h="6811" extrusionOk="0">
                    <a:moveTo>
                      <a:pt x="0" y="1"/>
                    </a:moveTo>
                    <a:lnTo>
                      <a:pt x="765" y="6810"/>
                    </a:lnTo>
                    <a:lnTo>
                      <a:pt x="2986" y="6810"/>
                    </a:lnTo>
                    <a:lnTo>
                      <a:pt x="3751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370;p5">
                <a:extLst>
                  <a:ext uri="{FF2B5EF4-FFF2-40B4-BE49-F238E27FC236}">
                    <a16:creationId xmlns:a16="http://schemas.microsoft.com/office/drawing/2014/main" id="{5A3A7B9D-0F04-C004-0E17-B83967FB51D6}"/>
                  </a:ext>
                </a:extLst>
              </p:cNvPr>
              <p:cNvSpPr/>
              <p:nvPr/>
            </p:nvSpPr>
            <p:spPr>
              <a:xfrm>
                <a:off x="5371300" y="2872700"/>
                <a:ext cx="95625" cy="170275"/>
              </a:xfrm>
              <a:custGeom>
                <a:avLst/>
                <a:gdLst/>
                <a:ahLst/>
                <a:cxnLst/>
                <a:rect l="l" t="t" r="r" b="b"/>
                <a:pathLst>
                  <a:path w="3825" h="6811" extrusionOk="0">
                    <a:moveTo>
                      <a:pt x="1" y="1"/>
                    </a:moveTo>
                    <a:lnTo>
                      <a:pt x="765" y="6810"/>
                    </a:lnTo>
                    <a:lnTo>
                      <a:pt x="3060" y="6810"/>
                    </a:lnTo>
                    <a:lnTo>
                      <a:pt x="3824" y="1"/>
                    </a:lnTo>
                    <a:close/>
                  </a:path>
                </a:pathLst>
              </a:custGeom>
              <a:solidFill>
                <a:srgbClr val="CFD9E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371;p5">
                <a:extLst>
                  <a:ext uri="{FF2B5EF4-FFF2-40B4-BE49-F238E27FC236}">
                    <a16:creationId xmlns:a16="http://schemas.microsoft.com/office/drawing/2014/main" id="{F3AE4A40-8F10-53E9-7480-3571A5DA5572}"/>
                  </a:ext>
                </a:extLst>
              </p:cNvPr>
              <p:cNvSpPr/>
              <p:nvPr/>
            </p:nvSpPr>
            <p:spPr>
              <a:xfrm>
                <a:off x="3029150" y="2306775"/>
                <a:ext cx="2445425" cy="407350"/>
              </a:xfrm>
              <a:custGeom>
                <a:avLst/>
                <a:gdLst/>
                <a:ahLst/>
                <a:cxnLst/>
                <a:rect l="l" t="t" r="r" b="b"/>
                <a:pathLst>
                  <a:path w="97817" h="16294" extrusionOk="0">
                    <a:moveTo>
                      <a:pt x="15449" y="1"/>
                    </a:moveTo>
                    <a:cubicBezTo>
                      <a:pt x="10860" y="1"/>
                      <a:pt x="6731" y="2601"/>
                      <a:pt x="4669" y="6657"/>
                    </a:cubicBezTo>
                    <a:lnTo>
                      <a:pt x="1" y="16293"/>
                    </a:lnTo>
                    <a:lnTo>
                      <a:pt x="97816" y="16293"/>
                    </a:lnTo>
                    <a:lnTo>
                      <a:pt x="93148" y="6657"/>
                    </a:lnTo>
                    <a:cubicBezTo>
                      <a:pt x="91160" y="2601"/>
                      <a:pt x="86957" y="1"/>
                      <a:pt x="82368" y="1"/>
                    </a:cubicBezTo>
                    <a:close/>
                  </a:path>
                </a:pathLst>
              </a:custGeom>
              <a:solidFill>
                <a:srgbClr val="C7D2D9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372;p5">
                <a:extLst>
                  <a:ext uri="{FF2B5EF4-FFF2-40B4-BE49-F238E27FC236}">
                    <a16:creationId xmlns:a16="http://schemas.microsoft.com/office/drawing/2014/main" id="{A829987C-034F-E9A3-FF4F-2AFE3BED7D6E}"/>
                  </a:ext>
                </a:extLst>
              </p:cNvPr>
              <p:cNvSpPr/>
              <p:nvPr/>
            </p:nvSpPr>
            <p:spPr>
              <a:xfrm>
                <a:off x="3302625" y="2452100"/>
                <a:ext cx="1898475" cy="262025"/>
              </a:xfrm>
              <a:custGeom>
                <a:avLst/>
                <a:gdLst/>
                <a:ahLst/>
                <a:cxnLst/>
                <a:rect l="l" t="t" r="r" b="b"/>
                <a:pathLst>
                  <a:path w="75939" h="10481" extrusionOk="0">
                    <a:moveTo>
                      <a:pt x="12543" y="0"/>
                    </a:moveTo>
                    <a:cubicBezTo>
                      <a:pt x="8640" y="0"/>
                      <a:pt x="4969" y="2068"/>
                      <a:pt x="2980" y="5433"/>
                    </a:cubicBezTo>
                    <a:lnTo>
                      <a:pt x="1" y="10480"/>
                    </a:lnTo>
                    <a:lnTo>
                      <a:pt x="75938" y="10480"/>
                    </a:lnTo>
                    <a:lnTo>
                      <a:pt x="72959" y="5433"/>
                    </a:lnTo>
                    <a:cubicBezTo>
                      <a:pt x="70970" y="2068"/>
                      <a:pt x="67300" y="0"/>
                      <a:pt x="63396" y="0"/>
                    </a:cubicBezTo>
                    <a:close/>
                  </a:path>
                </a:pathLst>
              </a:custGeom>
              <a:solidFill>
                <a:srgbClr val="E2E9ED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373;p5">
                <a:extLst>
                  <a:ext uri="{FF2B5EF4-FFF2-40B4-BE49-F238E27FC236}">
                    <a16:creationId xmlns:a16="http://schemas.microsoft.com/office/drawing/2014/main" id="{BF73A002-4A3C-D578-A287-5F1F2AA3BF35}"/>
                  </a:ext>
                </a:extLst>
              </p:cNvPr>
              <p:cNvSpPr/>
              <p:nvPr/>
            </p:nvSpPr>
            <p:spPr>
              <a:xfrm>
                <a:off x="2755825" y="2773300"/>
                <a:ext cx="2992075" cy="84125"/>
              </a:xfrm>
              <a:custGeom>
                <a:avLst/>
                <a:gdLst/>
                <a:ahLst/>
                <a:cxnLst/>
                <a:rect l="l" t="t" r="r" b="b"/>
                <a:pathLst>
                  <a:path w="119683" h="3365" extrusionOk="0">
                    <a:moveTo>
                      <a:pt x="1" y="0"/>
                    </a:moveTo>
                    <a:lnTo>
                      <a:pt x="1" y="3365"/>
                    </a:lnTo>
                    <a:lnTo>
                      <a:pt x="119682" y="3365"/>
                    </a:lnTo>
                    <a:lnTo>
                      <a:pt x="119682" y="0"/>
                    </a:lnTo>
                    <a:close/>
                  </a:path>
                </a:pathLst>
              </a:custGeom>
              <a:solidFill>
                <a:srgbClr val="E2E9ED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374;p5">
                <a:extLst>
                  <a:ext uri="{FF2B5EF4-FFF2-40B4-BE49-F238E27FC236}">
                    <a16:creationId xmlns:a16="http://schemas.microsoft.com/office/drawing/2014/main" id="{0947341C-14BA-03ED-BA64-BAE57F90DD94}"/>
                  </a:ext>
                </a:extLst>
              </p:cNvPr>
              <p:cNvSpPr/>
              <p:nvPr/>
            </p:nvSpPr>
            <p:spPr>
              <a:xfrm>
                <a:off x="2702300" y="2683500"/>
                <a:ext cx="3099125" cy="116575"/>
              </a:xfrm>
              <a:custGeom>
                <a:avLst/>
                <a:gdLst/>
                <a:ahLst/>
                <a:cxnLst/>
                <a:rect l="l" t="t" r="r" b="b"/>
                <a:pathLst>
                  <a:path w="123965" h="4663" extrusionOk="0">
                    <a:moveTo>
                      <a:pt x="1" y="1"/>
                    </a:moveTo>
                    <a:lnTo>
                      <a:pt x="1" y="4663"/>
                    </a:lnTo>
                    <a:lnTo>
                      <a:pt x="123965" y="4663"/>
                    </a:lnTo>
                    <a:lnTo>
                      <a:pt x="123965" y="1"/>
                    </a:lnTo>
                    <a:close/>
                  </a:path>
                </a:pathLst>
              </a:custGeom>
              <a:solidFill>
                <a:srgbClr val="C7D2D9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375;p5">
                <a:extLst>
                  <a:ext uri="{FF2B5EF4-FFF2-40B4-BE49-F238E27FC236}">
                    <a16:creationId xmlns:a16="http://schemas.microsoft.com/office/drawing/2014/main" id="{AFFFF1EB-C06D-09E5-FB18-431E56C3A15B}"/>
                  </a:ext>
                </a:extLst>
              </p:cNvPr>
              <p:cNvSpPr/>
              <p:nvPr/>
            </p:nvSpPr>
            <p:spPr>
              <a:xfrm>
                <a:off x="2702300" y="2842125"/>
                <a:ext cx="3099125" cy="59350"/>
              </a:xfrm>
              <a:custGeom>
                <a:avLst/>
                <a:gdLst/>
                <a:ahLst/>
                <a:cxnLst/>
                <a:rect l="l" t="t" r="r" b="b"/>
                <a:pathLst>
                  <a:path w="123965" h="2374" extrusionOk="0">
                    <a:moveTo>
                      <a:pt x="1" y="0"/>
                    </a:moveTo>
                    <a:lnTo>
                      <a:pt x="1" y="2374"/>
                    </a:lnTo>
                    <a:lnTo>
                      <a:pt x="123965" y="2374"/>
                    </a:lnTo>
                    <a:lnTo>
                      <a:pt x="123965" y="0"/>
                    </a:lnTo>
                    <a:close/>
                  </a:path>
                </a:pathLst>
              </a:custGeom>
              <a:solidFill>
                <a:srgbClr val="DAE2E7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376;p5">
                <a:extLst>
                  <a:ext uri="{FF2B5EF4-FFF2-40B4-BE49-F238E27FC236}">
                    <a16:creationId xmlns:a16="http://schemas.microsoft.com/office/drawing/2014/main" id="{5235FA02-DE0C-F784-F2ED-49E1D4995AA7}"/>
                  </a:ext>
                </a:extLst>
              </p:cNvPr>
              <p:cNvSpPr/>
              <p:nvPr/>
            </p:nvSpPr>
            <p:spPr>
              <a:xfrm>
                <a:off x="4497500" y="3710125"/>
                <a:ext cx="338500" cy="378575"/>
              </a:xfrm>
              <a:custGeom>
                <a:avLst/>
                <a:gdLst/>
                <a:ahLst/>
                <a:cxnLst/>
                <a:rect l="l" t="t" r="r" b="b"/>
                <a:pathLst>
                  <a:path w="13540" h="15143" extrusionOk="0">
                    <a:moveTo>
                      <a:pt x="8871" y="0"/>
                    </a:moveTo>
                    <a:lnTo>
                      <a:pt x="0" y="5127"/>
                    </a:lnTo>
                    <a:lnTo>
                      <a:pt x="5659" y="14989"/>
                    </a:lnTo>
                    <a:cubicBezTo>
                      <a:pt x="6198" y="15069"/>
                      <a:pt x="6730" y="15142"/>
                      <a:pt x="7268" y="15142"/>
                    </a:cubicBezTo>
                    <a:cubicBezTo>
                      <a:pt x="10707" y="15142"/>
                      <a:pt x="13539" y="12389"/>
                      <a:pt x="13539" y="8871"/>
                    </a:cubicBezTo>
                    <a:cubicBezTo>
                      <a:pt x="13539" y="8339"/>
                      <a:pt x="13386" y="7801"/>
                      <a:pt x="13154" y="7342"/>
                    </a:cubicBezTo>
                    <a:lnTo>
                      <a:pt x="887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377;p5">
                <a:extLst>
                  <a:ext uri="{FF2B5EF4-FFF2-40B4-BE49-F238E27FC236}">
                    <a16:creationId xmlns:a16="http://schemas.microsoft.com/office/drawing/2014/main" id="{68105AEB-1C58-85A9-679F-82E5227A8753}"/>
                  </a:ext>
                </a:extLst>
              </p:cNvPr>
              <p:cNvSpPr/>
              <p:nvPr/>
            </p:nvSpPr>
            <p:spPr>
              <a:xfrm>
                <a:off x="3872375" y="3386000"/>
                <a:ext cx="367125" cy="362375"/>
              </a:xfrm>
              <a:custGeom>
                <a:avLst/>
                <a:gdLst/>
                <a:ahLst/>
                <a:cxnLst/>
                <a:rect l="l" t="t" r="r" b="b"/>
                <a:pathLst>
                  <a:path w="14685" h="14495" extrusionOk="0">
                    <a:moveTo>
                      <a:pt x="8478" y="0"/>
                    </a:moveTo>
                    <a:cubicBezTo>
                      <a:pt x="7947" y="0"/>
                      <a:pt x="7412" y="65"/>
                      <a:pt x="6883" y="197"/>
                    </a:cubicBezTo>
                    <a:cubicBezTo>
                      <a:pt x="6425" y="350"/>
                      <a:pt x="5966" y="576"/>
                      <a:pt x="5580" y="729"/>
                    </a:cubicBezTo>
                    <a:cubicBezTo>
                      <a:pt x="5048" y="1035"/>
                      <a:pt x="4589" y="1494"/>
                      <a:pt x="4357" y="1953"/>
                    </a:cubicBezTo>
                    <a:lnTo>
                      <a:pt x="1" y="9294"/>
                    </a:lnTo>
                    <a:lnTo>
                      <a:pt x="8872" y="14495"/>
                    </a:lnTo>
                    <a:lnTo>
                      <a:pt x="14684" y="4706"/>
                    </a:lnTo>
                    <a:cubicBezTo>
                      <a:pt x="14452" y="3868"/>
                      <a:pt x="14072" y="3103"/>
                      <a:pt x="13534" y="2412"/>
                    </a:cubicBezTo>
                    <a:cubicBezTo>
                      <a:pt x="12277" y="852"/>
                      <a:pt x="10406" y="0"/>
                      <a:pt x="847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Google Shape;378;p5">
                <a:extLst>
                  <a:ext uri="{FF2B5EF4-FFF2-40B4-BE49-F238E27FC236}">
                    <a16:creationId xmlns:a16="http://schemas.microsoft.com/office/drawing/2014/main" id="{6E8A38E7-7405-11B4-C89E-2F9EA42350DE}"/>
                  </a:ext>
                </a:extLst>
              </p:cNvPr>
              <p:cNvSpPr/>
              <p:nvPr/>
            </p:nvSpPr>
            <p:spPr>
              <a:xfrm>
                <a:off x="3878050" y="4136550"/>
                <a:ext cx="344150" cy="260050"/>
              </a:xfrm>
              <a:custGeom>
                <a:avLst/>
                <a:gdLst/>
                <a:ahLst/>
                <a:cxnLst/>
                <a:rect l="l" t="t" r="r" b="b"/>
                <a:pathLst>
                  <a:path w="13766" h="10402" extrusionOk="0">
                    <a:moveTo>
                      <a:pt x="2374" y="0"/>
                    </a:moveTo>
                    <a:cubicBezTo>
                      <a:pt x="1762" y="612"/>
                      <a:pt x="1303" y="1297"/>
                      <a:pt x="997" y="2142"/>
                    </a:cubicBezTo>
                    <a:cubicBezTo>
                      <a:pt x="0" y="4509"/>
                      <a:pt x="612" y="7189"/>
                      <a:pt x="2374" y="8945"/>
                    </a:cubicBezTo>
                    <a:cubicBezTo>
                      <a:pt x="2753" y="9330"/>
                      <a:pt x="3139" y="9636"/>
                      <a:pt x="3518" y="9863"/>
                    </a:cubicBezTo>
                    <a:cubicBezTo>
                      <a:pt x="4056" y="10169"/>
                      <a:pt x="4589" y="10322"/>
                      <a:pt x="5200" y="10322"/>
                    </a:cubicBezTo>
                    <a:lnTo>
                      <a:pt x="13692" y="10401"/>
                    </a:lnTo>
                    <a:lnTo>
                      <a:pt x="13766" y="153"/>
                    </a:lnTo>
                    <a:lnTo>
                      <a:pt x="237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379;p5">
                <a:extLst>
                  <a:ext uri="{FF2B5EF4-FFF2-40B4-BE49-F238E27FC236}">
                    <a16:creationId xmlns:a16="http://schemas.microsoft.com/office/drawing/2014/main" id="{4C88691D-DF67-FAD3-455C-53045EF6466F}"/>
                  </a:ext>
                </a:extLst>
              </p:cNvPr>
              <p:cNvSpPr/>
              <p:nvPr/>
            </p:nvSpPr>
            <p:spPr>
              <a:xfrm>
                <a:off x="4296825" y="4056250"/>
                <a:ext cx="506600" cy="426300"/>
              </a:xfrm>
              <a:custGeom>
                <a:avLst/>
                <a:gdLst/>
                <a:ahLst/>
                <a:cxnLst/>
                <a:rect l="l" t="t" r="r" b="b"/>
                <a:pathLst>
                  <a:path w="20264" h="17052" extrusionOk="0">
                    <a:moveTo>
                      <a:pt x="6039" y="0"/>
                    </a:moveTo>
                    <a:lnTo>
                      <a:pt x="0" y="8486"/>
                    </a:lnTo>
                    <a:lnTo>
                      <a:pt x="6039" y="17051"/>
                    </a:lnTo>
                    <a:lnTo>
                      <a:pt x="6039" y="13686"/>
                    </a:lnTo>
                    <a:lnTo>
                      <a:pt x="10401" y="13686"/>
                    </a:lnTo>
                    <a:cubicBezTo>
                      <a:pt x="12236" y="13686"/>
                      <a:pt x="13919" y="12695"/>
                      <a:pt x="14837" y="11086"/>
                    </a:cubicBezTo>
                    <a:lnTo>
                      <a:pt x="20263" y="1756"/>
                    </a:lnTo>
                    <a:lnTo>
                      <a:pt x="20263" y="1756"/>
                    </a:lnTo>
                    <a:cubicBezTo>
                      <a:pt x="18887" y="2754"/>
                      <a:pt x="17131" y="3365"/>
                      <a:pt x="15295" y="3365"/>
                    </a:cubicBezTo>
                    <a:lnTo>
                      <a:pt x="6039" y="3365"/>
                    </a:lnTo>
                    <a:lnTo>
                      <a:pt x="60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1" name="Google Shape;380;p5">
                <a:extLst>
                  <a:ext uri="{FF2B5EF4-FFF2-40B4-BE49-F238E27FC236}">
                    <a16:creationId xmlns:a16="http://schemas.microsoft.com/office/drawing/2014/main" id="{57F8A286-0F75-0482-C99A-757662CC2BD4}"/>
                  </a:ext>
                </a:extLst>
              </p:cNvPr>
              <p:cNvSpPr/>
              <p:nvPr/>
            </p:nvSpPr>
            <p:spPr>
              <a:xfrm>
                <a:off x="4170625" y="3352675"/>
                <a:ext cx="508600" cy="357475"/>
              </a:xfrm>
              <a:custGeom>
                <a:avLst/>
                <a:gdLst/>
                <a:ahLst/>
                <a:cxnLst/>
                <a:rect l="l" t="t" r="r" b="b"/>
                <a:pathLst>
                  <a:path w="20344" h="14299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604" y="685"/>
                      <a:pt x="2980" y="1909"/>
                      <a:pt x="3898" y="3518"/>
                    </a:cubicBezTo>
                    <a:cubicBezTo>
                      <a:pt x="3978" y="3592"/>
                      <a:pt x="3978" y="3671"/>
                      <a:pt x="4051" y="3745"/>
                    </a:cubicBezTo>
                    <a:lnTo>
                      <a:pt x="8487" y="11545"/>
                    </a:lnTo>
                    <a:lnTo>
                      <a:pt x="5581" y="13228"/>
                    </a:lnTo>
                    <a:lnTo>
                      <a:pt x="15908" y="14298"/>
                    </a:lnTo>
                    <a:lnTo>
                      <a:pt x="20343" y="4895"/>
                    </a:lnTo>
                    <a:lnTo>
                      <a:pt x="17437" y="6498"/>
                    </a:lnTo>
                    <a:lnTo>
                      <a:pt x="15217" y="2674"/>
                    </a:lnTo>
                    <a:cubicBezTo>
                      <a:pt x="14378" y="1071"/>
                      <a:pt x="12616" y="153"/>
                      <a:pt x="10781" y="74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2" name="Google Shape;381;p5">
                <a:extLst>
                  <a:ext uri="{FF2B5EF4-FFF2-40B4-BE49-F238E27FC236}">
                    <a16:creationId xmlns:a16="http://schemas.microsoft.com/office/drawing/2014/main" id="{7DA9FB19-6EC1-2A89-4B76-6AB39CEBBDCB}"/>
                  </a:ext>
                </a:extLst>
              </p:cNvPr>
              <p:cNvSpPr/>
              <p:nvPr/>
            </p:nvSpPr>
            <p:spPr>
              <a:xfrm>
                <a:off x="3685025" y="3748350"/>
                <a:ext cx="372750" cy="522050"/>
              </a:xfrm>
              <a:custGeom>
                <a:avLst/>
                <a:gdLst/>
                <a:ahLst/>
                <a:cxnLst/>
                <a:rect l="l" t="t" r="r" b="b"/>
                <a:pathLst>
                  <a:path w="14910" h="20882" extrusionOk="0">
                    <a:moveTo>
                      <a:pt x="10627" y="1"/>
                    </a:moveTo>
                    <a:lnTo>
                      <a:pt x="306" y="845"/>
                    </a:lnTo>
                    <a:lnTo>
                      <a:pt x="3212" y="2601"/>
                    </a:lnTo>
                    <a:lnTo>
                      <a:pt x="991" y="6351"/>
                    </a:lnTo>
                    <a:cubicBezTo>
                      <a:pt x="0" y="7954"/>
                      <a:pt x="0" y="9869"/>
                      <a:pt x="918" y="11472"/>
                    </a:cubicBezTo>
                    <a:lnTo>
                      <a:pt x="6271" y="20882"/>
                    </a:lnTo>
                    <a:cubicBezTo>
                      <a:pt x="6039" y="19199"/>
                      <a:pt x="6424" y="17364"/>
                      <a:pt x="7342" y="15755"/>
                    </a:cubicBezTo>
                    <a:cubicBezTo>
                      <a:pt x="7415" y="15681"/>
                      <a:pt x="7415" y="15602"/>
                      <a:pt x="7495" y="15528"/>
                    </a:cubicBezTo>
                    <a:lnTo>
                      <a:pt x="12004" y="7801"/>
                    </a:lnTo>
                    <a:lnTo>
                      <a:pt x="14910" y="9484"/>
                    </a:lnTo>
                    <a:lnTo>
                      <a:pt x="1062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3" name="Google Shape;382;p5">
                <a:extLst>
                  <a:ext uri="{FF2B5EF4-FFF2-40B4-BE49-F238E27FC236}">
                    <a16:creationId xmlns:a16="http://schemas.microsoft.com/office/drawing/2014/main" id="{CB42DDF0-A3C2-C8E2-9D56-2319DF5AC9F5}"/>
                  </a:ext>
                </a:extLst>
              </p:cNvPr>
              <p:cNvSpPr/>
              <p:nvPr/>
            </p:nvSpPr>
            <p:spPr>
              <a:xfrm>
                <a:off x="4813025" y="1694975"/>
                <a:ext cx="581250" cy="630950"/>
              </a:xfrm>
              <a:custGeom>
                <a:avLst/>
                <a:gdLst/>
                <a:ahLst/>
                <a:cxnLst/>
                <a:rect l="l" t="t" r="r" b="b"/>
                <a:pathLst>
                  <a:path w="23250" h="25238" extrusionOk="0">
                    <a:moveTo>
                      <a:pt x="17437" y="1"/>
                    </a:moveTo>
                    <a:lnTo>
                      <a:pt x="1" y="20190"/>
                    </a:lnTo>
                    <a:lnTo>
                      <a:pt x="5886" y="25238"/>
                    </a:lnTo>
                    <a:lnTo>
                      <a:pt x="23249" y="5048"/>
                    </a:lnTo>
                    <a:lnTo>
                      <a:pt x="17437" y="1"/>
                    </a:lnTo>
                    <a:close/>
                  </a:path>
                </a:pathLst>
              </a:custGeom>
              <a:solidFill>
                <a:srgbClr val="8B6B5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383;p5">
                <a:extLst>
                  <a:ext uri="{FF2B5EF4-FFF2-40B4-BE49-F238E27FC236}">
                    <a16:creationId xmlns:a16="http://schemas.microsoft.com/office/drawing/2014/main" id="{551062D9-08B8-1320-E007-934709360073}"/>
                  </a:ext>
                </a:extLst>
              </p:cNvPr>
              <p:cNvSpPr/>
              <p:nvPr/>
            </p:nvSpPr>
            <p:spPr>
              <a:xfrm>
                <a:off x="4813025" y="2199725"/>
                <a:ext cx="181575" cy="370925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837" extrusionOk="0">
                    <a:moveTo>
                      <a:pt x="1" y="0"/>
                    </a:moveTo>
                    <a:lnTo>
                      <a:pt x="1377" y="9789"/>
                    </a:lnTo>
                    <a:lnTo>
                      <a:pt x="7263" y="14837"/>
                    </a:lnTo>
                    <a:lnTo>
                      <a:pt x="5886" y="504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384;p5">
                <a:extLst>
                  <a:ext uri="{FF2B5EF4-FFF2-40B4-BE49-F238E27FC236}">
                    <a16:creationId xmlns:a16="http://schemas.microsoft.com/office/drawing/2014/main" id="{B9CCFC96-7D3A-C52F-F1AB-A1A61046F267}"/>
                  </a:ext>
                </a:extLst>
              </p:cNvPr>
              <p:cNvSpPr/>
              <p:nvPr/>
            </p:nvSpPr>
            <p:spPr>
              <a:xfrm>
                <a:off x="4847450" y="1939700"/>
                <a:ext cx="581225" cy="630950"/>
              </a:xfrm>
              <a:custGeom>
                <a:avLst/>
                <a:gdLst/>
                <a:ahLst/>
                <a:cxnLst/>
                <a:rect l="l" t="t" r="r" b="b"/>
                <a:pathLst>
                  <a:path w="23249" h="25238" extrusionOk="0">
                    <a:moveTo>
                      <a:pt x="17437" y="1"/>
                    </a:moveTo>
                    <a:lnTo>
                      <a:pt x="0" y="20190"/>
                    </a:lnTo>
                    <a:lnTo>
                      <a:pt x="5886" y="25238"/>
                    </a:lnTo>
                    <a:lnTo>
                      <a:pt x="23249" y="5048"/>
                    </a:lnTo>
                    <a:lnTo>
                      <a:pt x="1743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6" name="Google Shape;385;p5">
                <a:extLst>
                  <a:ext uri="{FF2B5EF4-FFF2-40B4-BE49-F238E27FC236}">
                    <a16:creationId xmlns:a16="http://schemas.microsoft.com/office/drawing/2014/main" id="{4DDC8599-7D51-8ED7-7DEE-33E0159450CD}"/>
                  </a:ext>
                </a:extLst>
              </p:cNvPr>
              <p:cNvSpPr/>
              <p:nvPr/>
            </p:nvSpPr>
            <p:spPr>
              <a:xfrm>
                <a:off x="5248950" y="1694975"/>
                <a:ext cx="179725" cy="370925"/>
              </a:xfrm>
              <a:custGeom>
                <a:avLst/>
                <a:gdLst/>
                <a:ahLst/>
                <a:cxnLst/>
                <a:rect l="l" t="t" r="r" b="b"/>
                <a:pathLst>
                  <a:path w="7189" h="14837" extrusionOk="0">
                    <a:moveTo>
                      <a:pt x="0" y="1"/>
                    </a:moveTo>
                    <a:lnTo>
                      <a:pt x="1377" y="9790"/>
                    </a:lnTo>
                    <a:lnTo>
                      <a:pt x="7189" y="14837"/>
                    </a:lnTo>
                    <a:lnTo>
                      <a:pt x="5812" y="504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386;p5">
                <a:extLst>
                  <a:ext uri="{FF2B5EF4-FFF2-40B4-BE49-F238E27FC236}">
                    <a16:creationId xmlns:a16="http://schemas.microsoft.com/office/drawing/2014/main" id="{620D72FB-5C54-0D18-E2B0-04F222BDA06C}"/>
                  </a:ext>
                </a:extLst>
              </p:cNvPr>
              <p:cNvSpPr/>
              <p:nvPr/>
            </p:nvSpPr>
            <p:spPr>
              <a:xfrm>
                <a:off x="4585450" y="2096475"/>
                <a:ext cx="262025" cy="348000"/>
              </a:xfrm>
              <a:custGeom>
                <a:avLst/>
                <a:gdLst/>
                <a:ahLst/>
                <a:cxnLst/>
                <a:rect l="l" t="t" r="r" b="b"/>
                <a:pathLst>
                  <a:path w="10481" h="13920" extrusionOk="0">
                    <a:moveTo>
                      <a:pt x="1609" y="1"/>
                    </a:moveTo>
                    <a:lnTo>
                      <a:pt x="0" y="12928"/>
                    </a:lnTo>
                    <a:lnTo>
                      <a:pt x="10480" y="13919"/>
                    </a:lnTo>
                    <a:lnTo>
                      <a:pt x="9104" y="4130"/>
                    </a:lnTo>
                    <a:lnTo>
                      <a:pt x="160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387;p5">
                <a:extLst>
                  <a:ext uri="{FF2B5EF4-FFF2-40B4-BE49-F238E27FC236}">
                    <a16:creationId xmlns:a16="http://schemas.microsoft.com/office/drawing/2014/main" id="{145D979C-4FAB-1E62-5211-0AA4B086BF8F}"/>
                  </a:ext>
                </a:extLst>
              </p:cNvPr>
              <p:cNvSpPr/>
              <p:nvPr/>
            </p:nvSpPr>
            <p:spPr>
              <a:xfrm>
                <a:off x="5248950" y="1467550"/>
                <a:ext cx="149150" cy="472175"/>
              </a:xfrm>
              <a:custGeom>
                <a:avLst/>
                <a:gdLst/>
                <a:ahLst/>
                <a:cxnLst/>
                <a:rect l="l" t="t" r="r" b="b"/>
                <a:pathLst>
                  <a:path w="5966" h="18887" extrusionOk="0">
                    <a:moveTo>
                      <a:pt x="2447" y="0"/>
                    </a:moveTo>
                    <a:lnTo>
                      <a:pt x="0" y="9098"/>
                    </a:lnTo>
                    <a:lnTo>
                      <a:pt x="1377" y="18887"/>
                    </a:lnTo>
                    <a:lnTo>
                      <a:pt x="5965" y="8486"/>
                    </a:lnTo>
                    <a:lnTo>
                      <a:pt x="244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388;p5">
                <a:extLst>
                  <a:ext uri="{FF2B5EF4-FFF2-40B4-BE49-F238E27FC236}">
                    <a16:creationId xmlns:a16="http://schemas.microsoft.com/office/drawing/2014/main" id="{80BC28E0-03D9-AC8C-674E-9F4574B042CB}"/>
                  </a:ext>
                </a:extLst>
              </p:cNvPr>
              <p:cNvSpPr/>
              <p:nvPr/>
            </p:nvSpPr>
            <p:spPr>
              <a:xfrm>
                <a:off x="4321600" y="1188025"/>
                <a:ext cx="902425" cy="922350"/>
              </a:xfrm>
              <a:custGeom>
                <a:avLst/>
                <a:gdLst/>
                <a:ahLst/>
                <a:cxnLst/>
                <a:rect l="l" t="t" r="r" b="b"/>
                <a:pathLst>
                  <a:path w="36097" h="36894" extrusionOk="0">
                    <a:moveTo>
                      <a:pt x="23042" y="0"/>
                    </a:moveTo>
                    <a:cubicBezTo>
                      <a:pt x="15558" y="0"/>
                      <a:pt x="6739" y="8485"/>
                      <a:pt x="3598" y="16914"/>
                    </a:cubicBezTo>
                    <a:cubicBezTo>
                      <a:pt x="0" y="26550"/>
                      <a:pt x="5201" y="32441"/>
                      <a:pt x="13154" y="35421"/>
                    </a:cubicBezTo>
                    <a:cubicBezTo>
                      <a:pt x="15647" y="36357"/>
                      <a:pt x="18125" y="36894"/>
                      <a:pt x="20463" y="36894"/>
                    </a:cubicBezTo>
                    <a:cubicBezTo>
                      <a:pt x="25585" y="36894"/>
                      <a:pt x="30036" y="34316"/>
                      <a:pt x="32506" y="27700"/>
                    </a:cubicBezTo>
                    <a:cubicBezTo>
                      <a:pt x="36097" y="18064"/>
                      <a:pt x="34188" y="3533"/>
                      <a:pt x="26155" y="548"/>
                    </a:cubicBezTo>
                    <a:cubicBezTo>
                      <a:pt x="25159" y="175"/>
                      <a:pt x="24114" y="0"/>
                      <a:pt x="23042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389;p5">
                <a:extLst>
                  <a:ext uri="{FF2B5EF4-FFF2-40B4-BE49-F238E27FC236}">
                    <a16:creationId xmlns:a16="http://schemas.microsoft.com/office/drawing/2014/main" id="{D70A0FF9-280A-93FA-0E17-28D75BA7D9B2}"/>
                  </a:ext>
                </a:extLst>
              </p:cNvPr>
              <p:cNvSpPr/>
              <p:nvPr/>
            </p:nvSpPr>
            <p:spPr>
              <a:xfrm>
                <a:off x="4870400" y="1035700"/>
                <a:ext cx="268875" cy="181425"/>
              </a:xfrm>
              <a:custGeom>
                <a:avLst/>
                <a:gdLst/>
                <a:ahLst/>
                <a:cxnLst/>
                <a:rect l="l" t="t" r="r" b="b"/>
                <a:pathLst>
                  <a:path w="10755" h="7257" extrusionOk="0">
                    <a:moveTo>
                      <a:pt x="4011" y="0"/>
                    </a:moveTo>
                    <a:cubicBezTo>
                      <a:pt x="2819" y="0"/>
                      <a:pt x="3522" y="769"/>
                      <a:pt x="1909" y="829"/>
                    </a:cubicBezTo>
                    <a:cubicBezTo>
                      <a:pt x="0" y="829"/>
                      <a:pt x="2141" y="6182"/>
                      <a:pt x="2141" y="6182"/>
                    </a:cubicBezTo>
                    <a:cubicBezTo>
                      <a:pt x="2141" y="6182"/>
                      <a:pt x="2447" y="7100"/>
                      <a:pt x="4968" y="7253"/>
                    </a:cubicBezTo>
                    <a:cubicBezTo>
                      <a:pt x="5015" y="7256"/>
                      <a:pt x="5063" y="7257"/>
                      <a:pt x="5111" y="7257"/>
                    </a:cubicBezTo>
                    <a:cubicBezTo>
                      <a:pt x="7617" y="7257"/>
                      <a:pt x="10754" y="3419"/>
                      <a:pt x="9403" y="2897"/>
                    </a:cubicBezTo>
                    <a:cubicBezTo>
                      <a:pt x="9154" y="2818"/>
                      <a:pt x="8939" y="2786"/>
                      <a:pt x="8747" y="2786"/>
                    </a:cubicBezTo>
                    <a:cubicBezTo>
                      <a:pt x="7989" y="2786"/>
                      <a:pt x="7609" y="3281"/>
                      <a:pt x="7004" y="3281"/>
                    </a:cubicBezTo>
                    <a:cubicBezTo>
                      <a:pt x="6874" y="3281"/>
                      <a:pt x="6734" y="3258"/>
                      <a:pt x="6577" y="3202"/>
                    </a:cubicBezTo>
                    <a:cubicBezTo>
                      <a:pt x="5580" y="2817"/>
                      <a:pt x="8027" y="755"/>
                      <a:pt x="5200" y="143"/>
                    </a:cubicBezTo>
                    <a:cubicBezTo>
                      <a:pt x="4666" y="42"/>
                      <a:pt x="4287" y="0"/>
                      <a:pt x="4011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390;p5">
                <a:extLst>
                  <a:ext uri="{FF2B5EF4-FFF2-40B4-BE49-F238E27FC236}">
                    <a16:creationId xmlns:a16="http://schemas.microsoft.com/office/drawing/2014/main" id="{76DCD66B-F8E9-9CA5-AC7A-8BB7EA488613}"/>
                  </a:ext>
                </a:extLst>
              </p:cNvPr>
              <p:cNvSpPr/>
              <p:nvPr/>
            </p:nvSpPr>
            <p:spPr>
              <a:xfrm>
                <a:off x="4902825" y="1169625"/>
                <a:ext cx="120550" cy="60375"/>
              </a:xfrm>
              <a:custGeom>
                <a:avLst/>
                <a:gdLst/>
                <a:ahLst/>
                <a:cxnLst/>
                <a:rect l="l" t="t" r="r" b="b"/>
                <a:pathLst>
                  <a:path w="4822" h="2415" extrusionOk="0">
                    <a:moveTo>
                      <a:pt x="570" y="0"/>
                    </a:moveTo>
                    <a:cubicBezTo>
                      <a:pt x="385" y="0"/>
                      <a:pt x="192" y="142"/>
                      <a:pt x="80" y="366"/>
                    </a:cubicBezTo>
                    <a:cubicBezTo>
                      <a:pt x="0" y="599"/>
                      <a:pt x="153" y="905"/>
                      <a:pt x="385" y="978"/>
                    </a:cubicBezTo>
                    <a:lnTo>
                      <a:pt x="4056" y="2355"/>
                    </a:lnTo>
                    <a:cubicBezTo>
                      <a:pt x="4138" y="2395"/>
                      <a:pt x="4220" y="2415"/>
                      <a:pt x="4298" y="2415"/>
                    </a:cubicBezTo>
                    <a:cubicBezTo>
                      <a:pt x="4509" y="2415"/>
                      <a:pt x="4688" y="2273"/>
                      <a:pt x="4742" y="2049"/>
                    </a:cubicBezTo>
                    <a:cubicBezTo>
                      <a:pt x="4821" y="1822"/>
                      <a:pt x="4668" y="1516"/>
                      <a:pt x="4436" y="1363"/>
                    </a:cubicBezTo>
                    <a:lnTo>
                      <a:pt x="765" y="60"/>
                    </a:lnTo>
                    <a:cubicBezTo>
                      <a:pt x="704" y="19"/>
                      <a:pt x="638" y="0"/>
                      <a:pt x="570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391;p5">
                <a:extLst>
                  <a:ext uri="{FF2B5EF4-FFF2-40B4-BE49-F238E27FC236}">
                    <a16:creationId xmlns:a16="http://schemas.microsoft.com/office/drawing/2014/main" id="{34FC7D8A-11B9-7E16-9F7B-6A57B6B03152}"/>
                  </a:ext>
                </a:extLst>
              </p:cNvPr>
              <p:cNvSpPr/>
              <p:nvPr/>
            </p:nvSpPr>
            <p:spPr>
              <a:xfrm>
                <a:off x="3669725" y="703675"/>
                <a:ext cx="808675" cy="773475"/>
              </a:xfrm>
              <a:custGeom>
                <a:avLst/>
                <a:gdLst/>
                <a:ahLst/>
                <a:cxnLst/>
                <a:rect l="l" t="t" r="r" b="b"/>
                <a:pathLst>
                  <a:path w="32347" h="30939" extrusionOk="0">
                    <a:moveTo>
                      <a:pt x="10502" y="1"/>
                    </a:moveTo>
                    <a:cubicBezTo>
                      <a:pt x="8938" y="1"/>
                      <a:pt x="7471" y="345"/>
                      <a:pt x="6192" y="1109"/>
                    </a:cubicBezTo>
                    <a:cubicBezTo>
                      <a:pt x="0" y="4933"/>
                      <a:pt x="685" y="17401"/>
                      <a:pt x="5274" y="24896"/>
                    </a:cubicBezTo>
                    <a:cubicBezTo>
                      <a:pt x="7887" y="29206"/>
                      <a:pt x="11171" y="30938"/>
                      <a:pt x="14673" y="30938"/>
                    </a:cubicBezTo>
                    <a:cubicBezTo>
                      <a:pt x="17320" y="30938"/>
                      <a:pt x="20090" y="29949"/>
                      <a:pt x="22790" y="28334"/>
                    </a:cubicBezTo>
                    <a:cubicBezTo>
                      <a:pt x="28981" y="24510"/>
                      <a:pt x="32346" y="18698"/>
                      <a:pt x="27758" y="11204"/>
                    </a:cubicBezTo>
                    <a:cubicBezTo>
                      <a:pt x="24169" y="5238"/>
                      <a:pt x="16602" y="1"/>
                      <a:pt x="10502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392;p5">
                <a:extLst>
                  <a:ext uri="{FF2B5EF4-FFF2-40B4-BE49-F238E27FC236}">
                    <a16:creationId xmlns:a16="http://schemas.microsoft.com/office/drawing/2014/main" id="{7E24615B-06D3-E797-F8EA-E5570C2F2151}"/>
                  </a:ext>
                </a:extLst>
              </p:cNvPr>
              <p:cNvSpPr/>
              <p:nvPr/>
            </p:nvSpPr>
            <p:spPr>
              <a:xfrm>
                <a:off x="3671550" y="593850"/>
                <a:ext cx="205825" cy="166575"/>
              </a:xfrm>
              <a:custGeom>
                <a:avLst/>
                <a:gdLst/>
                <a:ahLst/>
                <a:cxnLst/>
                <a:rect l="l" t="t" r="r" b="b"/>
                <a:pathLst>
                  <a:path w="8233" h="6663" extrusionOk="0">
                    <a:moveTo>
                      <a:pt x="6584" y="0"/>
                    </a:moveTo>
                    <a:cubicBezTo>
                      <a:pt x="6508" y="0"/>
                      <a:pt x="6430" y="24"/>
                      <a:pt x="6351" y="75"/>
                    </a:cubicBezTo>
                    <a:cubicBezTo>
                      <a:pt x="5281" y="760"/>
                      <a:pt x="5813" y="1605"/>
                      <a:pt x="5048" y="2063"/>
                    </a:cubicBezTo>
                    <a:cubicBezTo>
                      <a:pt x="4982" y="2100"/>
                      <a:pt x="4921" y="2116"/>
                      <a:pt x="4863" y="2116"/>
                    </a:cubicBezTo>
                    <a:cubicBezTo>
                      <a:pt x="4355" y="2116"/>
                      <a:pt x="4116" y="865"/>
                      <a:pt x="3313" y="865"/>
                    </a:cubicBezTo>
                    <a:cubicBezTo>
                      <a:pt x="3046" y="865"/>
                      <a:pt x="2717" y="1004"/>
                      <a:pt x="2295" y="1372"/>
                    </a:cubicBezTo>
                    <a:cubicBezTo>
                      <a:pt x="386" y="2981"/>
                      <a:pt x="1989" y="2596"/>
                      <a:pt x="998" y="3972"/>
                    </a:cubicBezTo>
                    <a:cubicBezTo>
                      <a:pt x="1" y="5275"/>
                      <a:pt x="4742" y="6652"/>
                      <a:pt x="4742" y="6652"/>
                    </a:cubicBezTo>
                    <a:cubicBezTo>
                      <a:pt x="4742" y="6652"/>
                      <a:pt x="4779" y="6663"/>
                      <a:pt x="4852" y="6663"/>
                    </a:cubicBezTo>
                    <a:cubicBezTo>
                      <a:pt x="5109" y="6663"/>
                      <a:pt x="5810" y="6525"/>
                      <a:pt x="6883" y="5275"/>
                    </a:cubicBezTo>
                    <a:cubicBezTo>
                      <a:pt x="8232" y="3785"/>
                      <a:pt x="7544" y="0"/>
                      <a:pt x="6584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393;p5">
                <a:extLst>
                  <a:ext uri="{FF2B5EF4-FFF2-40B4-BE49-F238E27FC236}">
                    <a16:creationId xmlns:a16="http://schemas.microsoft.com/office/drawing/2014/main" id="{46B0C7FD-E8AC-CAA1-3A0D-4CC23C5D9EB7}"/>
                  </a:ext>
                </a:extLst>
              </p:cNvPr>
              <p:cNvSpPr/>
              <p:nvPr/>
            </p:nvSpPr>
            <p:spPr>
              <a:xfrm>
                <a:off x="3767150" y="705825"/>
                <a:ext cx="97600" cy="65825"/>
              </a:xfrm>
              <a:custGeom>
                <a:avLst/>
                <a:gdLst/>
                <a:ahLst/>
                <a:cxnLst/>
                <a:rect l="l" t="t" r="r" b="b"/>
                <a:pathLst>
                  <a:path w="3904" h="2633" extrusionOk="0">
                    <a:moveTo>
                      <a:pt x="3333" y="0"/>
                    </a:moveTo>
                    <a:cubicBezTo>
                      <a:pt x="3267" y="0"/>
                      <a:pt x="3200" y="10"/>
                      <a:pt x="3139" y="32"/>
                    </a:cubicBezTo>
                    <a:lnTo>
                      <a:pt x="306" y="1788"/>
                    </a:lnTo>
                    <a:cubicBezTo>
                      <a:pt x="80" y="1940"/>
                      <a:pt x="0" y="2173"/>
                      <a:pt x="153" y="2399"/>
                    </a:cubicBezTo>
                    <a:cubicBezTo>
                      <a:pt x="252" y="2549"/>
                      <a:pt x="383" y="2633"/>
                      <a:pt x="524" y="2633"/>
                    </a:cubicBezTo>
                    <a:cubicBezTo>
                      <a:pt x="603" y="2633"/>
                      <a:pt x="684" y="2607"/>
                      <a:pt x="765" y="2552"/>
                    </a:cubicBezTo>
                    <a:lnTo>
                      <a:pt x="3598" y="796"/>
                    </a:lnTo>
                    <a:cubicBezTo>
                      <a:pt x="3824" y="717"/>
                      <a:pt x="3904" y="411"/>
                      <a:pt x="3751" y="185"/>
                    </a:cubicBezTo>
                    <a:cubicBezTo>
                      <a:pt x="3693" y="73"/>
                      <a:pt x="3514" y="0"/>
                      <a:pt x="3333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394;p5">
                <a:extLst>
                  <a:ext uri="{FF2B5EF4-FFF2-40B4-BE49-F238E27FC236}">
                    <a16:creationId xmlns:a16="http://schemas.microsoft.com/office/drawing/2014/main" id="{082F3883-349A-0D57-F753-5EF912657DEA}"/>
                  </a:ext>
                </a:extLst>
              </p:cNvPr>
              <p:cNvSpPr/>
              <p:nvPr/>
            </p:nvSpPr>
            <p:spPr>
              <a:xfrm>
                <a:off x="3069375" y="1343200"/>
                <a:ext cx="848925" cy="866175"/>
              </a:xfrm>
              <a:custGeom>
                <a:avLst/>
                <a:gdLst/>
                <a:ahLst/>
                <a:cxnLst/>
                <a:rect l="l" t="t" r="r" b="b"/>
                <a:pathLst>
                  <a:path w="33957" h="34647" extrusionOk="0">
                    <a:moveTo>
                      <a:pt x="16673" y="0"/>
                    </a:moveTo>
                    <a:lnTo>
                      <a:pt x="1" y="20801"/>
                    </a:lnTo>
                    <a:lnTo>
                      <a:pt x="17358" y="34647"/>
                    </a:lnTo>
                    <a:lnTo>
                      <a:pt x="33956" y="13766"/>
                    </a:lnTo>
                    <a:lnTo>
                      <a:pt x="16673" y="0"/>
                    </a:lnTo>
                    <a:close/>
                  </a:path>
                </a:pathLst>
              </a:custGeom>
              <a:solidFill>
                <a:srgbClr val="8B6B5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395;p5">
                <a:extLst>
                  <a:ext uri="{FF2B5EF4-FFF2-40B4-BE49-F238E27FC236}">
                    <a16:creationId xmlns:a16="http://schemas.microsoft.com/office/drawing/2014/main" id="{E3D05E69-A30A-6787-94D3-65BAD1DB2170}"/>
                  </a:ext>
                </a:extLst>
              </p:cNvPr>
              <p:cNvSpPr/>
              <p:nvPr/>
            </p:nvSpPr>
            <p:spPr>
              <a:xfrm>
                <a:off x="3442125" y="1098475"/>
                <a:ext cx="476175" cy="588875"/>
              </a:xfrm>
              <a:custGeom>
                <a:avLst/>
                <a:gdLst/>
                <a:ahLst/>
                <a:cxnLst/>
                <a:rect l="l" t="t" r="r" b="b"/>
                <a:pathLst>
                  <a:path w="19047" h="23555" extrusionOk="0">
                    <a:moveTo>
                      <a:pt x="1" y="0"/>
                    </a:moveTo>
                    <a:lnTo>
                      <a:pt x="1763" y="9789"/>
                    </a:lnTo>
                    <a:lnTo>
                      <a:pt x="19046" y="23555"/>
                    </a:lnTo>
                    <a:lnTo>
                      <a:pt x="17284" y="1384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396;p5">
                <a:extLst>
                  <a:ext uri="{FF2B5EF4-FFF2-40B4-BE49-F238E27FC236}">
                    <a16:creationId xmlns:a16="http://schemas.microsoft.com/office/drawing/2014/main" id="{EA552376-6E2E-FA93-3BB7-08B5AD2EF45A}"/>
                  </a:ext>
                </a:extLst>
              </p:cNvPr>
              <p:cNvSpPr/>
              <p:nvPr/>
            </p:nvSpPr>
            <p:spPr>
              <a:xfrm>
                <a:off x="3027325" y="1098475"/>
                <a:ext cx="846925" cy="866175"/>
              </a:xfrm>
              <a:custGeom>
                <a:avLst/>
                <a:gdLst/>
                <a:ahLst/>
                <a:cxnLst/>
                <a:rect l="l" t="t" r="r" b="b"/>
                <a:pathLst>
                  <a:path w="33877" h="34647" extrusionOk="0">
                    <a:moveTo>
                      <a:pt x="16593" y="0"/>
                    </a:moveTo>
                    <a:lnTo>
                      <a:pt x="0" y="20881"/>
                    </a:lnTo>
                    <a:lnTo>
                      <a:pt x="17284" y="34647"/>
                    </a:lnTo>
                    <a:lnTo>
                      <a:pt x="33876" y="13845"/>
                    </a:lnTo>
                    <a:lnTo>
                      <a:pt x="1659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397;p5">
                <a:extLst>
                  <a:ext uri="{FF2B5EF4-FFF2-40B4-BE49-F238E27FC236}">
                    <a16:creationId xmlns:a16="http://schemas.microsoft.com/office/drawing/2014/main" id="{F216EC7F-7ED8-5838-80AC-9FECF5E02343}"/>
                  </a:ext>
                </a:extLst>
              </p:cNvPr>
              <p:cNvSpPr/>
              <p:nvPr/>
            </p:nvSpPr>
            <p:spPr>
              <a:xfrm>
                <a:off x="3027325" y="1620500"/>
                <a:ext cx="476000" cy="588875"/>
              </a:xfrm>
              <a:custGeom>
                <a:avLst/>
                <a:gdLst/>
                <a:ahLst/>
                <a:cxnLst/>
                <a:rect l="l" t="t" r="r" b="b"/>
                <a:pathLst>
                  <a:path w="19040" h="23555" extrusionOk="0">
                    <a:moveTo>
                      <a:pt x="0" y="0"/>
                    </a:moveTo>
                    <a:lnTo>
                      <a:pt x="1683" y="9709"/>
                    </a:lnTo>
                    <a:lnTo>
                      <a:pt x="19040" y="23555"/>
                    </a:lnTo>
                    <a:lnTo>
                      <a:pt x="17284" y="137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398;p5">
                <a:extLst>
                  <a:ext uri="{FF2B5EF4-FFF2-40B4-BE49-F238E27FC236}">
                    <a16:creationId xmlns:a16="http://schemas.microsoft.com/office/drawing/2014/main" id="{DE7751F1-9963-F121-D517-6737154B14C3}"/>
                  </a:ext>
                </a:extLst>
              </p:cNvPr>
              <p:cNvSpPr/>
              <p:nvPr/>
            </p:nvSpPr>
            <p:spPr>
              <a:xfrm>
                <a:off x="3874225" y="1444600"/>
                <a:ext cx="263850" cy="340350"/>
              </a:xfrm>
              <a:custGeom>
                <a:avLst/>
                <a:gdLst/>
                <a:ahLst/>
                <a:cxnLst/>
                <a:rect l="l" t="t" r="r" b="b"/>
                <a:pathLst>
                  <a:path w="10554" h="13614" extrusionOk="0">
                    <a:moveTo>
                      <a:pt x="0" y="0"/>
                    </a:moveTo>
                    <a:lnTo>
                      <a:pt x="1762" y="9710"/>
                    </a:lnTo>
                    <a:lnTo>
                      <a:pt x="9410" y="13613"/>
                    </a:lnTo>
                    <a:lnTo>
                      <a:pt x="10554" y="5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99;p5">
                <a:extLst>
                  <a:ext uri="{FF2B5EF4-FFF2-40B4-BE49-F238E27FC236}">
                    <a16:creationId xmlns:a16="http://schemas.microsoft.com/office/drawing/2014/main" id="{E89B70AE-1763-965F-2123-5EC3DE95D50F}"/>
                  </a:ext>
                </a:extLst>
              </p:cNvPr>
              <p:cNvSpPr/>
              <p:nvPr/>
            </p:nvSpPr>
            <p:spPr>
              <a:xfrm>
                <a:off x="3352350" y="1964625"/>
                <a:ext cx="150975" cy="474175"/>
              </a:xfrm>
              <a:custGeom>
                <a:avLst/>
                <a:gdLst/>
                <a:ahLst/>
                <a:cxnLst/>
                <a:rect l="l" t="t" r="r" b="b"/>
                <a:pathLst>
                  <a:path w="6039" h="18967" extrusionOk="0">
                    <a:moveTo>
                      <a:pt x="4283" y="1"/>
                    </a:moveTo>
                    <a:lnTo>
                      <a:pt x="0" y="10554"/>
                    </a:lnTo>
                    <a:lnTo>
                      <a:pt x="3977" y="18967"/>
                    </a:lnTo>
                    <a:lnTo>
                      <a:pt x="6039" y="9790"/>
                    </a:lnTo>
                    <a:lnTo>
                      <a:pt x="428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400;p5">
                <a:extLst>
                  <a:ext uri="{FF2B5EF4-FFF2-40B4-BE49-F238E27FC236}">
                    <a16:creationId xmlns:a16="http://schemas.microsoft.com/office/drawing/2014/main" id="{6F21EE6C-5491-1703-2DB3-B4C56EA58799}"/>
                  </a:ext>
                </a:extLst>
              </p:cNvPr>
              <p:cNvSpPr/>
              <p:nvPr/>
            </p:nvSpPr>
            <p:spPr>
              <a:xfrm>
                <a:off x="3589425" y="1852225"/>
                <a:ext cx="957800" cy="956050"/>
              </a:xfrm>
              <a:custGeom>
                <a:avLst/>
                <a:gdLst/>
                <a:ahLst/>
                <a:cxnLst/>
                <a:rect l="l" t="t" r="r" b="b"/>
                <a:pathLst>
                  <a:path w="38312" h="38242" extrusionOk="0">
                    <a:moveTo>
                      <a:pt x="12807" y="0"/>
                    </a:moveTo>
                    <a:cubicBezTo>
                      <a:pt x="11340" y="0"/>
                      <a:pt x="9934" y="283"/>
                      <a:pt x="8639" y="899"/>
                    </a:cubicBezTo>
                    <a:cubicBezTo>
                      <a:pt x="612" y="4803"/>
                      <a:pt x="0" y="20098"/>
                      <a:pt x="4662" y="29734"/>
                    </a:cubicBezTo>
                    <a:cubicBezTo>
                      <a:pt x="7588" y="35819"/>
                      <a:pt x="11893" y="38242"/>
                      <a:pt x="16677" y="38242"/>
                    </a:cubicBezTo>
                    <a:cubicBezTo>
                      <a:pt x="19526" y="38242"/>
                      <a:pt x="22545" y="37382"/>
                      <a:pt x="25543" y="35925"/>
                    </a:cubicBezTo>
                    <a:cubicBezTo>
                      <a:pt x="33570" y="32102"/>
                      <a:pt x="38312" y="25451"/>
                      <a:pt x="33650" y="15736"/>
                    </a:cubicBezTo>
                    <a:cubicBezTo>
                      <a:pt x="29734" y="7653"/>
                      <a:pt x="20442" y="0"/>
                      <a:pt x="12807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401;p5">
                <a:extLst>
                  <a:ext uri="{FF2B5EF4-FFF2-40B4-BE49-F238E27FC236}">
                    <a16:creationId xmlns:a16="http://schemas.microsoft.com/office/drawing/2014/main" id="{FC3E5ADC-4996-0D81-5DCE-9DF25B7CE172}"/>
                  </a:ext>
                </a:extLst>
              </p:cNvPr>
              <p:cNvSpPr/>
              <p:nvPr/>
            </p:nvSpPr>
            <p:spPr>
              <a:xfrm>
                <a:off x="3618025" y="1708775"/>
                <a:ext cx="257200" cy="197425"/>
              </a:xfrm>
              <a:custGeom>
                <a:avLst/>
                <a:gdLst/>
                <a:ahLst/>
                <a:cxnLst/>
                <a:rect l="l" t="t" r="r" b="b"/>
                <a:pathLst>
                  <a:path w="10288" h="7897" extrusionOk="0">
                    <a:moveTo>
                      <a:pt x="8589" y="0"/>
                    </a:moveTo>
                    <a:cubicBezTo>
                      <a:pt x="8509" y="0"/>
                      <a:pt x="8426" y="20"/>
                      <a:pt x="8339" y="60"/>
                    </a:cubicBezTo>
                    <a:cubicBezTo>
                      <a:pt x="6963" y="752"/>
                      <a:pt x="7575" y="1822"/>
                      <a:pt x="6577" y="2355"/>
                    </a:cubicBezTo>
                    <a:cubicBezTo>
                      <a:pt x="6508" y="2384"/>
                      <a:pt x="6444" y="2398"/>
                      <a:pt x="6384" y="2398"/>
                    </a:cubicBezTo>
                    <a:cubicBezTo>
                      <a:pt x="5719" y="2398"/>
                      <a:pt x="5602" y="696"/>
                      <a:pt x="4518" y="696"/>
                    </a:cubicBezTo>
                    <a:cubicBezTo>
                      <a:pt x="4204" y="696"/>
                      <a:pt x="3807" y="840"/>
                      <a:pt x="3292" y="1211"/>
                    </a:cubicBezTo>
                    <a:cubicBezTo>
                      <a:pt x="845" y="2893"/>
                      <a:pt x="2753" y="2661"/>
                      <a:pt x="1377" y="4117"/>
                    </a:cubicBezTo>
                    <a:cubicBezTo>
                      <a:pt x="0" y="5646"/>
                      <a:pt x="5586" y="7861"/>
                      <a:pt x="5586" y="7861"/>
                    </a:cubicBezTo>
                    <a:cubicBezTo>
                      <a:pt x="5586" y="7861"/>
                      <a:pt x="5671" y="7897"/>
                      <a:pt x="5845" y="7897"/>
                    </a:cubicBezTo>
                    <a:cubicBezTo>
                      <a:pt x="6244" y="7897"/>
                      <a:pt x="7109" y="7710"/>
                      <a:pt x="8492" y="6484"/>
                    </a:cubicBezTo>
                    <a:cubicBezTo>
                      <a:pt x="10287" y="4833"/>
                      <a:pt x="9853" y="0"/>
                      <a:pt x="8589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402;p5">
                <a:extLst>
                  <a:ext uri="{FF2B5EF4-FFF2-40B4-BE49-F238E27FC236}">
                    <a16:creationId xmlns:a16="http://schemas.microsoft.com/office/drawing/2014/main" id="{62E9528C-B10C-9D45-81F5-E3551D1CB159}"/>
                  </a:ext>
                </a:extLst>
              </p:cNvPr>
              <p:cNvSpPr/>
              <p:nvPr/>
            </p:nvSpPr>
            <p:spPr>
              <a:xfrm>
                <a:off x="3732725" y="1847275"/>
                <a:ext cx="122400" cy="71050"/>
              </a:xfrm>
              <a:custGeom>
                <a:avLst/>
                <a:gdLst/>
                <a:ahLst/>
                <a:cxnLst/>
                <a:rect l="l" t="t" r="r" b="b"/>
                <a:pathLst>
                  <a:path w="4896" h="2842" extrusionOk="0">
                    <a:moveTo>
                      <a:pt x="4236" y="0"/>
                    </a:moveTo>
                    <a:cubicBezTo>
                      <a:pt x="4172" y="0"/>
                      <a:pt x="4110" y="10"/>
                      <a:pt x="4057" y="27"/>
                    </a:cubicBezTo>
                    <a:lnTo>
                      <a:pt x="386" y="1789"/>
                    </a:lnTo>
                    <a:cubicBezTo>
                      <a:pt x="80" y="1942"/>
                      <a:pt x="1" y="2248"/>
                      <a:pt x="80" y="2553"/>
                    </a:cubicBezTo>
                    <a:cubicBezTo>
                      <a:pt x="191" y="2716"/>
                      <a:pt x="380" y="2841"/>
                      <a:pt x="592" y="2841"/>
                    </a:cubicBezTo>
                    <a:cubicBezTo>
                      <a:pt x="674" y="2841"/>
                      <a:pt x="760" y="2823"/>
                      <a:pt x="845" y="2780"/>
                    </a:cubicBezTo>
                    <a:lnTo>
                      <a:pt x="4516" y="1024"/>
                    </a:lnTo>
                    <a:cubicBezTo>
                      <a:pt x="4822" y="871"/>
                      <a:pt x="4895" y="565"/>
                      <a:pt x="4742" y="333"/>
                    </a:cubicBezTo>
                    <a:cubicBezTo>
                      <a:pt x="4686" y="98"/>
                      <a:pt x="4447" y="0"/>
                      <a:pt x="4236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403;p5">
                <a:extLst>
                  <a:ext uri="{FF2B5EF4-FFF2-40B4-BE49-F238E27FC236}">
                    <a16:creationId xmlns:a16="http://schemas.microsoft.com/office/drawing/2014/main" id="{7BA34471-A1EC-4679-2443-6358D2C09FD4}"/>
                  </a:ext>
                </a:extLst>
              </p:cNvPr>
              <p:cNvSpPr/>
              <p:nvPr/>
            </p:nvSpPr>
            <p:spPr>
              <a:xfrm>
                <a:off x="6374975" y="5295150"/>
                <a:ext cx="267675" cy="152975"/>
              </a:xfrm>
              <a:custGeom>
                <a:avLst/>
                <a:gdLst/>
                <a:ahLst/>
                <a:cxnLst/>
                <a:rect l="l" t="t" r="r" b="b"/>
                <a:pathLst>
                  <a:path w="10707" h="6119" extrusionOk="0">
                    <a:moveTo>
                      <a:pt x="10248" y="1"/>
                    </a:moveTo>
                    <a:cubicBezTo>
                      <a:pt x="8492" y="154"/>
                      <a:pt x="8033" y="227"/>
                      <a:pt x="6351" y="460"/>
                    </a:cubicBezTo>
                    <a:cubicBezTo>
                      <a:pt x="6271" y="1071"/>
                      <a:pt x="6424" y="1145"/>
                      <a:pt x="6424" y="1910"/>
                    </a:cubicBezTo>
                    <a:cubicBezTo>
                      <a:pt x="692" y="2674"/>
                      <a:pt x="0" y="5966"/>
                      <a:pt x="0" y="5966"/>
                    </a:cubicBezTo>
                    <a:lnTo>
                      <a:pt x="10328" y="6119"/>
                    </a:lnTo>
                    <a:lnTo>
                      <a:pt x="10707" y="3439"/>
                    </a:lnTo>
                    <a:lnTo>
                      <a:pt x="10248" y="1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404;p5">
                <a:extLst>
                  <a:ext uri="{FF2B5EF4-FFF2-40B4-BE49-F238E27FC236}">
                    <a16:creationId xmlns:a16="http://schemas.microsoft.com/office/drawing/2014/main" id="{A672A5BD-CFAC-4A3C-918A-7B3AEC154AD9}"/>
                  </a:ext>
                </a:extLst>
              </p:cNvPr>
              <p:cNvSpPr/>
              <p:nvPr/>
            </p:nvSpPr>
            <p:spPr>
              <a:xfrm>
                <a:off x="6374975" y="5342875"/>
                <a:ext cx="275325" cy="105250"/>
              </a:xfrm>
              <a:custGeom>
                <a:avLst/>
                <a:gdLst/>
                <a:ahLst/>
                <a:cxnLst/>
                <a:rect l="l" t="t" r="r" b="b"/>
                <a:pathLst>
                  <a:path w="11013" h="4210" extrusionOk="0">
                    <a:moveTo>
                      <a:pt x="6424" y="1"/>
                    </a:moveTo>
                    <a:cubicBezTo>
                      <a:pt x="692" y="765"/>
                      <a:pt x="0" y="4057"/>
                      <a:pt x="0" y="4057"/>
                    </a:cubicBezTo>
                    <a:lnTo>
                      <a:pt x="11013" y="4210"/>
                    </a:lnTo>
                    <a:lnTo>
                      <a:pt x="11013" y="4210"/>
                    </a:lnTo>
                    <a:lnTo>
                      <a:pt x="10707" y="1530"/>
                    </a:lnTo>
                    <a:cubicBezTo>
                      <a:pt x="9874" y="1728"/>
                      <a:pt x="9268" y="1819"/>
                      <a:pt x="8805" y="1819"/>
                    </a:cubicBezTo>
                    <a:cubicBezTo>
                      <a:pt x="7482" y="1819"/>
                      <a:pt x="7331" y="1079"/>
                      <a:pt x="642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405;p5">
                <a:extLst>
                  <a:ext uri="{FF2B5EF4-FFF2-40B4-BE49-F238E27FC236}">
                    <a16:creationId xmlns:a16="http://schemas.microsoft.com/office/drawing/2014/main" id="{86D36309-D170-8EA6-6067-37DA04F48323}"/>
                  </a:ext>
                </a:extLst>
              </p:cNvPr>
              <p:cNvSpPr/>
              <p:nvPr/>
            </p:nvSpPr>
            <p:spPr>
              <a:xfrm>
                <a:off x="6019350" y="1975250"/>
                <a:ext cx="179750" cy="220675"/>
              </a:xfrm>
              <a:custGeom>
                <a:avLst/>
                <a:gdLst/>
                <a:ahLst/>
                <a:cxnLst/>
                <a:rect l="l" t="t" r="r" b="b"/>
                <a:pathLst>
                  <a:path w="7190" h="8827" extrusionOk="0">
                    <a:moveTo>
                      <a:pt x="2887" y="1"/>
                    </a:moveTo>
                    <a:cubicBezTo>
                      <a:pt x="2841" y="1"/>
                      <a:pt x="2796" y="12"/>
                      <a:pt x="2754" y="35"/>
                    </a:cubicBezTo>
                    <a:cubicBezTo>
                      <a:pt x="1992" y="379"/>
                      <a:pt x="3440" y="2625"/>
                      <a:pt x="3709" y="3031"/>
                    </a:cubicBezTo>
                    <a:lnTo>
                      <a:pt x="3709" y="3031"/>
                    </a:lnTo>
                    <a:cubicBezTo>
                      <a:pt x="3461" y="2665"/>
                      <a:pt x="2174" y="824"/>
                      <a:pt x="1435" y="824"/>
                    </a:cubicBezTo>
                    <a:cubicBezTo>
                      <a:pt x="1327" y="824"/>
                      <a:pt x="1231" y="863"/>
                      <a:pt x="1151" y="952"/>
                    </a:cubicBezTo>
                    <a:cubicBezTo>
                      <a:pt x="692" y="1485"/>
                      <a:pt x="3139" y="3320"/>
                      <a:pt x="3139" y="3320"/>
                    </a:cubicBezTo>
                    <a:cubicBezTo>
                      <a:pt x="3139" y="3320"/>
                      <a:pt x="1283" y="1972"/>
                      <a:pt x="610" y="1972"/>
                    </a:cubicBezTo>
                    <a:cubicBezTo>
                      <a:pt x="498" y="1972"/>
                      <a:pt x="419" y="2009"/>
                      <a:pt x="386" y="2096"/>
                    </a:cubicBezTo>
                    <a:cubicBezTo>
                      <a:pt x="169" y="2742"/>
                      <a:pt x="2355" y="3781"/>
                      <a:pt x="2648" y="3917"/>
                    </a:cubicBezTo>
                    <a:lnTo>
                      <a:pt x="2648" y="3917"/>
                    </a:lnTo>
                    <a:cubicBezTo>
                      <a:pt x="2430" y="3817"/>
                      <a:pt x="1157" y="3248"/>
                      <a:pt x="549" y="3248"/>
                    </a:cubicBezTo>
                    <a:cubicBezTo>
                      <a:pt x="381" y="3248"/>
                      <a:pt x="264" y="3291"/>
                      <a:pt x="233" y="3400"/>
                    </a:cubicBezTo>
                    <a:cubicBezTo>
                      <a:pt x="1" y="3932"/>
                      <a:pt x="2375" y="4623"/>
                      <a:pt x="2375" y="4623"/>
                    </a:cubicBezTo>
                    <a:lnTo>
                      <a:pt x="4057" y="8826"/>
                    </a:lnTo>
                    <a:lnTo>
                      <a:pt x="5740" y="8600"/>
                    </a:lnTo>
                    <a:cubicBezTo>
                      <a:pt x="5740" y="8600"/>
                      <a:pt x="5354" y="6532"/>
                      <a:pt x="5660" y="5461"/>
                    </a:cubicBezTo>
                    <a:cubicBezTo>
                      <a:pt x="5893" y="3932"/>
                      <a:pt x="7190" y="3014"/>
                      <a:pt x="6578" y="2555"/>
                    </a:cubicBezTo>
                    <a:cubicBezTo>
                      <a:pt x="6533" y="2518"/>
                      <a:pt x="6485" y="2502"/>
                      <a:pt x="6434" y="2502"/>
                    </a:cubicBezTo>
                    <a:cubicBezTo>
                      <a:pt x="5963" y="2502"/>
                      <a:pt x="5281" y="3932"/>
                      <a:pt x="5281" y="3932"/>
                    </a:cubicBezTo>
                    <a:cubicBezTo>
                      <a:pt x="5281" y="3932"/>
                      <a:pt x="3762" y="1"/>
                      <a:pt x="2887" y="1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406;p5">
                <a:extLst>
                  <a:ext uri="{FF2B5EF4-FFF2-40B4-BE49-F238E27FC236}">
                    <a16:creationId xmlns:a16="http://schemas.microsoft.com/office/drawing/2014/main" id="{C76A2660-2302-21F5-836F-0B202C9B9626}"/>
                  </a:ext>
                </a:extLst>
              </p:cNvPr>
              <p:cNvSpPr/>
              <p:nvPr/>
            </p:nvSpPr>
            <p:spPr>
              <a:xfrm>
                <a:off x="6099650" y="2174175"/>
                <a:ext cx="619475" cy="799975"/>
              </a:xfrm>
              <a:custGeom>
                <a:avLst/>
                <a:gdLst/>
                <a:ahLst/>
                <a:cxnLst/>
                <a:rect l="l" t="t" r="r" b="b"/>
                <a:pathLst>
                  <a:path w="24779" h="31999" extrusionOk="0">
                    <a:moveTo>
                      <a:pt x="1613" y="0"/>
                    </a:moveTo>
                    <a:cubicBezTo>
                      <a:pt x="707" y="0"/>
                      <a:pt x="1" y="184"/>
                      <a:pt x="1" y="184"/>
                    </a:cubicBezTo>
                    <a:cubicBezTo>
                      <a:pt x="1" y="184"/>
                      <a:pt x="233" y="11502"/>
                      <a:pt x="3751" y="18306"/>
                    </a:cubicBezTo>
                    <a:cubicBezTo>
                      <a:pt x="7269" y="25115"/>
                      <a:pt x="20649" y="31766"/>
                      <a:pt x="21261" y="31998"/>
                    </a:cubicBezTo>
                    <a:lnTo>
                      <a:pt x="24779" y="22130"/>
                    </a:lnTo>
                    <a:lnTo>
                      <a:pt x="10481" y="16623"/>
                    </a:lnTo>
                    <a:cubicBezTo>
                      <a:pt x="10481" y="16623"/>
                      <a:pt x="2986" y="1175"/>
                      <a:pt x="3292" y="257"/>
                    </a:cubicBezTo>
                    <a:cubicBezTo>
                      <a:pt x="2731" y="62"/>
                      <a:pt x="2138" y="0"/>
                      <a:pt x="1613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407;p5">
                <a:extLst>
                  <a:ext uri="{FF2B5EF4-FFF2-40B4-BE49-F238E27FC236}">
                    <a16:creationId xmlns:a16="http://schemas.microsoft.com/office/drawing/2014/main" id="{CD4922C7-7466-52FB-F4A0-D788B0032B4C}"/>
                  </a:ext>
                </a:extLst>
              </p:cNvPr>
              <p:cNvSpPr/>
              <p:nvPr/>
            </p:nvSpPr>
            <p:spPr>
              <a:xfrm>
                <a:off x="5724925" y="1149700"/>
                <a:ext cx="919725" cy="969150"/>
              </a:xfrm>
              <a:custGeom>
                <a:avLst/>
                <a:gdLst/>
                <a:ahLst/>
                <a:cxnLst/>
                <a:rect l="l" t="t" r="r" b="b"/>
                <a:pathLst>
                  <a:path w="36789" h="38766" extrusionOk="0">
                    <a:moveTo>
                      <a:pt x="22505" y="1"/>
                    </a:moveTo>
                    <a:cubicBezTo>
                      <a:pt x="14463" y="1"/>
                      <a:pt x="5477" y="10000"/>
                      <a:pt x="2907" y="19364"/>
                    </a:cubicBezTo>
                    <a:cubicBezTo>
                      <a:pt x="1" y="29692"/>
                      <a:pt x="5892" y="35424"/>
                      <a:pt x="14458" y="37798"/>
                    </a:cubicBezTo>
                    <a:cubicBezTo>
                      <a:pt x="16633" y="38420"/>
                      <a:pt x="18769" y="38765"/>
                      <a:pt x="20793" y="38765"/>
                    </a:cubicBezTo>
                    <a:cubicBezTo>
                      <a:pt x="26738" y="38765"/>
                      <a:pt x="31715" y="35787"/>
                      <a:pt x="33882" y="28083"/>
                    </a:cubicBezTo>
                    <a:cubicBezTo>
                      <a:pt x="36789" y="17682"/>
                      <a:pt x="33497" y="2772"/>
                      <a:pt x="24932" y="325"/>
                    </a:cubicBezTo>
                    <a:cubicBezTo>
                      <a:pt x="24138" y="105"/>
                      <a:pt x="23326" y="1"/>
                      <a:pt x="22505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408;p5">
                <a:extLst>
                  <a:ext uri="{FF2B5EF4-FFF2-40B4-BE49-F238E27FC236}">
                    <a16:creationId xmlns:a16="http://schemas.microsoft.com/office/drawing/2014/main" id="{CD5ED93A-40C3-96D8-5D21-3CFABF9C2ABF}"/>
                  </a:ext>
                </a:extLst>
              </p:cNvPr>
              <p:cNvSpPr/>
              <p:nvPr/>
            </p:nvSpPr>
            <p:spPr>
              <a:xfrm>
                <a:off x="6260975" y="999075"/>
                <a:ext cx="266975" cy="184225"/>
              </a:xfrm>
              <a:custGeom>
                <a:avLst/>
                <a:gdLst/>
                <a:ahLst/>
                <a:cxnLst/>
                <a:rect l="l" t="t" r="r" b="b"/>
                <a:pathLst>
                  <a:path w="10679" h="7369" extrusionOk="0">
                    <a:moveTo>
                      <a:pt x="5554" y="1"/>
                    </a:moveTo>
                    <a:cubicBezTo>
                      <a:pt x="4227" y="1"/>
                      <a:pt x="4499" y="2008"/>
                      <a:pt x="3776" y="2008"/>
                    </a:cubicBezTo>
                    <a:cubicBezTo>
                      <a:pt x="3735" y="2008"/>
                      <a:pt x="3691" y="2002"/>
                      <a:pt x="3643" y="1988"/>
                    </a:cubicBezTo>
                    <a:cubicBezTo>
                      <a:pt x="2499" y="1682"/>
                      <a:pt x="2957" y="458"/>
                      <a:pt x="1428" y="79"/>
                    </a:cubicBezTo>
                    <a:cubicBezTo>
                      <a:pt x="1368" y="60"/>
                      <a:pt x="1312" y="51"/>
                      <a:pt x="1258" y="51"/>
                    </a:cubicBezTo>
                    <a:cubicBezTo>
                      <a:pt x="0" y="51"/>
                      <a:pt x="368" y="5033"/>
                      <a:pt x="2499" y="6423"/>
                    </a:cubicBezTo>
                    <a:cubicBezTo>
                      <a:pt x="3747" y="7200"/>
                      <a:pt x="4561" y="7369"/>
                      <a:pt x="5032" y="7369"/>
                    </a:cubicBezTo>
                    <a:cubicBezTo>
                      <a:pt x="5397" y="7369"/>
                      <a:pt x="5558" y="7268"/>
                      <a:pt x="5558" y="7268"/>
                    </a:cubicBezTo>
                    <a:cubicBezTo>
                      <a:pt x="5558" y="7268"/>
                      <a:pt x="10678" y="4056"/>
                      <a:pt x="8996" y="2832"/>
                    </a:cubicBezTo>
                    <a:cubicBezTo>
                      <a:pt x="7393" y="1608"/>
                      <a:pt x="9381" y="1529"/>
                      <a:pt x="6628" y="305"/>
                    </a:cubicBezTo>
                    <a:cubicBezTo>
                      <a:pt x="6183" y="90"/>
                      <a:pt x="5833" y="1"/>
                      <a:pt x="555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409;p5">
                <a:extLst>
                  <a:ext uri="{FF2B5EF4-FFF2-40B4-BE49-F238E27FC236}">
                    <a16:creationId xmlns:a16="http://schemas.microsoft.com/office/drawing/2014/main" id="{57E8EA7B-A3E7-C28A-839C-207A4972F0DB}"/>
                  </a:ext>
                </a:extLst>
              </p:cNvPr>
              <p:cNvSpPr/>
              <p:nvPr/>
            </p:nvSpPr>
            <p:spPr>
              <a:xfrm>
                <a:off x="6296650" y="1136250"/>
                <a:ext cx="128050" cy="54525"/>
              </a:xfrm>
              <a:custGeom>
                <a:avLst/>
                <a:gdLst/>
                <a:ahLst/>
                <a:cxnLst/>
                <a:rect l="l" t="t" r="r" b="b"/>
                <a:pathLst>
                  <a:path w="5122" h="2181" extrusionOk="0">
                    <a:moveTo>
                      <a:pt x="614" y="0"/>
                    </a:moveTo>
                    <a:cubicBezTo>
                      <a:pt x="364" y="0"/>
                      <a:pt x="141" y="149"/>
                      <a:pt x="74" y="404"/>
                    </a:cubicBezTo>
                    <a:cubicBezTo>
                      <a:pt x="1" y="710"/>
                      <a:pt x="154" y="1016"/>
                      <a:pt x="460" y="1089"/>
                    </a:cubicBezTo>
                    <a:lnTo>
                      <a:pt x="4357" y="2160"/>
                    </a:lnTo>
                    <a:cubicBezTo>
                      <a:pt x="4411" y="2174"/>
                      <a:pt x="4465" y="2181"/>
                      <a:pt x="4518" y="2181"/>
                    </a:cubicBezTo>
                    <a:cubicBezTo>
                      <a:pt x="4764" y="2181"/>
                      <a:pt x="4983" y="2033"/>
                      <a:pt x="5048" y="1781"/>
                    </a:cubicBezTo>
                    <a:cubicBezTo>
                      <a:pt x="5122" y="1548"/>
                      <a:pt x="4969" y="1242"/>
                      <a:pt x="4663" y="1169"/>
                    </a:cubicBezTo>
                    <a:lnTo>
                      <a:pt x="766" y="19"/>
                    </a:lnTo>
                    <a:cubicBezTo>
                      <a:pt x="715" y="6"/>
                      <a:pt x="664" y="0"/>
                      <a:pt x="614" y="0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410;p5">
                <a:extLst>
                  <a:ext uri="{FF2B5EF4-FFF2-40B4-BE49-F238E27FC236}">
                    <a16:creationId xmlns:a16="http://schemas.microsoft.com/office/drawing/2014/main" id="{4AC202BD-98C1-3374-3351-B6F66FCAF0B1}"/>
                  </a:ext>
                </a:extLst>
              </p:cNvPr>
              <p:cNvSpPr/>
              <p:nvPr/>
            </p:nvSpPr>
            <p:spPr>
              <a:xfrm>
                <a:off x="6852950" y="5295150"/>
                <a:ext cx="265850" cy="152975"/>
              </a:xfrm>
              <a:custGeom>
                <a:avLst/>
                <a:gdLst/>
                <a:ahLst/>
                <a:cxnLst/>
                <a:rect l="l" t="t" r="r" b="b"/>
                <a:pathLst>
                  <a:path w="10634" h="6119" extrusionOk="0">
                    <a:moveTo>
                      <a:pt x="10248" y="1"/>
                    </a:moveTo>
                    <a:cubicBezTo>
                      <a:pt x="8492" y="154"/>
                      <a:pt x="8033" y="227"/>
                      <a:pt x="6351" y="460"/>
                    </a:cubicBezTo>
                    <a:cubicBezTo>
                      <a:pt x="6271" y="1071"/>
                      <a:pt x="6424" y="1145"/>
                      <a:pt x="6424" y="1910"/>
                    </a:cubicBezTo>
                    <a:cubicBezTo>
                      <a:pt x="692" y="2674"/>
                      <a:pt x="0" y="5966"/>
                      <a:pt x="0" y="5966"/>
                    </a:cubicBezTo>
                    <a:lnTo>
                      <a:pt x="10248" y="6119"/>
                    </a:lnTo>
                    <a:lnTo>
                      <a:pt x="10633" y="3439"/>
                    </a:lnTo>
                    <a:lnTo>
                      <a:pt x="10248" y="1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411;p5">
                <a:extLst>
                  <a:ext uri="{FF2B5EF4-FFF2-40B4-BE49-F238E27FC236}">
                    <a16:creationId xmlns:a16="http://schemas.microsoft.com/office/drawing/2014/main" id="{D2198A0B-A430-30B4-1A6C-24F15C86EEE7}"/>
                  </a:ext>
                </a:extLst>
              </p:cNvPr>
              <p:cNvSpPr/>
              <p:nvPr/>
            </p:nvSpPr>
            <p:spPr>
              <a:xfrm>
                <a:off x="6311950" y="3662400"/>
                <a:ext cx="829800" cy="1663575"/>
              </a:xfrm>
              <a:custGeom>
                <a:avLst/>
                <a:gdLst/>
                <a:ahLst/>
                <a:cxnLst/>
                <a:rect l="l" t="t" r="r" b="b"/>
                <a:pathLst>
                  <a:path w="33192" h="66543" extrusionOk="0">
                    <a:moveTo>
                      <a:pt x="26688" y="0"/>
                    </a:moveTo>
                    <a:lnTo>
                      <a:pt x="10016" y="2215"/>
                    </a:lnTo>
                    <a:lnTo>
                      <a:pt x="2295" y="23708"/>
                    </a:lnTo>
                    <a:cubicBezTo>
                      <a:pt x="307" y="29367"/>
                      <a:pt x="1" y="35485"/>
                      <a:pt x="1604" y="41218"/>
                    </a:cubicBezTo>
                    <a:cubicBezTo>
                      <a:pt x="3213" y="47489"/>
                      <a:pt x="4663" y="57278"/>
                      <a:pt x="7263" y="66534"/>
                    </a:cubicBezTo>
                    <a:cubicBezTo>
                      <a:pt x="7381" y="66540"/>
                      <a:pt x="7516" y="66542"/>
                      <a:pt x="7664" y="66542"/>
                    </a:cubicBezTo>
                    <a:cubicBezTo>
                      <a:pt x="9532" y="66542"/>
                      <a:pt x="13578" y="66144"/>
                      <a:pt x="15063" y="66075"/>
                    </a:cubicBezTo>
                    <a:lnTo>
                      <a:pt x="10554" y="32120"/>
                    </a:lnTo>
                    <a:cubicBezTo>
                      <a:pt x="10554" y="32120"/>
                      <a:pt x="15908" y="19272"/>
                      <a:pt x="17284" y="18202"/>
                    </a:cubicBezTo>
                    <a:lnTo>
                      <a:pt x="20496" y="37088"/>
                    </a:lnTo>
                    <a:lnTo>
                      <a:pt x="26308" y="66149"/>
                    </a:lnTo>
                    <a:cubicBezTo>
                      <a:pt x="26308" y="66149"/>
                      <a:pt x="31356" y="65923"/>
                      <a:pt x="33191" y="65690"/>
                    </a:cubicBezTo>
                    <a:lnTo>
                      <a:pt x="30438" y="35332"/>
                    </a:lnTo>
                    <a:lnTo>
                      <a:pt x="26688" y="0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412;p5">
                <a:extLst>
                  <a:ext uri="{FF2B5EF4-FFF2-40B4-BE49-F238E27FC236}">
                    <a16:creationId xmlns:a16="http://schemas.microsoft.com/office/drawing/2014/main" id="{BB57D53D-D4C6-1F28-CAC4-3E779528C903}"/>
                  </a:ext>
                </a:extLst>
              </p:cNvPr>
              <p:cNvSpPr/>
              <p:nvPr/>
            </p:nvSpPr>
            <p:spPr>
              <a:xfrm>
                <a:off x="6474400" y="2715550"/>
                <a:ext cx="569750" cy="1035900"/>
              </a:xfrm>
              <a:custGeom>
                <a:avLst/>
                <a:gdLst/>
                <a:ahLst/>
                <a:cxnLst/>
                <a:rect l="l" t="t" r="r" b="b"/>
                <a:pathLst>
                  <a:path w="22790" h="41436" extrusionOk="0">
                    <a:moveTo>
                      <a:pt x="8055" y="0"/>
                    </a:moveTo>
                    <a:cubicBezTo>
                      <a:pt x="2785" y="0"/>
                      <a:pt x="4185" y="4067"/>
                      <a:pt x="1456" y="8202"/>
                    </a:cubicBezTo>
                    <a:cubicBezTo>
                      <a:pt x="0" y="10416"/>
                      <a:pt x="1988" y="18908"/>
                      <a:pt x="2600" y="26709"/>
                    </a:cubicBezTo>
                    <a:cubicBezTo>
                      <a:pt x="3212" y="34204"/>
                      <a:pt x="2447" y="41007"/>
                      <a:pt x="2447" y="41007"/>
                    </a:cubicBezTo>
                    <a:cubicBezTo>
                      <a:pt x="2447" y="41007"/>
                      <a:pt x="5135" y="41435"/>
                      <a:pt x="8589" y="41435"/>
                    </a:cubicBezTo>
                    <a:cubicBezTo>
                      <a:pt x="12573" y="41435"/>
                      <a:pt x="17578" y="40865"/>
                      <a:pt x="20649" y="38407"/>
                    </a:cubicBezTo>
                    <a:cubicBezTo>
                      <a:pt x="20649" y="38407"/>
                      <a:pt x="20881" y="25944"/>
                      <a:pt x="20575" y="19594"/>
                    </a:cubicBezTo>
                    <a:cubicBezTo>
                      <a:pt x="20116" y="7969"/>
                      <a:pt x="22790" y="780"/>
                      <a:pt x="8645" y="16"/>
                    </a:cubicBezTo>
                    <a:cubicBezTo>
                      <a:pt x="8439" y="5"/>
                      <a:pt x="8243" y="0"/>
                      <a:pt x="8055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413;p5">
                <a:extLst>
                  <a:ext uri="{FF2B5EF4-FFF2-40B4-BE49-F238E27FC236}">
                    <a16:creationId xmlns:a16="http://schemas.microsoft.com/office/drawing/2014/main" id="{1DBB4A8D-79AC-F64D-C937-4C2E6AAC8279}"/>
                  </a:ext>
                </a:extLst>
              </p:cNvPr>
              <p:cNvSpPr/>
              <p:nvPr/>
            </p:nvSpPr>
            <p:spPr>
              <a:xfrm>
                <a:off x="6713450" y="2578275"/>
                <a:ext cx="206500" cy="219750"/>
              </a:xfrm>
              <a:custGeom>
                <a:avLst/>
                <a:gdLst/>
                <a:ahLst/>
                <a:cxnLst/>
                <a:rect l="l" t="t" r="r" b="b"/>
                <a:pathLst>
                  <a:path w="8260" h="8790" extrusionOk="0">
                    <a:moveTo>
                      <a:pt x="8260" y="0"/>
                    </a:moveTo>
                    <a:lnTo>
                      <a:pt x="1145" y="1071"/>
                    </a:lnTo>
                    <a:lnTo>
                      <a:pt x="1" y="7495"/>
                    </a:lnTo>
                    <a:cubicBezTo>
                      <a:pt x="1" y="7495"/>
                      <a:pt x="1605" y="8789"/>
                      <a:pt x="4166" y="8789"/>
                    </a:cubicBezTo>
                    <a:cubicBezTo>
                      <a:pt x="4960" y="8789"/>
                      <a:pt x="5846" y="8665"/>
                      <a:pt x="6804" y="8339"/>
                    </a:cubicBezTo>
                    <a:lnTo>
                      <a:pt x="8260" y="0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414;p5">
                <a:extLst>
                  <a:ext uri="{FF2B5EF4-FFF2-40B4-BE49-F238E27FC236}">
                    <a16:creationId xmlns:a16="http://schemas.microsoft.com/office/drawing/2014/main" id="{A2EE6255-836E-8387-B469-97E8844B289D}"/>
                  </a:ext>
                </a:extLst>
              </p:cNvPr>
              <p:cNvSpPr/>
              <p:nvPr/>
            </p:nvSpPr>
            <p:spPr>
              <a:xfrm>
                <a:off x="6591100" y="2172125"/>
                <a:ext cx="667200" cy="528650"/>
              </a:xfrm>
              <a:custGeom>
                <a:avLst/>
                <a:gdLst/>
                <a:ahLst/>
                <a:cxnLst/>
                <a:rect l="l" t="t" r="r" b="b"/>
                <a:pathLst>
                  <a:path w="26688" h="21146" extrusionOk="0">
                    <a:moveTo>
                      <a:pt x="12560" y="0"/>
                    </a:moveTo>
                    <a:cubicBezTo>
                      <a:pt x="5850" y="0"/>
                      <a:pt x="4508" y="8274"/>
                      <a:pt x="2980" y="11126"/>
                    </a:cubicBezTo>
                    <a:cubicBezTo>
                      <a:pt x="1377" y="14105"/>
                      <a:pt x="0" y="16326"/>
                      <a:pt x="4815" y="19385"/>
                    </a:cubicBezTo>
                    <a:cubicBezTo>
                      <a:pt x="6736" y="20631"/>
                      <a:pt x="8601" y="21145"/>
                      <a:pt x="10344" y="21145"/>
                    </a:cubicBezTo>
                    <a:cubicBezTo>
                      <a:pt x="15334" y="21145"/>
                      <a:pt x="19328" y="16934"/>
                      <a:pt x="20802" y="13646"/>
                    </a:cubicBezTo>
                    <a:cubicBezTo>
                      <a:pt x="26687" y="4855"/>
                      <a:pt x="20263" y="1563"/>
                      <a:pt x="14757" y="266"/>
                    </a:cubicBezTo>
                    <a:cubicBezTo>
                      <a:pt x="13966" y="84"/>
                      <a:pt x="13236" y="0"/>
                      <a:pt x="12560" y="0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415;p5">
                <a:extLst>
                  <a:ext uri="{FF2B5EF4-FFF2-40B4-BE49-F238E27FC236}">
                    <a16:creationId xmlns:a16="http://schemas.microsoft.com/office/drawing/2014/main" id="{192E1147-C3FF-9E3E-837D-940DD50C0025}"/>
                  </a:ext>
                </a:extLst>
              </p:cNvPr>
              <p:cNvSpPr/>
              <p:nvPr/>
            </p:nvSpPr>
            <p:spPr>
              <a:xfrm>
                <a:off x="6560500" y="2139675"/>
                <a:ext cx="680650" cy="574575"/>
              </a:xfrm>
              <a:custGeom>
                <a:avLst/>
                <a:gdLst/>
                <a:ahLst/>
                <a:cxnLst/>
                <a:rect l="l" t="t" r="r" b="b"/>
                <a:pathLst>
                  <a:path w="27226" h="22983" extrusionOk="0">
                    <a:moveTo>
                      <a:pt x="17611" y="0"/>
                    </a:moveTo>
                    <a:cubicBezTo>
                      <a:pt x="17000" y="0"/>
                      <a:pt x="16704" y="408"/>
                      <a:pt x="17052" y="1105"/>
                    </a:cubicBezTo>
                    <a:cubicBezTo>
                      <a:pt x="16112" y="800"/>
                      <a:pt x="14804" y="576"/>
                      <a:pt x="13393" y="576"/>
                    </a:cubicBezTo>
                    <a:cubicBezTo>
                      <a:pt x="10899" y="576"/>
                      <a:pt x="8085" y="1277"/>
                      <a:pt x="6425" y="3473"/>
                    </a:cubicBezTo>
                    <a:cubicBezTo>
                      <a:pt x="8333" y="9438"/>
                      <a:pt x="18202" y="10050"/>
                      <a:pt x="18202" y="10050"/>
                    </a:cubicBezTo>
                    <a:cubicBezTo>
                      <a:pt x="18202" y="10050"/>
                      <a:pt x="18428" y="10815"/>
                      <a:pt x="16134" y="13874"/>
                    </a:cubicBezTo>
                    <a:cubicBezTo>
                      <a:pt x="14386" y="16612"/>
                      <a:pt x="12716" y="17533"/>
                      <a:pt x="11556" y="17533"/>
                    </a:cubicBezTo>
                    <a:cubicBezTo>
                      <a:pt x="10739" y="17533"/>
                      <a:pt x="10175" y="17076"/>
                      <a:pt x="10016" y="16474"/>
                    </a:cubicBezTo>
                    <a:cubicBezTo>
                      <a:pt x="9557" y="15097"/>
                      <a:pt x="6730" y="15636"/>
                      <a:pt x="6119" y="14565"/>
                    </a:cubicBezTo>
                    <a:cubicBezTo>
                      <a:pt x="5507" y="13415"/>
                      <a:pt x="4663" y="13341"/>
                      <a:pt x="3671" y="13341"/>
                    </a:cubicBezTo>
                    <a:cubicBezTo>
                      <a:pt x="1" y="16553"/>
                      <a:pt x="2295" y="20377"/>
                      <a:pt x="5274" y="21674"/>
                    </a:cubicBezTo>
                    <a:cubicBezTo>
                      <a:pt x="5947" y="21976"/>
                      <a:pt x="6613" y="22105"/>
                      <a:pt x="7260" y="22105"/>
                    </a:cubicBezTo>
                    <a:cubicBezTo>
                      <a:pt x="10880" y="22105"/>
                      <a:pt x="13921" y="18063"/>
                      <a:pt x="14378" y="17544"/>
                    </a:cubicBezTo>
                    <a:cubicBezTo>
                      <a:pt x="14948" y="16974"/>
                      <a:pt x="16980" y="13746"/>
                      <a:pt x="18616" y="13746"/>
                    </a:cubicBezTo>
                    <a:cubicBezTo>
                      <a:pt x="18735" y="13746"/>
                      <a:pt x="18852" y="13764"/>
                      <a:pt x="18967" y="13800"/>
                    </a:cubicBezTo>
                    <a:cubicBezTo>
                      <a:pt x="20481" y="14351"/>
                      <a:pt x="19328" y="17440"/>
                      <a:pt x="17356" y="17440"/>
                    </a:cubicBezTo>
                    <a:cubicBezTo>
                      <a:pt x="17138" y="17440"/>
                      <a:pt x="16909" y="17402"/>
                      <a:pt x="16672" y="17318"/>
                    </a:cubicBezTo>
                    <a:cubicBezTo>
                      <a:pt x="15296" y="18768"/>
                      <a:pt x="13075" y="20756"/>
                      <a:pt x="13075" y="21754"/>
                    </a:cubicBezTo>
                    <a:cubicBezTo>
                      <a:pt x="13075" y="22517"/>
                      <a:pt x="13761" y="22983"/>
                      <a:pt x="14649" y="22983"/>
                    </a:cubicBezTo>
                    <a:cubicBezTo>
                      <a:pt x="15183" y="22983"/>
                      <a:pt x="15791" y="22814"/>
                      <a:pt x="16366" y="22439"/>
                    </a:cubicBezTo>
                    <a:cubicBezTo>
                      <a:pt x="20649" y="22439"/>
                      <a:pt x="24087" y="16168"/>
                      <a:pt x="24393" y="10968"/>
                    </a:cubicBezTo>
                    <a:cubicBezTo>
                      <a:pt x="24393" y="10968"/>
                      <a:pt x="27226" y="9365"/>
                      <a:pt x="24699" y="6838"/>
                    </a:cubicBezTo>
                    <a:cubicBezTo>
                      <a:pt x="24931" y="4053"/>
                      <a:pt x="22786" y="2194"/>
                      <a:pt x="21737" y="2194"/>
                    </a:cubicBezTo>
                    <a:cubicBezTo>
                      <a:pt x="21404" y="2194"/>
                      <a:pt x="21181" y="2382"/>
                      <a:pt x="21181" y="2788"/>
                    </a:cubicBezTo>
                    <a:cubicBezTo>
                      <a:pt x="19974" y="817"/>
                      <a:pt x="18476" y="0"/>
                      <a:pt x="17611" y="0"/>
                    </a:cubicBezTo>
                    <a:close/>
                  </a:path>
                </a:pathLst>
              </a:custGeom>
              <a:solidFill>
                <a:srgbClr val="5C3B1E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416;p5">
                <a:extLst>
                  <a:ext uri="{FF2B5EF4-FFF2-40B4-BE49-F238E27FC236}">
                    <a16:creationId xmlns:a16="http://schemas.microsoft.com/office/drawing/2014/main" id="{B8A6FC35-A306-8D0E-6A3E-55CE8016C19D}"/>
                  </a:ext>
                </a:extLst>
              </p:cNvPr>
              <p:cNvSpPr/>
              <p:nvPr/>
            </p:nvSpPr>
            <p:spPr>
              <a:xfrm>
                <a:off x="6713450" y="2378575"/>
                <a:ext cx="118575" cy="124200"/>
              </a:xfrm>
              <a:custGeom>
                <a:avLst/>
                <a:gdLst/>
                <a:ahLst/>
                <a:cxnLst/>
                <a:rect l="l" t="t" r="r" b="b"/>
                <a:pathLst>
                  <a:path w="4743" h="4968" extrusionOk="0">
                    <a:moveTo>
                      <a:pt x="2817" y="0"/>
                    </a:moveTo>
                    <a:cubicBezTo>
                      <a:pt x="1956" y="0"/>
                      <a:pt x="1023" y="601"/>
                      <a:pt x="533" y="1644"/>
                    </a:cubicBezTo>
                    <a:cubicBezTo>
                      <a:pt x="1" y="2941"/>
                      <a:pt x="307" y="4397"/>
                      <a:pt x="1298" y="4856"/>
                    </a:cubicBezTo>
                    <a:cubicBezTo>
                      <a:pt x="1494" y="4931"/>
                      <a:pt x="1703" y="4967"/>
                      <a:pt x="1915" y="4967"/>
                    </a:cubicBezTo>
                    <a:cubicBezTo>
                      <a:pt x="2777" y="4967"/>
                      <a:pt x="3698" y="4368"/>
                      <a:pt x="4130" y="3326"/>
                    </a:cubicBezTo>
                    <a:cubicBezTo>
                      <a:pt x="4742" y="2023"/>
                      <a:pt x="4436" y="573"/>
                      <a:pt x="3439" y="115"/>
                    </a:cubicBezTo>
                    <a:cubicBezTo>
                      <a:pt x="3241" y="38"/>
                      <a:pt x="3031" y="0"/>
                      <a:pt x="28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417;p5">
                <a:extLst>
                  <a:ext uri="{FF2B5EF4-FFF2-40B4-BE49-F238E27FC236}">
                    <a16:creationId xmlns:a16="http://schemas.microsoft.com/office/drawing/2014/main" id="{7BFC3228-A4CF-1041-0FAF-9F039B3C983A}"/>
                  </a:ext>
                </a:extLst>
              </p:cNvPr>
              <p:cNvSpPr/>
              <p:nvPr/>
            </p:nvSpPr>
            <p:spPr>
              <a:xfrm>
                <a:off x="6701975" y="2377625"/>
                <a:ext cx="107100" cy="111775"/>
              </a:xfrm>
              <a:custGeom>
                <a:avLst/>
                <a:gdLst/>
                <a:ahLst/>
                <a:cxnLst/>
                <a:rect l="l" t="t" r="r" b="b"/>
                <a:pathLst>
                  <a:path w="4284" h="4471" extrusionOk="0">
                    <a:moveTo>
                      <a:pt x="2488" y="0"/>
                    </a:moveTo>
                    <a:cubicBezTo>
                      <a:pt x="1731" y="0"/>
                      <a:pt x="950" y="581"/>
                      <a:pt x="533" y="1529"/>
                    </a:cubicBezTo>
                    <a:cubicBezTo>
                      <a:pt x="1" y="2673"/>
                      <a:pt x="307" y="3897"/>
                      <a:pt x="1224" y="4356"/>
                    </a:cubicBezTo>
                    <a:cubicBezTo>
                      <a:pt x="1410" y="4434"/>
                      <a:pt x="1606" y="4471"/>
                      <a:pt x="1803" y="4471"/>
                    </a:cubicBezTo>
                    <a:cubicBezTo>
                      <a:pt x="2581" y="4471"/>
                      <a:pt x="3395" y="3896"/>
                      <a:pt x="3825" y="2979"/>
                    </a:cubicBezTo>
                    <a:cubicBezTo>
                      <a:pt x="4283" y="1835"/>
                      <a:pt x="4051" y="532"/>
                      <a:pt x="3133" y="153"/>
                    </a:cubicBezTo>
                    <a:cubicBezTo>
                      <a:pt x="2927" y="49"/>
                      <a:pt x="2709" y="0"/>
                      <a:pt x="248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418;p5">
                <a:extLst>
                  <a:ext uri="{FF2B5EF4-FFF2-40B4-BE49-F238E27FC236}">
                    <a16:creationId xmlns:a16="http://schemas.microsoft.com/office/drawing/2014/main" id="{B310593D-B5F2-8E98-7E38-24D7E3132B3D}"/>
                  </a:ext>
                </a:extLst>
              </p:cNvPr>
              <p:cNvSpPr/>
              <p:nvPr/>
            </p:nvSpPr>
            <p:spPr>
              <a:xfrm>
                <a:off x="6636675" y="2419025"/>
                <a:ext cx="42400" cy="54200"/>
              </a:xfrm>
              <a:custGeom>
                <a:avLst/>
                <a:gdLst/>
                <a:ahLst/>
                <a:cxnLst/>
                <a:rect l="l" t="t" r="r" b="b"/>
                <a:pathLst>
                  <a:path w="1696" h="2168" extrusionOk="0">
                    <a:moveTo>
                      <a:pt x="1119" y="1"/>
                    </a:moveTo>
                    <a:cubicBezTo>
                      <a:pt x="586" y="1"/>
                      <a:pt x="1" y="928"/>
                      <a:pt x="777" y="2167"/>
                    </a:cubicBezTo>
                    <a:lnTo>
                      <a:pt x="1695" y="711"/>
                    </a:lnTo>
                    <a:cubicBezTo>
                      <a:pt x="1620" y="215"/>
                      <a:pt x="1375" y="1"/>
                      <a:pt x="1119" y="1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419;p5">
                <a:extLst>
                  <a:ext uri="{FF2B5EF4-FFF2-40B4-BE49-F238E27FC236}">
                    <a16:creationId xmlns:a16="http://schemas.microsoft.com/office/drawing/2014/main" id="{5E8BFDB8-0540-A104-9305-8D2CDBAE4178}"/>
                  </a:ext>
                </a:extLst>
              </p:cNvPr>
              <p:cNvSpPr/>
              <p:nvPr/>
            </p:nvSpPr>
            <p:spPr>
              <a:xfrm>
                <a:off x="6669400" y="2513275"/>
                <a:ext cx="70850" cy="39750"/>
              </a:xfrm>
              <a:custGeom>
                <a:avLst/>
                <a:gdLst/>
                <a:ahLst/>
                <a:cxnLst/>
                <a:rect l="l" t="t" r="r" b="b"/>
                <a:pathLst>
                  <a:path w="2834" h="1590" extrusionOk="0">
                    <a:moveTo>
                      <a:pt x="1" y="1"/>
                    </a:moveTo>
                    <a:cubicBezTo>
                      <a:pt x="1" y="386"/>
                      <a:pt x="80" y="692"/>
                      <a:pt x="307" y="918"/>
                    </a:cubicBezTo>
                    <a:cubicBezTo>
                      <a:pt x="154" y="692"/>
                      <a:pt x="1" y="386"/>
                      <a:pt x="1" y="1"/>
                    </a:cubicBezTo>
                    <a:close/>
                    <a:moveTo>
                      <a:pt x="307" y="918"/>
                    </a:moveTo>
                    <a:lnTo>
                      <a:pt x="307" y="918"/>
                    </a:lnTo>
                    <a:cubicBezTo>
                      <a:pt x="459" y="1224"/>
                      <a:pt x="765" y="1377"/>
                      <a:pt x="1071" y="1530"/>
                    </a:cubicBezTo>
                    <a:cubicBezTo>
                      <a:pt x="1224" y="1570"/>
                      <a:pt x="1377" y="1589"/>
                      <a:pt x="1540" y="1589"/>
                    </a:cubicBezTo>
                    <a:cubicBezTo>
                      <a:pt x="1703" y="1589"/>
                      <a:pt x="1876" y="1570"/>
                      <a:pt x="2069" y="1530"/>
                    </a:cubicBezTo>
                    <a:cubicBezTo>
                      <a:pt x="2374" y="1456"/>
                      <a:pt x="2680" y="1303"/>
                      <a:pt x="2833" y="1071"/>
                    </a:cubicBezTo>
                    <a:lnTo>
                      <a:pt x="2833" y="1071"/>
                    </a:lnTo>
                    <a:cubicBezTo>
                      <a:pt x="2601" y="1303"/>
                      <a:pt x="2295" y="1456"/>
                      <a:pt x="1989" y="1530"/>
                    </a:cubicBezTo>
                    <a:cubicBezTo>
                      <a:pt x="1683" y="1530"/>
                      <a:pt x="1377" y="1530"/>
                      <a:pt x="1071" y="1456"/>
                    </a:cubicBezTo>
                    <a:cubicBezTo>
                      <a:pt x="765" y="1377"/>
                      <a:pt x="539" y="1150"/>
                      <a:pt x="307" y="918"/>
                    </a:cubicBezTo>
                    <a:close/>
                  </a:path>
                </a:pathLst>
              </a:custGeom>
              <a:solidFill>
                <a:srgbClr val="6F4928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420;p5">
                <a:extLst>
                  <a:ext uri="{FF2B5EF4-FFF2-40B4-BE49-F238E27FC236}">
                    <a16:creationId xmlns:a16="http://schemas.microsoft.com/office/drawing/2014/main" id="{6A8E3B10-C390-B131-E66F-C7773EBA2493}"/>
                  </a:ext>
                </a:extLst>
              </p:cNvPr>
              <p:cNvSpPr/>
              <p:nvPr/>
            </p:nvSpPr>
            <p:spPr>
              <a:xfrm>
                <a:off x="6852950" y="5342875"/>
                <a:ext cx="275325" cy="105250"/>
              </a:xfrm>
              <a:custGeom>
                <a:avLst/>
                <a:gdLst/>
                <a:ahLst/>
                <a:cxnLst/>
                <a:rect l="l" t="t" r="r" b="b"/>
                <a:pathLst>
                  <a:path w="11013" h="4210" extrusionOk="0">
                    <a:moveTo>
                      <a:pt x="6424" y="1"/>
                    </a:moveTo>
                    <a:cubicBezTo>
                      <a:pt x="692" y="765"/>
                      <a:pt x="0" y="4057"/>
                      <a:pt x="0" y="4057"/>
                    </a:cubicBezTo>
                    <a:lnTo>
                      <a:pt x="11013" y="4210"/>
                    </a:lnTo>
                    <a:lnTo>
                      <a:pt x="10633" y="1530"/>
                    </a:lnTo>
                    <a:cubicBezTo>
                      <a:pt x="9820" y="1728"/>
                      <a:pt x="9223" y="1819"/>
                      <a:pt x="8764" y="1819"/>
                    </a:cubicBezTo>
                    <a:cubicBezTo>
                      <a:pt x="7454" y="1819"/>
                      <a:pt x="7276" y="1079"/>
                      <a:pt x="642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421;p5">
                <a:extLst>
                  <a:ext uri="{FF2B5EF4-FFF2-40B4-BE49-F238E27FC236}">
                    <a16:creationId xmlns:a16="http://schemas.microsoft.com/office/drawing/2014/main" id="{5EC94EAA-AB8F-355D-6CAF-2690D5A15BC1}"/>
                  </a:ext>
                </a:extLst>
              </p:cNvPr>
              <p:cNvSpPr/>
              <p:nvPr/>
            </p:nvSpPr>
            <p:spPr>
              <a:xfrm>
                <a:off x="6296650" y="1998825"/>
                <a:ext cx="179750" cy="223850"/>
              </a:xfrm>
              <a:custGeom>
                <a:avLst/>
                <a:gdLst/>
                <a:ahLst/>
                <a:cxnLst/>
                <a:rect l="l" t="t" r="r" b="b"/>
                <a:pathLst>
                  <a:path w="7190" h="8954" extrusionOk="0">
                    <a:moveTo>
                      <a:pt x="3434" y="1"/>
                    </a:moveTo>
                    <a:cubicBezTo>
                      <a:pt x="3411" y="1"/>
                      <a:pt x="3389" y="4"/>
                      <a:pt x="3366" y="9"/>
                    </a:cubicBezTo>
                    <a:cubicBezTo>
                      <a:pt x="2556" y="227"/>
                      <a:pt x="3722" y="2910"/>
                      <a:pt x="3818" y="3128"/>
                    </a:cubicBezTo>
                    <a:lnTo>
                      <a:pt x="3818" y="3128"/>
                    </a:lnTo>
                    <a:cubicBezTo>
                      <a:pt x="3727" y="2923"/>
                      <a:pt x="2649" y="542"/>
                      <a:pt x="1901" y="542"/>
                    </a:cubicBezTo>
                    <a:cubicBezTo>
                      <a:pt x="1824" y="542"/>
                      <a:pt x="1751" y="567"/>
                      <a:pt x="1683" y="621"/>
                    </a:cubicBezTo>
                    <a:cubicBezTo>
                      <a:pt x="1145" y="1080"/>
                      <a:pt x="3133" y="3295"/>
                      <a:pt x="3133" y="3295"/>
                    </a:cubicBezTo>
                    <a:cubicBezTo>
                      <a:pt x="3133" y="3295"/>
                      <a:pt x="1466" y="1509"/>
                      <a:pt x="864" y="1509"/>
                    </a:cubicBezTo>
                    <a:cubicBezTo>
                      <a:pt x="784" y="1509"/>
                      <a:pt x="722" y="1540"/>
                      <a:pt x="686" y="1612"/>
                    </a:cubicBezTo>
                    <a:cubicBezTo>
                      <a:pt x="360" y="2138"/>
                      <a:pt x="2008" y="3400"/>
                      <a:pt x="2479" y="3745"/>
                    </a:cubicBezTo>
                    <a:lnTo>
                      <a:pt x="2479" y="3745"/>
                    </a:lnTo>
                    <a:cubicBezTo>
                      <a:pt x="2109" y="3482"/>
                      <a:pt x="999" y="2723"/>
                      <a:pt x="516" y="2723"/>
                    </a:cubicBezTo>
                    <a:cubicBezTo>
                      <a:pt x="414" y="2723"/>
                      <a:pt x="340" y="2757"/>
                      <a:pt x="307" y="2836"/>
                    </a:cubicBezTo>
                    <a:cubicBezTo>
                      <a:pt x="1" y="3295"/>
                      <a:pt x="2142" y="4518"/>
                      <a:pt x="2142" y="4518"/>
                    </a:cubicBezTo>
                    <a:lnTo>
                      <a:pt x="2980" y="8954"/>
                    </a:lnTo>
                    <a:lnTo>
                      <a:pt x="4742" y="8954"/>
                    </a:lnTo>
                    <a:cubicBezTo>
                      <a:pt x="4742" y="8954"/>
                      <a:pt x="4742" y="6892"/>
                      <a:pt x="5201" y="5895"/>
                    </a:cubicBezTo>
                    <a:cubicBezTo>
                      <a:pt x="5734" y="4445"/>
                      <a:pt x="7190" y="3754"/>
                      <a:pt x="6731" y="3221"/>
                    </a:cubicBezTo>
                    <a:cubicBezTo>
                      <a:pt x="6683" y="3164"/>
                      <a:pt x="6622" y="3139"/>
                      <a:pt x="6554" y="3139"/>
                    </a:cubicBezTo>
                    <a:cubicBezTo>
                      <a:pt x="6077" y="3139"/>
                      <a:pt x="5201" y="4365"/>
                      <a:pt x="5201" y="4365"/>
                    </a:cubicBezTo>
                    <a:cubicBezTo>
                      <a:pt x="5201" y="4365"/>
                      <a:pt x="4328" y="1"/>
                      <a:pt x="3434" y="1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Google Shape;422;p5">
                <a:extLst>
                  <a:ext uri="{FF2B5EF4-FFF2-40B4-BE49-F238E27FC236}">
                    <a16:creationId xmlns:a16="http://schemas.microsoft.com/office/drawing/2014/main" id="{575CABA8-F4F0-ADA7-B53B-6237E0BC0330}"/>
                  </a:ext>
                </a:extLst>
              </p:cNvPr>
              <p:cNvSpPr/>
              <p:nvPr/>
            </p:nvSpPr>
            <p:spPr>
              <a:xfrm>
                <a:off x="6308125" y="2201400"/>
                <a:ext cx="552500" cy="879800"/>
              </a:xfrm>
              <a:custGeom>
                <a:avLst/>
                <a:gdLst/>
                <a:ahLst/>
                <a:cxnLst/>
                <a:rect l="l" t="t" r="r" b="b"/>
                <a:pathLst>
                  <a:path w="22100" h="35192" extrusionOk="0">
                    <a:moveTo>
                      <a:pt x="2293" y="0"/>
                    </a:moveTo>
                    <a:cubicBezTo>
                      <a:pt x="2053" y="0"/>
                      <a:pt x="1910" y="13"/>
                      <a:pt x="1910" y="13"/>
                    </a:cubicBezTo>
                    <a:cubicBezTo>
                      <a:pt x="1910" y="13"/>
                      <a:pt x="1" y="11099"/>
                      <a:pt x="2142" y="18440"/>
                    </a:cubicBezTo>
                    <a:cubicBezTo>
                      <a:pt x="4283" y="25782"/>
                      <a:pt x="16214" y="34886"/>
                      <a:pt x="16746" y="35192"/>
                    </a:cubicBezTo>
                    <a:lnTo>
                      <a:pt x="22099" y="27085"/>
                    </a:lnTo>
                    <a:lnTo>
                      <a:pt x="9025" y="18135"/>
                    </a:lnTo>
                    <a:cubicBezTo>
                      <a:pt x="9025" y="18135"/>
                      <a:pt x="4663" y="1463"/>
                      <a:pt x="5122" y="625"/>
                    </a:cubicBezTo>
                    <a:cubicBezTo>
                      <a:pt x="4086" y="78"/>
                      <a:pt x="2891" y="0"/>
                      <a:pt x="2293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4" name="Google Shape;423;p5">
                <a:extLst>
                  <a:ext uri="{FF2B5EF4-FFF2-40B4-BE49-F238E27FC236}">
                    <a16:creationId xmlns:a16="http://schemas.microsoft.com/office/drawing/2014/main" id="{89D7DD3E-EBF3-6CC2-0A2A-4F9E929E299F}"/>
                  </a:ext>
                </a:extLst>
              </p:cNvPr>
              <p:cNvSpPr/>
              <p:nvPr/>
            </p:nvSpPr>
            <p:spPr>
              <a:xfrm>
                <a:off x="6338725" y="2542025"/>
                <a:ext cx="353650" cy="514250"/>
              </a:xfrm>
              <a:custGeom>
                <a:avLst/>
                <a:gdLst/>
                <a:ahLst/>
                <a:cxnLst/>
                <a:rect l="l" t="t" r="r" b="b"/>
                <a:pathLst>
                  <a:path w="14146" h="20570" extrusionOk="0">
                    <a:moveTo>
                      <a:pt x="74" y="0"/>
                    </a:moveTo>
                    <a:cubicBezTo>
                      <a:pt x="0" y="1071"/>
                      <a:pt x="153" y="2142"/>
                      <a:pt x="380" y="3212"/>
                    </a:cubicBezTo>
                    <a:cubicBezTo>
                      <a:pt x="612" y="4283"/>
                      <a:pt x="992" y="5274"/>
                      <a:pt x="1377" y="6272"/>
                    </a:cubicBezTo>
                    <a:cubicBezTo>
                      <a:pt x="2295" y="8260"/>
                      <a:pt x="3439" y="10016"/>
                      <a:pt x="4815" y="11698"/>
                    </a:cubicBezTo>
                    <a:cubicBezTo>
                      <a:pt x="6192" y="13381"/>
                      <a:pt x="7648" y="14910"/>
                      <a:pt x="9251" y="16366"/>
                    </a:cubicBezTo>
                    <a:cubicBezTo>
                      <a:pt x="7721" y="14910"/>
                      <a:pt x="6192" y="13381"/>
                      <a:pt x="4895" y="11698"/>
                    </a:cubicBezTo>
                    <a:cubicBezTo>
                      <a:pt x="3518" y="10016"/>
                      <a:pt x="2295" y="8180"/>
                      <a:pt x="1450" y="6272"/>
                    </a:cubicBezTo>
                    <a:cubicBezTo>
                      <a:pt x="612" y="4283"/>
                      <a:pt x="74" y="2142"/>
                      <a:pt x="74" y="0"/>
                    </a:cubicBezTo>
                    <a:close/>
                    <a:moveTo>
                      <a:pt x="9251" y="16366"/>
                    </a:moveTo>
                    <a:lnTo>
                      <a:pt x="9251" y="16366"/>
                    </a:lnTo>
                    <a:cubicBezTo>
                      <a:pt x="10016" y="17131"/>
                      <a:pt x="10860" y="17816"/>
                      <a:pt x="11698" y="18508"/>
                    </a:cubicBezTo>
                    <a:lnTo>
                      <a:pt x="14145" y="20569"/>
                    </a:lnTo>
                    <a:cubicBezTo>
                      <a:pt x="12542" y="19193"/>
                      <a:pt x="10860" y="17816"/>
                      <a:pt x="9251" y="16366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424;p5">
                <a:extLst>
                  <a:ext uri="{FF2B5EF4-FFF2-40B4-BE49-F238E27FC236}">
                    <a16:creationId xmlns:a16="http://schemas.microsoft.com/office/drawing/2014/main" id="{A322A1B4-96A2-2110-435F-66910BECC82D}"/>
                  </a:ext>
                </a:extLst>
              </p:cNvPr>
              <p:cNvSpPr/>
              <p:nvPr/>
            </p:nvSpPr>
            <p:spPr>
              <a:xfrm>
                <a:off x="6533725" y="2654750"/>
                <a:ext cx="348000" cy="248575"/>
              </a:xfrm>
              <a:custGeom>
                <a:avLst/>
                <a:gdLst/>
                <a:ahLst/>
                <a:cxnLst/>
                <a:rect l="l" t="t" r="r" b="b"/>
                <a:pathLst>
                  <a:path w="13920" h="994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95" y="1683"/>
                      <a:pt x="4663" y="3292"/>
                      <a:pt x="6957" y="4974"/>
                    </a:cubicBezTo>
                    <a:cubicBezTo>
                      <a:pt x="9251" y="6657"/>
                      <a:pt x="11546" y="8260"/>
                      <a:pt x="13919" y="9942"/>
                    </a:cubicBezTo>
                    <a:cubicBezTo>
                      <a:pt x="11625" y="8260"/>
                      <a:pt x="9251" y="6577"/>
                      <a:pt x="6957" y="4895"/>
                    </a:cubicBezTo>
                    <a:cubicBezTo>
                      <a:pt x="4663" y="3292"/>
                      <a:pt x="2369" y="1610"/>
                      <a:pt x="1" y="1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425;p5">
                <a:extLst>
                  <a:ext uri="{FF2B5EF4-FFF2-40B4-BE49-F238E27FC236}">
                    <a16:creationId xmlns:a16="http://schemas.microsoft.com/office/drawing/2014/main" id="{CEB82F93-3A80-4667-307F-E6EE5ABEBCFD}"/>
                  </a:ext>
                </a:extLst>
              </p:cNvPr>
              <p:cNvSpPr/>
              <p:nvPr/>
            </p:nvSpPr>
            <p:spPr>
              <a:xfrm>
                <a:off x="6623525" y="3662400"/>
                <a:ext cx="355625" cy="59225"/>
              </a:xfrm>
              <a:custGeom>
                <a:avLst/>
                <a:gdLst/>
                <a:ahLst/>
                <a:cxnLst/>
                <a:rect l="l" t="t" r="r" b="b"/>
                <a:pathLst>
                  <a:path w="14225" h="2369" extrusionOk="0">
                    <a:moveTo>
                      <a:pt x="14225" y="0"/>
                    </a:moveTo>
                    <a:lnTo>
                      <a:pt x="14225" y="0"/>
                    </a:lnTo>
                    <a:cubicBezTo>
                      <a:pt x="13892" y="176"/>
                      <a:pt x="13548" y="337"/>
                      <a:pt x="13197" y="486"/>
                    </a:cubicBezTo>
                    <a:lnTo>
                      <a:pt x="13197" y="486"/>
                    </a:lnTo>
                    <a:cubicBezTo>
                      <a:pt x="13559" y="350"/>
                      <a:pt x="13912" y="194"/>
                      <a:pt x="14225" y="0"/>
                    </a:cubicBezTo>
                    <a:close/>
                    <a:moveTo>
                      <a:pt x="13197" y="486"/>
                    </a:moveTo>
                    <a:cubicBezTo>
                      <a:pt x="12851" y="616"/>
                      <a:pt x="12498" y="728"/>
                      <a:pt x="12163" y="839"/>
                    </a:cubicBezTo>
                    <a:lnTo>
                      <a:pt x="11686" y="1045"/>
                    </a:lnTo>
                    <a:lnTo>
                      <a:pt x="11686" y="1045"/>
                    </a:lnTo>
                    <a:cubicBezTo>
                      <a:pt x="12199" y="878"/>
                      <a:pt x="12706" y="694"/>
                      <a:pt x="13197" y="486"/>
                    </a:cubicBezTo>
                    <a:close/>
                    <a:moveTo>
                      <a:pt x="11686" y="1045"/>
                    </a:moveTo>
                    <a:lnTo>
                      <a:pt x="11686" y="1045"/>
                    </a:lnTo>
                    <a:cubicBezTo>
                      <a:pt x="11589" y="1076"/>
                      <a:pt x="11492" y="1107"/>
                      <a:pt x="11395" y="1137"/>
                    </a:cubicBezTo>
                    <a:lnTo>
                      <a:pt x="11395" y="1137"/>
                    </a:lnTo>
                    <a:lnTo>
                      <a:pt x="11625" y="1071"/>
                    </a:lnTo>
                    <a:lnTo>
                      <a:pt x="11686" y="1045"/>
                    </a:lnTo>
                    <a:close/>
                    <a:moveTo>
                      <a:pt x="0" y="2295"/>
                    </a:moveTo>
                    <a:lnTo>
                      <a:pt x="539" y="2368"/>
                    </a:lnTo>
                    <a:lnTo>
                      <a:pt x="2221" y="2368"/>
                    </a:lnTo>
                    <a:lnTo>
                      <a:pt x="1071" y="2295"/>
                    </a:lnTo>
                    <a:close/>
                    <a:moveTo>
                      <a:pt x="11395" y="1137"/>
                    </a:moveTo>
                    <a:lnTo>
                      <a:pt x="11092" y="1224"/>
                    </a:lnTo>
                    <a:cubicBezTo>
                      <a:pt x="10707" y="1297"/>
                      <a:pt x="10401" y="1377"/>
                      <a:pt x="10022" y="1450"/>
                    </a:cubicBezTo>
                    <a:cubicBezTo>
                      <a:pt x="8565" y="1836"/>
                      <a:pt x="7116" y="2062"/>
                      <a:pt x="5586" y="2215"/>
                    </a:cubicBezTo>
                    <a:cubicBezTo>
                      <a:pt x="4821" y="2295"/>
                      <a:pt x="4130" y="2295"/>
                      <a:pt x="3365" y="2368"/>
                    </a:cubicBezTo>
                    <a:cubicBezTo>
                      <a:pt x="4130" y="2368"/>
                      <a:pt x="4821" y="2295"/>
                      <a:pt x="5586" y="2295"/>
                    </a:cubicBezTo>
                    <a:cubicBezTo>
                      <a:pt x="7116" y="2142"/>
                      <a:pt x="8565" y="1909"/>
                      <a:pt x="10022" y="1530"/>
                    </a:cubicBezTo>
                    <a:cubicBezTo>
                      <a:pt x="10481" y="1408"/>
                      <a:pt x="10940" y="1279"/>
                      <a:pt x="11395" y="1137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426;p5">
                <a:extLst>
                  <a:ext uri="{FF2B5EF4-FFF2-40B4-BE49-F238E27FC236}">
                    <a16:creationId xmlns:a16="http://schemas.microsoft.com/office/drawing/2014/main" id="{8D571824-1202-924B-7DA4-F2AAB6BC763D}"/>
                  </a:ext>
                </a:extLst>
              </p:cNvPr>
              <p:cNvSpPr/>
              <p:nvPr/>
            </p:nvSpPr>
            <p:spPr>
              <a:xfrm>
                <a:off x="6684700" y="4023675"/>
                <a:ext cx="74675" cy="114725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458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539" y="845"/>
                      <a:pt x="998" y="1530"/>
                      <a:pt x="1457" y="2374"/>
                    </a:cubicBezTo>
                    <a:cubicBezTo>
                      <a:pt x="1989" y="3059"/>
                      <a:pt x="2448" y="3824"/>
                      <a:pt x="2986" y="4589"/>
                    </a:cubicBezTo>
                    <a:cubicBezTo>
                      <a:pt x="2527" y="3824"/>
                      <a:pt x="1989" y="3059"/>
                      <a:pt x="1530" y="2295"/>
                    </a:cubicBezTo>
                    <a:cubicBezTo>
                      <a:pt x="1071" y="1530"/>
                      <a:pt x="539" y="765"/>
                      <a:pt x="0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427;p5">
                <a:extLst>
                  <a:ext uri="{FF2B5EF4-FFF2-40B4-BE49-F238E27FC236}">
                    <a16:creationId xmlns:a16="http://schemas.microsoft.com/office/drawing/2014/main" id="{B85B4CBA-8D67-6041-CC74-BF3806E5C5A6}"/>
                  </a:ext>
                </a:extLst>
              </p:cNvPr>
              <p:cNvSpPr/>
              <p:nvPr/>
            </p:nvSpPr>
            <p:spPr>
              <a:xfrm>
                <a:off x="6787950" y="2230300"/>
                <a:ext cx="262025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10481" h="4419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11" y="512"/>
                      <a:pt x="1102" y="935"/>
                      <a:pt x="1684" y="1339"/>
                    </a:cubicBezTo>
                    <a:lnTo>
                      <a:pt x="1684" y="1339"/>
                    </a:lnTo>
                    <a:cubicBezTo>
                      <a:pt x="1505" y="1204"/>
                      <a:pt x="1327" y="1061"/>
                      <a:pt x="1150" y="919"/>
                    </a:cubicBezTo>
                    <a:lnTo>
                      <a:pt x="0" y="1"/>
                    </a:lnTo>
                    <a:close/>
                    <a:moveTo>
                      <a:pt x="1684" y="1339"/>
                    </a:moveTo>
                    <a:cubicBezTo>
                      <a:pt x="1888" y="1494"/>
                      <a:pt x="2092" y="1639"/>
                      <a:pt x="2294" y="1763"/>
                    </a:cubicBezTo>
                    <a:cubicBezTo>
                      <a:pt x="2095" y="1622"/>
                      <a:pt x="1890" y="1482"/>
                      <a:pt x="1684" y="1339"/>
                    </a:cubicBezTo>
                    <a:close/>
                    <a:moveTo>
                      <a:pt x="2295" y="1763"/>
                    </a:moveTo>
                    <a:cubicBezTo>
                      <a:pt x="3139" y="2295"/>
                      <a:pt x="3977" y="2834"/>
                      <a:pt x="4821" y="3213"/>
                    </a:cubicBezTo>
                    <a:cubicBezTo>
                      <a:pt x="3977" y="2754"/>
                      <a:pt x="3139" y="2295"/>
                      <a:pt x="2295" y="1763"/>
                    </a:cubicBezTo>
                    <a:close/>
                    <a:moveTo>
                      <a:pt x="4821" y="3213"/>
                    </a:moveTo>
                    <a:lnTo>
                      <a:pt x="4821" y="3213"/>
                    </a:lnTo>
                    <a:cubicBezTo>
                      <a:pt x="5739" y="3672"/>
                      <a:pt x="6657" y="3978"/>
                      <a:pt x="7574" y="4210"/>
                    </a:cubicBezTo>
                    <a:cubicBezTo>
                      <a:pt x="8031" y="4283"/>
                      <a:pt x="8488" y="4362"/>
                      <a:pt x="9017" y="4363"/>
                    </a:cubicBezTo>
                    <a:lnTo>
                      <a:pt x="9017" y="4363"/>
                    </a:lnTo>
                    <a:cubicBezTo>
                      <a:pt x="8523" y="4325"/>
                      <a:pt x="8039" y="4248"/>
                      <a:pt x="7574" y="4131"/>
                    </a:cubicBezTo>
                    <a:cubicBezTo>
                      <a:pt x="6657" y="3904"/>
                      <a:pt x="5739" y="3598"/>
                      <a:pt x="4821" y="3213"/>
                    </a:cubicBezTo>
                    <a:close/>
                    <a:moveTo>
                      <a:pt x="9017" y="4363"/>
                    </a:moveTo>
                    <a:cubicBezTo>
                      <a:pt x="9022" y="4363"/>
                      <a:pt x="9026" y="4364"/>
                      <a:pt x="9031" y="4364"/>
                    </a:cubicBezTo>
                    <a:lnTo>
                      <a:pt x="9031" y="4364"/>
                    </a:lnTo>
                    <a:cubicBezTo>
                      <a:pt x="9028" y="4364"/>
                      <a:pt x="9026" y="4363"/>
                      <a:pt x="9024" y="4363"/>
                    </a:cubicBezTo>
                    <a:cubicBezTo>
                      <a:pt x="9022" y="4363"/>
                      <a:pt x="9020" y="4363"/>
                      <a:pt x="9017" y="4363"/>
                    </a:cubicBezTo>
                    <a:close/>
                    <a:moveTo>
                      <a:pt x="10480" y="4363"/>
                    </a:moveTo>
                    <a:lnTo>
                      <a:pt x="10480" y="4363"/>
                    </a:lnTo>
                    <a:cubicBezTo>
                      <a:pt x="10234" y="4381"/>
                      <a:pt x="9987" y="4390"/>
                      <a:pt x="9742" y="4390"/>
                    </a:cubicBezTo>
                    <a:cubicBezTo>
                      <a:pt x="9503" y="4390"/>
                      <a:pt x="9266" y="4382"/>
                      <a:pt x="9031" y="4364"/>
                    </a:cubicBezTo>
                    <a:lnTo>
                      <a:pt x="9031" y="4364"/>
                    </a:lnTo>
                    <a:cubicBezTo>
                      <a:pt x="9258" y="4400"/>
                      <a:pt x="9485" y="4418"/>
                      <a:pt x="9722" y="4418"/>
                    </a:cubicBezTo>
                    <a:cubicBezTo>
                      <a:pt x="9962" y="4418"/>
                      <a:pt x="10211" y="4400"/>
                      <a:pt x="10480" y="4363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9" name="Google Shape;428;p5">
                <a:extLst>
                  <a:ext uri="{FF2B5EF4-FFF2-40B4-BE49-F238E27FC236}">
                    <a16:creationId xmlns:a16="http://schemas.microsoft.com/office/drawing/2014/main" id="{236D0368-70B9-FFFB-A50A-63EF532D1C35}"/>
                  </a:ext>
                </a:extLst>
              </p:cNvPr>
              <p:cNvSpPr/>
              <p:nvPr/>
            </p:nvSpPr>
            <p:spPr>
              <a:xfrm>
                <a:off x="6986775" y="2167300"/>
                <a:ext cx="63200" cy="78325"/>
              </a:xfrm>
              <a:custGeom>
                <a:avLst/>
                <a:gdLst/>
                <a:ahLst/>
                <a:cxnLst/>
                <a:rect l="l" t="t" r="r" b="b"/>
                <a:pathLst>
                  <a:path w="2528" h="3133" extrusionOk="0">
                    <a:moveTo>
                      <a:pt x="1" y="0"/>
                    </a:moveTo>
                    <a:cubicBezTo>
                      <a:pt x="249" y="249"/>
                      <a:pt x="498" y="498"/>
                      <a:pt x="747" y="758"/>
                    </a:cubicBezTo>
                    <a:lnTo>
                      <a:pt x="747" y="758"/>
                    </a:lnTo>
                    <a:cubicBezTo>
                      <a:pt x="729" y="735"/>
                      <a:pt x="710" y="710"/>
                      <a:pt x="692" y="685"/>
                    </a:cubicBezTo>
                    <a:lnTo>
                      <a:pt x="1" y="0"/>
                    </a:lnTo>
                    <a:close/>
                    <a:moveTo>
                      <a:pt x="747" y="758"/>
                    </a:moveTo>
                    <a:cubicBezTo>
                      <a:pt x="956" y="1029"/>
                      <a:pt x="1169" y="1242"/>
                      <a:pt x="1377" y="1450"/>
                    </a:cubicBezTo>
                    <a:cubicBezTo>
                      <a:pt x="1167" y="1207"/>
                      <a:pt x="957" y="978"/>
                      <a:pt x="747" y="758"/>
                    </a:cubicBezTo>
                    <a:close/>
                    <a:moveTo>
                      <a:pt x="1377" y="1450"/>
                    </a:moveTo>
                    <a:lnTo>
                      <a:pt x="1377" y="1450"/>
                    </a:lnTo>
                    <a:cubicBezTo>
                      <a:pt x="1530" y="1756"/>
                      <a:pt x="1763" y="1989"/>
                      <a:pt x="1989" y="2294"/>
                    </a:cubicBezTo>
                    <a:cubicBezTo>
                      <a:pt x="1836" y="1989"/>
                      <a:pt x="1610" y="1683"/>
                      <a:pt x="1377" y="1450"/>
                    </a:cubicBezTo>
                    <a:close/>
                    <a:moveTo>
                      <a:pt x="1989" y="2294"/>
                    </a:moveTo>
                    <a:cubicBezTo>
                      <a:pt x="2142" y="2600"/>
                      <a:pt x="2374" y="2827"/>
                      <a:pt x="2527" y="3133"/>
                    </a:cubicBezTo>
                    <a:cubicBezTo>
                      <a:pt x="2374" y="2827"/>
                      <a:pt x="2221" y="2521"/>
                      <a:pt x="1989" y="2294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429;p5">
                <a:extLst>
                  <a:ext uri="{FF2B5EF4-FFF2-40B4-BE49-F238E27FC236}">
                    <a16:creationId xmlns:a16="http://schemas.microsoft.com/office/drawing/2014/main" id="{8A265EB8-1ABA-5289-B362-10EB34C4C1F3}"/>
                  </a:ext>
                </a:extLst>
              </p:cNvPr>
              <p:cNvSpPr/>
              <p:nvPr/>
            </p:nvSpPr>
            <p:spPr>
              <a:xfrm>
                <a:off x="7090025" y="2209350"/>
                <a:ext cx="32600" cy="63050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2522" extrusionOk="0">
                    <a:moveTo>
                      <a:pt x="0" y="1"/>
                    </a:moveTo>
                    <a:cubicBezTo>
                      <a:pt x="203" y="162"/>
                      <a:pt x="384" y="343"/>
                      <a:pt x="543" y="546"/>
                    </a:cubicBezTo>
                    <a:lnTo>
                      <a:pt x="543" y="546"/>
                    </a:lnTo>
                    <a:cubicBezTo>
                      <a:pt x="541" y="541"/>
                      <a:pt x="540" y="537"/>
                      <a:pt x="539" y="533"/>
                    </a:cubicBezTo>
                    <a:cubicBezTo>
                      <a:pt x="386" y="307"/>
                      <a:pt x="233" y="154"/>
                      <a:pt x="0" y="1"/>
                    </a:cubicBezTo>
                    <a:close/>
                    <a:moveTo>
                      <a:pt x="543" y="546"/>
                    </a:moveTo>
                    <a:cubicBezTo>
                      <a:pt x="618" y="771"/>
                      <a:pt x="768" y="923"/>
                      <a:pt x="918" y="1145"/>
                    </a:cubicBezTo>
                    <a:cubicBezTo>
                      <a:pt x="811" y="927"/>
                      <a:pt x="686" y="728"/>
                      <a:pt x="543" y="546"/>
                    </a:cubicBezTo>
                    <a:close/>
                    <a:moveTo>
                      <a:pt x="918" y="1145"/>
                    </a:moveTo>
                    <a:lnTo>
                      <a:pt x="1150" y="1836"/>
                    </a:lnTo>
                    <a:cubicBezTo>
                      <a:pt x="1224" y="2062"/>
                      <a:pt x="1224" y="2295"/>
                      <a:pt x="1303" y="2521"/>
                    </a:cubicBezTo>
                    <a:cubicBezTo>
                      <a:pt x="1303" y="2295"/>
                      <a:pt x="1224" y="2062"/>
                      <a:pt x="1224" y="1836"/>
                    </a:cubicBezTo>
                    <a:cubicBezTo>
                      <a:pt x="1150" y="1604"/>
                      <a:pt x="1071" y="1298"/>
                      <a:pt x="918" y="1145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430;p5">
                <a:extLst>
                  <a:ext uri="{FF2B5EF4-FFF2-40B4-BE49-F238E27FC236}">
                    <a16:creationId xmlns:a16="http://schemas.microsoft.com/office/drawing/2014/main" id="{0BD12911-A711-36C3-5D0C-57D9681073D3}"/>
                  </a:ext>
                </a:extLst>
              </p:cNvPr>
              <p:cNvSpPr/>
              <p:nvPr/>
            </p:nvSpPr>
            <p:spPr>
              <a:xfrm>
                <a:off x="7120600" y="2360325"/>
                <a:ext cx="49750" cy="53550"/>
              </a:xfrm>
              <a:custGeom>
                <a:avLst/>
                <a:gdLst/>
                <a:ahLst/>
                <a:cxnLst/>
                <a:rect l="l" t="t" r="r" b="b"/>
                <a:pathLst>
                  <a:path w="1990" h="2142" extrusionOk="0">
                    <a:moveTo>
                      <a:pt x="80" y="0"/>
                    </a:moveTo>
                    <a:cubicBezTo>
                      <a:pt x="1" y="306"/>
                      <a:pt x="80" y="539"/>
                      <a:pt x="233" y="765"/>
                    </a:cubicBezTo>
                    <a:cubicBezTo>
                      <a:pt x="154" y="539"/>
                      <a:pt x="80" y="306"/>
                      <a:pt x="80" y="0"/>
                    </a:cubicBezTo>
                    <a:close/>
                    <a:moveTo>
                      <a:pt x="233" y="765"/>
                    </a:moveTo>
                    <a:lnTo>
                      <a:pt x="233" y="765"/>
                    </a:lnTo>
                    <a:cubicBezTo>
                      <a:pt x="307" y="997"/>
                      <a:pt x="460" y="1224"/>
                      <a:pt x="613" y="1377"/>
                    </a:cubicBezTo>
                    <a:cubicBezTo>
                      <a:pt x="845" y="1530"/>
                      <a:pt x="1072" y="1683"/>
                      <a:pt x="1225" y="1836"/>
                    </a:cubicBezTo>
                    <a:cubicBezTo>
                      <a:pt x="1457" y="1989"/>
                      <a:pt x="1683" y="2068"/>
                      <a:pt x="1989" y="2142"/>
                    </a:cubicBezTo>
                    <a:cubicBezTo>
                      <a:pt x="1683" y="2068"/>
                      <a:pt x="1530" y="1915"/>
                      <a:pt x="1304" y="1836"/>
                    </a:cubicBezTo>
                    <a:cubicBezTo>
                      <a:pt x="1072" y="1683"/>
                      <a:pt x="845" y="1530"/>
                      <a:pt x="692" y="1377"/>
                    </a:cubicBezTo>
                    <a:cubicBezTo>
                      <a:pt x="539" y="1150"/>
                      <a:pt x="386" y="997"/>
                      <a:pt x="233" y="765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Google Shape;431;p5">
                <a:extLst>
                  <a:ext uri="{FF2B5EF4-FFF2-40B4-BE49-F238E27FC236}">
                    <a16:creationId xmlns:a16="http://schemas.microsoft.com/office/drawing/2014/main" id="{DDE2D6A1-3F4B-8010-1F4D-79AFF1527E4F}"/>
                  </a:ext>
                </a:extLst>
              </p:cNvPr>
              <p:cNvSpPr/>
              <p:nvPr/>
            </p:nvSpPr>
            <p:spPr>
              <a:xfrm>
                <a:off x="7067075" y="2471200"/>
                <a:ext cx="65025" cy="112900"/>
              </a:xfrm>
              <a:custGeom>
                <a:avLst/>
                <a:gdLst/>
                <a:ahLst/>
                <a:cxnLst/>
                <a:rect l="l" t="t" r="r" b="b"/>
                <a:pathLst>
                  <a:path w="2601" h="4516" extrusionOk="0">
                    <a:moveTo>
                      <a:pt x="2601" y="1"/>
                    </a:moveTo>
                    <a:cubicBezTo>
                      <a:pt x="2527" y="233"/>
                      <a:pt x="2527" y="460"/>
                      <a:pt x="2448" y="766"/>
                    </a:cubicBezTo>
                    <a:cubicBezTo>
                      <a:pt x="2374" y="1224"/>
                      <a:pt x="2142" y="1683"/>
                      <a:pt x="1836" y="2142"/>
                    </a:cubicBezTo>
                    <a:cubicBezTo>
                      <a:pt x="1610" y="2528"/>
                      <a:pt x="1304" y="2986"/>
                      <a:pt x="998" y="3366"/>
                    </a:cubicBezTo>
                    <a:cubicBezTo>
                      <a:pt x="1377" y="2986"/>
                      <a:pt x="1683" y="2601"/>
                      <a:pt x="1916" y="2142"/>
                    </a:cubicBezTo>
                    <a:cubicBezTo>
                      <a:pt x="2142" y="1683"/>
                      <a:pt x="2374" y="1224"/>
                      <a:pt x="2527" y="766"/>
                    </a:cubicBezTo>
                    <a:cubicBezTo>
                      <a:pt x="2601" y="539"/>
                      <a:pt x="2601" y="233"/>
                      <a:pt x="2601" y="1"/>
                    </a:cubicBezTo>
                    <a:close/>
                    <a:moveTo>
                      <a:pt x="998" y="3366"/>
                    </a:moveTo>
                    <a:lnTo>
                      <a:pt x="539" y="3904"/>
                    </a:lnTo>
                    <a:lnTo>
                      <a:pt x="1" y="4516"/>
                    </a:lnTo>
                    <a:lnTo>
                      <a:pt x="539" y="3978"/>
                    </a:lnTo>
                    <a:lnTo>
                      <a:pt x="998" y="3366"/>
                    </a:ln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432;p5">
                <a:extLst>
                  <a:ext uri="{FF2B5EF4-FFF2-40B4-BE49-F238E27FC236}">
                    <a16:creationId xmlns:a16="http://schemas.microsoft.com/office/drawing/2014/main" id="{5FC48802-C8A6-6BF6-FD46-71D7D8604B53}"/>
                  </a:ext>
                </a:extLst>
              </p:cNvPr>
              <p:cNvSpPr/>
              <p:nvPr/>
            </p:nvSpPr>
            <p:spPr>
              <a:xfrm>
                <a:off x="6969650" y="2614675"/>
                <a:ext cx="47750" cy="85975"/>
              </a:xfrm>
              <a:custGeom>
                <a:avLst/>
                <a:gdLst/>
                <a:ahLst/>
                <a:cxnLst/>
                <a:rect l="l" t="t" r="r" b="b"/>
                <a:pathLst>
                  <a:path w="1910" h="3439" extrusionOk="0">
                    <a:moveTo>
                      <a:pt x="1909" y="1"/>
                    </a:moveTo>
                    <a:lnTo>
                      <a:pt x="1865" y="179"/>
                    </a:lnTo>
                    <a:lnTo>
                      <a:pt x="1865" y="179"/>
                    </a:lnTo>
                    <a:cubicBezTo>
                      <a:pt x="1880" y="120"/>
                      <a:pt x="1895" y="60"/>
                      <a:pt x="1909" y="1"/>
                    </a:cubicBezTo>
                    <a:close/>
                    <a:moveTo>
                      <a:pt x="1865" y="179"/>
                    </a:moveTo>
                    <a:cubicBezTo>
                      <a:pt x="1802" y="426"/>
                      <a:pt x="1727" y="672"/>
                      <a:pt x="1603" y="918"/>
                    </a:cubicBezTo>
                    <a:cubicBezTo>
                      <a:pt x="1450" y="1224"/>
                      <a:pt x="1377" y="1530"/>
                      <a:pt x="1144" y="1836"/>
                    </a:cubicBezTo>
                    <a:cubicBezTo>
                      <a:pt x="992" y="2142"/>
                      <a:pt x="839" y="2368"/>
                      <a:pt x="612" y="2674"/>
                    </a:cubicBezTo>
                    <a:cubicBezTo>
                      <a:pt x="459" y="2907"/>
                      <a:pt x="227" y="3213"/>
                      <a:pt x="0" y="3439"/>
                    </a:cubicBezTo>
                    <a:cubicBezTo>
                      <a:pt x="459" y="2980"/>
                      <a:pt x="918" y="2448"/>
                      <a:pt x="1224" y="1836"/>
                    </a:cubicBezTo>
                    <a:lnTo>
                      <a:pt x="1683" y="918"/>
                    </a:lnTo>
                    <a:lnTo>
                      <a:pt x="1865" y="179"/>
                    </a:ln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433;p5">
                <a:extLst>
                  <a:ext uri="{FF2B5EF4-FFF2-40B4-BE49-F238E27FC236}">
                    <a16:creationId xmlns:a16="http://schemas.microsoft.com/office/drawing/2014/main" id="{C7FEAB57-9F31-4A09-58B6-6CA40392997B}"/>
                  </a:ext>
                </a:extLst>
              </p:cNvPr>
              <p:cNvSpPr/>
              <p:nvPr/>
            </p:nvSpPr>
            <p:spPr>
              <a:xfrm>
                <a:off x="7067075" y="2387075"/>
                <a:ext cx="9650" cy="82325"/>
              </a:xfrm>
              <a:custGeom>
                <a:avLst/>
                <a:gdLst/>
                <a:ahLst/>
                <a:cxnLst/>
                <a:rect l="l" t="t" r="r" b="b"/>
                <a:pathLst>
                  <a:path w="386" h="3293" extrusionOk="0">
                    <a:moveTo>
                      <a:pt x="1" y="1"/>
                    </a:moveTo>
                    <a:cubicBezTo>
                      <a:pt x="36" y="138"/>
                      <a:pt x="71" y="261"/>
                      <a:pt x="105" y="382"/>
                    </a:cubicBezTo>
                    <a:lnTo>
                      <a:pt x="105" y="382"/>
                    </a:lnTo>
                    <a:cubicBezTo>
                      <a:pt x="71" y="253"/>
                      <a:pt x="36" y="125"/>
                      <a:pt x="1" y="1"/>
                    </a:cubicBezTo>
                    <a:close/>
                    <a:moveTo>
                      <a:pt x="105" y="382"/>
                    </a:moveTo>
                    <a:lnTo>
                      <a:pt x="105" y="382"/>
                    </a:lnTo>
                    <a:cubicBezTo>
                      <a:pt x="150" y="553"/>
                      <a:pt x="194" y="727"/>
                      <a:pt x="234" y="900"/>
                    </a:cubicBezTo>
                    <a:lnTo>
                      <a:pt x="234" y="900"/>
                    </a:lnTo>
                    <a:cubicBezTo>
                      <a:pt x="233" y="882"/>
                      <a:pt x="233" y="864"/>
                      <a:pt x="233" y="845"/>
                    </a:cubicBezTo>
                    <a:cubicBezTo>
                      <a:pt x="189" y="677"/>
                      <a:pt x="147" y="531"/>
                      <a:pt x="105" y="382"/>
                    </a:cubicBezTo>
                    <a:close/>
                    <a:moveTo>
                      <a:pt x="234" y="900"/>
                    </a:moveTo>
                    <a:cubicBezTo>
                      <a:pt x="242" y="1179"/>
                      <a:pt x="306" y="1396"/>
                      <a:pt x="306" y="1683"/>
                    </a:cubicBezTo>
                    <a:cubicBezTo>
                      <a:pt x="386" y="1989"/>
                      <a:pt x="386" y="2295"/>
                      <a:pt x="306" y="2528"/>
                    </a:cubicBezTo>
                    <a:cubicBezTo>
                      <a:pt x="306" y="2834"/>
                      <a:pt x="154" y="3139"/>
                      <a:pt x="1" y="3292"/>
                    </a:cubicBezTo>
                    <a:cubicBezTo>
                      <a:pt x="233" y="3139"/>
                      <a:pt x="306" y="2834"/>
                      <a:pt x="386" y="2528"/>
                    </a:cubicBezTo>
                    <a:lnTo>
                      <a:pt x="386" y="1683"/>
                    </a:lnTo>
                    <a:cubicBezTo>
                      <a:pt x="349" y="1435"/>
                      <a:pt x="296" y="1168"/>
                      <a:pt x="234" y="90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434;p5">
                <a:extLst>
                  <a:ext uri="{FF2B5EF4-FFF2-40B4-BE49-F238E27FC236}">
                    <a16:creationId xmlns:a16="http://schemas.microsoft.com/office/drawing/2014/main" id="{533268EB-ABDF-158D-8C7B-222F1CD495B7}"/>
                  </a:ext>
                </a:extLst>
              </p:cNvPr>
              <p:cNvSpPr/>
              <p:nvPr/>
            </p:nvSpPr>
            <p:spPr>
              <a:xfrm>
                <a:off x="6860600" y="2176775"/>
                <a:ext cx="206500" cy="120550"/>
              </a:xfrm>
              <a:custGeom>
                <a:avLst/>
                <a:gdLst/>
                <a:ahLst/>
                <a:cxnLst/>
                <a:rect l="l" t="t" r="r" b="b"/>
                <a:pathLst>
                  <a:path w="8260" h="4822" extrusionOk="0">
                    <a:moveTo>
                      <a:pt x="0" y="1"/>
                    </a:moveTo>
                    <a:cubicBezTo>
                      <a:pt x="0" y="153"/>
                      <a:pt x="80" y="233"/>
                      <a:pt x="153" y="306"/>
                    </a:cubicBezTo>
                    <a:cubicBezTo>
                      <a:pt x="80" y="233"/>
                      <a:pt x="80" y="153"/>
                      <a:pt x="0" y="1"/>
                    </a:cubicBezTo>
                    <a:close/>
                    <a:moveTo>
                      <a:pt x="386" y="539"/>
                    </a:moveTo>
                    <a:cubicBezTo>
                      <a:pt x="539" y="692"/>
                      <a:pt x="692" y="845"/>
                      <a:pt x="844" y="918"/>
                    </a:cubicBezTo>
                    <a:cubicBezTo>
                      <a:pt x="692" y="765"/>
                      <a:pt x="539" y="692"/>
                      <a:pt x="386" y="539"/>
                    </a:cubicBezTo>
                    <a:close/>
                    <a:moveTo>
                      <a:pt x="844" y="918"/>
                    </a:moveTo>
                    <a:lnTo>
                      <a:pt x="844" y="918"/>
                    </a:lnTo>
                    <a:cubicBezTo>
                      <a:pt x="1071" y="1224"/>
                      <a:pt x="1456" y="1457"/>
                      <a:pt x="1762" y="1683"/>
                    </a:cubicBezTo>
                    <a:cubicBezTo>
                      <a:pt x="1456" y="1457"/>
                      <a:pt x="1150" y="1224"/>
                      <a:pt x="844" y="918"/>
                    </a:cubicBezTo>
                    <a:close/>
                    <a:moveTo>
                      <a:pt x="1762" y="1683"/>
                    </a:moveTo>
                    <a:cubicBezTo>
                      <a:pt x="2374" y="2221"/>
                      <a:pt x="3059" y="2680"/>
                      <a:pt x="3751" y="3060"/>
                    </a:cubicBezTo>
                    <a:cubicBezTo>
                      <a:pt x="3059" y="2601"/>
                      <a:pt x="2447" y="2142"/>
                      <a:pt x="1762" y="1683"/>
                    </a:cubicBezTo>
                    <a:close/>
                    <a:moveTo>
                      <a:pt x="3751" y="3060"/>
                    </a:moveTo>
                    <a:lnTo>
                      <a:pt x="3751" y="3060"/>
                    </a:lnTo>
                    <a:cubicBezTo>
                      <a:pt x="4436" y="3518"/>
                      <a:pt x="5201" y="3904"/>
                      <a:pt x="5892" y="4210"/>
                    </a:cubicBezTo>
                    <a:cubicBezTo>
                      <a:pt x="6657" y="4516"/>
                      <a:pt x="7421" y="4742"/>
                      <a:pt x="8260" y="4822"/>
                    </a:cubicBezTo>
                    <a:cubicBezTo>
                      <a:pt x="7880" y="4742"/>
                      <a:pt x="7421" y="4669"/>
                      <a:pt x="7036" y="4589"/>
                    </a:cubicBezTo>
                    <a:cubicBezTo>
                      <a:pt x="6657" y="4436"/>
                      <a:pt x="6271" y="4283"/>
                      <a:pt x="5965" y="4130"/>
                    </a:cubicBezTo>
                    <a:cubicBezTo>
                      <a:pt x="5201" y="3824"/>
                      <a:pt x="4436" y="3445"/>
                      <a:pt x="3751" y="306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435;p5">
                <a:extLst>
                  <a:ext uri="{FF2B5EF4-FFF2-40B4-BE49-F238E27FC236}">
                    <a16:creationId xmlns:a16="http://schemas.microsoft.com/office/drawing/2014/main" id="{F39C9AD7-F48D-1F0F-E47B-5DAC773878B2}"/>
                  </a:ext>
                </a:extLst>
              </p:cNvPr>
              <p:cNvSpPr/>
              <p:nvPr/>
            </p:nvSpPr>
            <p:spPr>
              <a:xfrm>
                <a:off x="2604725" y="2321050"/>
                <a:ext cx="191975" cy="186575"/>
              </a:xfrm>
              <a:custGeom>
                <a:avLst/>
                <a:gdLst/>
                <a:ahLst/>
                <a:cxnLst/>
                <a:rect l="l" t="t" r="r" b="b"/>
                <a:pathLst>
                  <a:path w="7679" h="7463" extrusionOk="0">
                    <a:moveTo>
                      <a:pt x="6132" y="1"/>
                    </a:moveTo>
                    <a:cubicBezTo>
                      <a:pt x="5105" y="1"/>
                      <a:pt x="2374" y="2489"/>
                      <a:pt x="2374" y="2489"/>
                    </a:cubicBezTo>
                    <a:cubicBezTo>
                      <a:pt x="2374" y="2489"/>
                      <a:pt x="2442" y="645"/>
                      <a:pt x="1901" y="645"/>
                    </a:cubicBezTo>
                    <a:cubicBezTo>
                      <a:pt x="1880" y="645"/>
                      <a:pt x="1858" y="648"/>
                      <a:pt x="1836" y="654"/>
                    </a:cubicBezTo>
                    <a:cubicBezTo>
                      <a:pt x="1150" y="806"/>
                      <a:pt x="1915" y="2263"/>
                      <a:pt x="1456" y="3792"/>
                    </a:cubicBezTo>
                    <a:cubicBezTo>
                      <a:pt x="1303" y="4783"/>
                      <a:pt x="0" y="6545"/>
                      <a:pt x="0" y="6545"/>
                    </a:cubicBezTo>
                    <a:lnTo>
                      <a:pt x="1456" y="7463"/>
                    </a:lnTo>
                    <a:lnTo>
                      <a:pt x="4742" y="4404"/>
                    </a:lnTo>
                    <a:cubicBezTo>
                      <a:pt x="4742" y="4404"/>
                      <a:pt x="5492" y="4520"/>
                      <a:pt x="6175" y="4520"/>
                    </a:cubicBezTo>
                    <a:cubicBezTo>
                      <a:pt x="6726" y="4520"/>
                      <a:pt x="7233" y="4445"/>
                      <a:pt x="7268" y="4171"/>
                    </a:cubicBezTo>
                    <a:cubicBezTo>
                      <a:pt x="7330" y="3724"/>
                      <a:pt x="5504" y="3653"/>
                      <a:pt x="4919" y="3641"/>
                    </a:cubicBezTo>
                    <a:lnTo>
                      <a:pt x="4919" y="3641"/>
                    </a:lnTo>
                    <a:cubicBezTo>
                      <a:pt x="4937" y="3641"/>
                      <a:pt x="4956" y="3641"/>
                      <a:pt x="4976" y="3641"/>
                    </a:cubicBezTo>
                    <a:cubicBezTo>
                      <a:pt x="5656" y="3641"/>
                      <a:pt x="7587" y="3592"/>
                      <a:pt x="7648" y="3027"/>
                    </a:cubicBezTo>
                    <a:cubicBezTo>
                      <a:pt x="7679" y="2757"/>
                      <a:pt x="7230" y="2675"/>
                      <a:pt x="6672" y="2675"/>
                    </a:cubicBezTo>
                    <a:cubicBezTo>
                      <a:pt x="5803" y="2675"/>
                      <a:pt x="4668" y="2874"/>
                      <a:pt x="4668" y="2874"/>
                    </a:cubicBezTo>
                    <a:cubicBezTo>
                      <a:pt x="4668" y="2874"/>
                      <a:pt x="7574" y="2263"/>
                      <a:pt x="7421" y="1651"/>
                    </a:cubicBezTo>
                    <a:cubicBezTo>
                      <a:pt x="7354" y="1431"/>
                      <a:pt x="7160" y="1345"/>
                      <a:pt x="6899" y="1345"/>
                    </a:cubicBezTo>
                    <a:cubicBezTo>
                      <a:pt x="6069" y="1345"/>
                      <a:pt x="4560" y="2209"/>
                      <a:pt x="4261" y="2385"/>
                    </a:cubicBezTo>
                    <a:lnTo>
                      <a:pt x="4261" y="2385"/>
                    </a:lnTo>
                    <a:cubicBezTo>
                      <a:pt x="4638" y="2158"/>
                      <a:pt x="6918" y="750"/>
                      <a:pt x="6424" y="121"/>
                    </a:cubicBezTo>
                    <a:cubicBezTo>
                      <a:pt x="6358" y="38"/>
                      <a:pt x="6258" y="1"/>
                      <a:pt x="6132" y="1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436;p5">
                <a:extLst>
                  <a:ext uri="{FF2B5EF4-FFF2-40B4-BE49-F238E27FC236}">
                    <a16:creationId xmlns:a16="http://schemas.microsoft.com/office/drawing/2014/main" id="{8C07DF1B-31E3-653F-8A66-4BD8D6641020}"/>
                  </a:ext>
                </a:extLst>
              </p:cNvPr>
              <p:cNvSpPr/>
              <p:nvPr/>
            </p:nvSpPr>
            <p:spPr>
              <a:xfrm>
                <a:off x="1406575" y="2247425"/>
                <a:ext cx="632250" cy="864125"/>
              </a:xfrm>
              <a:custGeom>
                <a:avLst/>
                <a:gdLst/>
                <a:ahLst/>
                <a:cxnLst/>
                <a:rect l="l" t="t" r="r" b="b"/>
                <a:pathLst>
                  <a:path w="25290" h="34565" extrusionOk="0">
                    <a:moveTo>
                      <a:pt x="7953" y="1"/>
                    </a:moveTo>
                    <a:cubicBezTo>
                      <a:pt x="0" y="1"/>
                      <a:pt x="1367" y="24609"/>
                      <a:pt x="3111" y="28456"/>
                    </a:cubicBezTo>
                    <a:cubicBezTo>
                      <a:pt x="4247" y="31056"/>
                      <a:pt x="8748" y="34564"/>
                      <a:pt x="13176" y="34564"/>
                    </a:cubicBezTo>
                    <a:cubicBezTo>
                      <a:pt x="15906" y="34564"/>
                      <a:pt x="18608" y="33230"/>
                      <a:pt x="20474" y="29527"/>
                    </a:cubicBezTo>
                    <a:cubicBezTo>
                      <a:pt x="25289" y="19811"/>
                      <a:pt x="16112" y="13314"/>
                      <a:pt x="15959" y="9949"/>
                    </a:cubicBezTo>
                    <a:cubicBezTo>
                      <a:pt x="15886" y="6658"/>
                      <a:pt x="10453" y="692"/>
                      <a:pt x="10453" y="692"/>
                    </a:cubicBezTo>
                    <a:cubicBezTo>
                      <a:pt x="9532" y="219"/>
                      <a:pt x="8701" y="1"/>
                      <a:pt x="7953" y="1"/>
                    </a:cubicBezTo>
                    <a:close/>
                  </a:path>
                </a:pathLst>
              </a:custGeom>
              <a:solidFill>
                <a:srgbClr val="8B6B5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8" name="Google Shape;437;p5">
                <a:extLst>
                  <a:ext uri="{FF2B5EF4-FFF2-40B4-BE49-F238E27FC236}">
                    <a16:creationId xmlns:a16="http://schemas.microsoft.com/office/drawing/2014/main" id="{D0EBA390-FF65-D9C2-2C55-5C64E5B9D20B}"/>
                  </a:ext>
                </a:extLst>
              </p:cNvPr>
              <p:cNvSpPr/>
              <p:nvPr/>
            </p:nvSpPr>
            <p:spPr>
              <a:xfrm>
                <a:off x="1843775" y="2465550"/>
                <a:ext cx="822150" cy="524100"/>
              </a:xfrm>
              <a:custGeom>
                <a:avLst/>
                <a:gdLst/>
                <a:ahLst/>
                <a:cxnLst/>
                <a:rect l="l" t="t" r="r" b="b"/>
                <a:pathLst>
                  <a:path w="32886" h="20964" extrusionOk="0">
                    <a:moveTo>
                      <a:pt x="29906" y="0"/>
                    </a:moveTo>
                    <a:cubicBezTo>
                      <a:pt x="29753" y="992"/>
                      <a:pt x="16367" y="11778"/>
                      <a:pt x="16367" y="11778"/>
                    </a:cubicBezTo>
                    <a:lnTo>
                      <a:pt x="539" y="11239"/>
                    </a:lnTo>
                    <a:lnTo>
                      <a:pt x="1" y="20955"/>
                    </a:lnTo>
                    <a:cubicBezTo>
                      <a:pt x="50" y="20960"/>
                      <a:pt x="170" y="20963"/>
                      <a:pt x="354" y="20963"/>
                    </a:cubicBezTo>
                    <a:cubicBezTo>
                      <a:pt x="2762" y="20963"/>
                      <a:pt x="16036" y="20397"/>
                      <a:pt x="21720" y="16134"/>
                    </a:cubicBezTo>
                    <a:cubicBezTo>
                      <a:pt x="27838" y="11545"/>
                      <a:pt x="32885" y="1450"/>
                      <a:pt x="32885" y="1450"/>
                    </a:cubicBezTo>
                    <a:cubicBezTo>
                      <a:pt x="32885" y="1450"/>
                      <a:pt x="31588" y="227"/>
                      <a:pt x="29906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9" name="Google Shape;438;p5">
                <a:extLst>
                  <a:ext uri="{FF2B5EF4-FFF2-40B4-BE49-F238E27FC236}">
                    <a16:creationId xmlns:a16="http://schemas.microsoft.com/office/drawing/2014/main" id="{EACEB87D-BB24-B6B1-A125-4705B649C1C9}"/>
                  </a:ext>
                </a:extLst>
              </p:cNvPr>
              <p:cNvSpPr/>
              <p:nvPr/>
            </p:nvSpPr>
            <p:spPr>
              <a:xfrm>
                <a:off x="2063725" y="1648825"/>
                <a:ext cx="957800" cy="955450"/>
              </a:xfrm>
              <a:custGeom>
                <a:avLst/>
                <a:gdLst/>
                <a:ahLst/>
                <a:cxnLst/>
                <a:rect l="l" t="t" r="r" b="b"/>
                <a:pathLst>
                  <a:path w="38312" h="38218" extrusionOk="0">
                    <a:moveTo>
                      <a:pt x="12869" y="0"/>
                    </a:moveTo>
                    <a:cubicBezTo>
                      <a:pt x="11380" y="0"/>
                      <a:pt x="9952" y="292"/>
                      <a:pt x="8639" y="929"/>
                    </a:cubicBezTo>
                    <a:cubicBezTo>
                      <a:pt x="612" y="4753"/>
                      <a:pt x="1" y="20048"/>
                      <a:pt x="4663" y="29763"/>
                    </a:cubicBezTo>
                    <a:cubicBezTo>
                      <a:pt x="7595" y="35817"/>
                      <a:pt x="11914" y="38217"/>
                      <a:pt x="16711" y="38217"/>
                    </a:cubicBezTo>
                    <a:cubicBezTo>
                      <a:pt x="19550" y="38217"/>
                      <a:pt x="22557" y="37376"/>
                      <a:pt x="25544" y="35955"/>
                    </a:cubicBezTo>
                    <a:cubicBezTo>
                      <a:pt x="33570" y="32058"/>
                      <a:pt x="38312" y="25401"/>
                      <a:pt x="33650" y="15765"/>
                    </a:cubicBezTo>
                    <a:cubicBezTo>
                      <a:pt x="29745" y="7643"/>
                      <a:pt x="20492" y="0"/>
                      <a:pt x="12869" y="0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0" name="Google Shape;439;p5">
                <a:extLst>
                  <a:ext uri="{FF2B5EF4-FFF2-40B4-BE49-F238E27FC236}">
                    <a16:creationId xmlns:a16="http://schemas.microsoft.com/office/drawing/2014/main" id="{6E307154-3B66-9BB1-245E-AE1CCF58826A}"/>
                  </a:ext>
                </a:extLst>
              </p:cNvPr>
              <p:cNvSpPr/>
              <p:nvPr/>
            </p:nvSpPr>
            <p:spPr>
              <a:xfrm>
                <a:off x="2092325" y="1506075"/>
                <a:ext cx="257175" cy="197475"/>
              </a:xfrm>
              <a:custGeom>
                <a:avLst/>
                <a:gdLst/>
                <a:ahLst/>
                <a:cxnLst/>
                <a:rect l="l" t="t" r="r" b="b"/>
                <a:pathLst>
                  <a:path w="10287" h="7899" extrusionOk="0">
                    <a:moveTo>
                      <a:pt x="8654" y="1"/>
                    </a:moveTo>
                    <a:cubicBezTo>
                      <a:pt x="8576" y="1"/>
                      <a:pt x="8496" y="21"/>
                      <a:pt x="8413" y="62"/>
                    </a:cubicBezTo>
                    <a:cubicBezTo>
                      <a:pt x="6963" y="753"/>
                      <a:pt x="7575" y="1824"/>
                      <a:pt x="6578" y="2283"/>
                    </a:cubicBezTo>
                    <a:cubicBezTo>
                      <a:pt x="6498" y="2323"/>
                      <a:pt x="6425" y="2341"/>
                      <a:pt x="6358" y="2341"/>
                    </a:cubicBezTo>
                    <a:cubicBezTo>
                      <a:pt x="5709" y="2341"/>
                      <a:pt x="5585" y="657"/>
                      <a:pt x="4486" y="657"/>
                    </a:cubicBezTo>
                    <a:cubicBezTo>
                      <a:pt x="4176" y="657"/>
                      <a:pt x="3790" y="791"/>
                      <a:pt x="3292" y="1133"/>
                    </a:cubicBezTo>
                    <a:cubicBezTo>
                      <a:pt x="845" y="2895"/>
                      <a:pt x="2754" y="2662"/>
                      <a:pt x="1377" y="4118"/>
                    </a:cubicBezTo>
                    <a:cubicBezTo>
                      <a:pt x="1" y="5568"/>
                      <a:pt x="5660" y="7863"/>
                      <a:pt x="5660" y="7863"/>
                    </a:cubicBezTo>
                    <a:cubicBezTo>
                      <a:pt x="5660" y="7863"/>
                      <a:pt x="5738" y="7898"/>
                      <a:pt x="5903" y="7898"/>
                    </a:cubicBezTo>
                    <a:cubicBezTo>
                      <a:pt x="6280" y="7898"/>
                      <a:pt x="7109" y="7712"/>
                      <a:pt x="8493" y="6486"/>
                    </a:cubicBezTo>
                    <a:cubicBezTo>
                      <a:pt x="10286" y="4761"/>
                      <a:pt x="9854" y="1"/>
                      <a:pt x="8654" y="1"/>
                    </a:cubicBezTo>
                    <a:close/>
                  </a:path>
                </a:pathLst>
              </a:custGeom>
              <a:solidFill>
                <a:srgbClr val="43434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440;p5">
                <a:extLst>
                  <a:ext uri="{FF2B5EF4-FFF2-40B4-BE49-F238E27FC236}">
                    <a16:creationId xmlns:a16="http://schemas.microsoft.com/office/drawing/2014/main" id="{6AC228B9-CF03-FC22-77E4-1403F4ED1272}"/>
                  </a:ext>
                </a:extLst>
              </p:cNvPr>
              <p:cNvSpPr/>
              <p:nvPr/>
            </p:nvSpPr>
            <p:spPr>
              <a:xfrm>
                <a:off x="2207050" y="1643725"/>
                <a:ext cx="122375" cy="71125"/>
              </a:xfrm>
              <a:custGeom>
                <a:avLst/>
                <a:gdLst/>
                <a:ahLst/>
                <a:cxnLst/>
                <a:rect l="l" t="t" r="r" b="b"/>
                <a:pathLst>
                  <a:path w="4895" h="2845" extrusionOk="0">
                    <a:moveTo>
                      <a:pt x="4273" y="1"/>
                    </a:moveTo>
                    <a:cubicBezTo>
                      <a:pt x="4195" y="1"/>
                      <a:pt x="4120" y="20"/>
                      <a:pt x="4057" y="62"/>
                    </a:cubicBezTo>
                    <a:lnTo>
                      <a:pt x="386" y="1824"/>
                    </a:lnTo>
                    <a:cubicBezTo>
                      <a:pt x="80" y="1977"/>
                      <a:pt x="0" y="2283"/>
                      <a:pt x="80" y="2509"/>
                    </a:cubicBezTo>
                    <a:cubicBezTo>
                      <a:pt x="196" y="2743"/>
                      <a:pt x="402" y="2844"/>
                      <a:pt x="628" y="2844"/>
                    </a:cubicBezTo>
                    <a:cubicBezTo>
                      <a:pt x="699" y="2844"/>
                      <a:pt x="772" y="2834"/>
                      <a:pt x="845" y="2815"/>
                    </a:cubicBezTo>
                    <a:lnTo>
                      <a:pt x="4515" y="1059"/>
                    </a:lnTo>
                    <a:cubicBezTo>
                      <a:pt x="4821" y="907"/>
                      <a:pt x="4895" y="601"/>
                      <a:pt x="4742" y="295"/>
                    </a:cubicBezTo>
                    <a:cubicBezTo>
                      <a:pt x="4689" y="127"/>
                      <a:pt x="4474" y="1"/>
                      <a:pt x="4273" y="1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441;p5">
                <a:extLst>
                  <a:ext uri="{FF2B5EF4-FFF2-40B4-BE49-F238E27FC236}">
                    <a16:creationId xmlns:a16="http://schemas.microsoft.com/office/drawing/2014/main" id="{4C3E08AD-F600-9DEF-8F59-9CA629AC56A6}"/>
                  </a:ext>
                </a:extLst>
              </p:cNvPr>
              <p:cNvSpPr/>
              <p:nvPr/>
            </p:nvSpPr>
            <p:spPr>
              <a:xfrm>
                <a:off x="413700" y="4878375"/>
                <a:ext cx="166425" cy="292450"/>
              </a:xfrm>
              <a:custGeom>
                <a:avLst/>
                <a:gdLst/>
                <a:ahLst/>
                <a:cxnLst/>
                <a:rect l="l" t="t" r="r" b="b"/>
                <a:pathLst>
                  <a:path w="6657" h="11698" extrusionOk="0">
                    <a:moveTo>
                      <a:pt x="5280" y="0"/>
                    </a:moveTo>
                    <a:lnTo>
                      <a:pt x="4130" y="838"/>
                    </a:lnTo>
                    <a:lnTo>
                      <a:pt x="1224" y="1450"/>
                    </a:lnTo>
                    <a:lnTo>
                      <a:pt x="0" y="11698"/>
                    </a:lnTo>
                    <a:cubicBezTo>
                      <a:pt x="0" y="11698"/>
                      <a:pt x="3365" y="11392"/>
                      <a:pt x="4894" y="5886"/>
                    </a:cubicBezTo>
                    <a:cubicBezTo>
                      <a:pt x="5506" y="5580"/>
                      <a:pt x="6118" y="5274"/>
                      <a:pt x="6656" y="4968"/>
                    </a:cubicBezTo>
                    <a:cubicBezTo>
                      <a:pt x="6271" y="3365"/>
                      <a:pt x="5739" y="1682"/>
                      <a:pt x="5280" y="0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Google Shape;442;p5">
                <a:extLst>
                  <a:ext uri="{FF2B5EF4-FFF2-40B4-BE49-F238E27FC236}">
                    <a16:creationId xmlns:a16="http://schemas.microsoft.com/office/drawing/2014/main" id="{BC00B88B-5432-9DA3-4F56-AD316D314580}"/>
                  </a:ext>
                </a:extLst>
              </p:cNvPr>
              <p:cNvSpPr/>
              <p:nvPr/>
            </p:nvSpPr>
            <p:spPr>
              <a:xfrm>
                <a:off x="1845775" y="5302800"/>
                <a:ext cx="244750" cy="137675"/>
              </a:xfrm>
              <a:custGeom>
                <a:avLst/>
                <a:gdLst/>
                <a:ahLst/>
                <a:cxnLst/>
                <a:rect l="l" t="t" r="r" b="b"/>
                <a:pathLst>
                  <a:path w="9790" h="5507" extrusionOk="0">
                    <a:moveTo>
                      <a:pt x="380" y="1"/>
                    </a:moveTo>
                    <a:lnTo>
                      <a:pt x="0" y="5507"/>
                    </a:lnTo>
                    <a:lnTo>
                      <a:pt x="9789" y="4969"/>
                    </a:lnTo>
                    <a:cubicBezTo>
                      <a:pt x="9789" y="4969"/>
                      <a:pt x="9025" y="2601"/>
                      <a:pt x="4509" y="2521"/>
                    </a:cubicBezTo>
                    <a:cubicBezTo>
                      <a:pt x="4815" y="1683"/>
                      <a:pt x="5048" y="839"/>
                      <a:pt x="5274" y="1"/>
                    </a:cubicBezTo>
                    <a:cubicBezTo>
                      <a:pt x="4206" y="1"/>
                      <a:pt x="3102" y="33"/>
                      <a:pt x="2008" y="33"/>
                    </a:cubicBezTo>
                    <a:cubicBezTo>
                      <a:pt x="1461" y="33"/>
                      <a:pt x="916" y="25"/>
                      <a:pt x="380" y="1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443;p5">
                <a:extLst>
                  <a:ext uri="{FF2B5EF4-FFF2-40B4-BE49-F238E27FC236}">
                    <a16:creationId xmlns:a16="http://schemas.microsoft.com/office/drawing/2014/main" id="{716B0DFB-D775-3E53-2B31-FBEECCE232FF}"/>
                  </a:ext>
                </a:extLst>
              </p:cNvPr>
              <p:cNvSpPr/>
              <p:nvPr/>
            </p:nvSpPr>
            <p:spPr>
              <a:xfrm>
                <a:off x="1845775" y="5365825"/>
                <a:ext cx="244750" cy="74650"/>
              </a:xfrm>
              <a:custGeom>
                <a:avLst/>
                <a:gdLst/>
                <a:ahLst/>
                <a:cxnLst/>
                <a:rect l="l" t="t" r="r" b="b"/>
                <a:pathLst>
                  <a:path w="9790" h="2986" extrusionOk="0">
                    <a:moveTo>
                      <a:pt x="4509" y="0"/>
                    </a:moveTo>
                    <a:cubicBezTo>
                      <a:pt x="4509" y="0"/>
                      <a:pt x="3156" y="1068"/>
                      <a:pt x="1710" y="1068"/>
                    </a:cubicBezTo>
                    <a:cubicBezTo>
                      <a:pt x="1183" y="1068"/>
                      <a:pt x="644" y="926"/>
                      <a:pt x="153" y="539"/>
                    </a:cubicBezTo>
                    <a:lnTo>
                      <a:pt x="0" y="2986"/>
                    </a:lnTo>
                    <a:lnTo>
                      <a:pt x="0" y="2986"/>
                    </a:lnTo>
                    <a:lnTo>
                      <a:pt x="9789" y="2448"/>
                    </a:lnTo>
                    <a:cubicBezTo>
                      <a:pt x="9789" y="2448"/>
                      <a:pt x="9025" y="80"/>
                      <a:pt x="450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444;p5">
                <a:extLst>
                  <a:ext uri="{FF2B5EF4-FFF2-40B4-BE49-F238E27FC236}">
                    <a16:creationId xmlns:a16="http://schemas.microsoft.com/office/drawing/2014/main" id="{6215A58D-621F-CF2F-024C-398B04604484}"/>
                  </a:ext>
                </a:extLst>
              </p:cNvPr>
              <p:cNvSpPr/>
              <p:nvPr/>
            </p:nvSpPr>
            <p:spPr>
              <a:xfrm>
                <a:off x="545675" y="3662400"/>
                <a:ext cx="1636625" cy="1641250"/>
              </a:xfrm>
              <a:custGeom>
                <a:avLst/>
                <a:gdLst/>
                <a:ahLst/>
                <a:cxnLst/>
                <a:rect l="l" t="t" r="r" b="b"/>
                <a:pathLst>
                  <a:path w="65465" h="65650" extrusionOk="0">
                    <a:moveTo>
                      <a:pt x="39383" y="0"/>
                    </a:moveTo>
                    <a:cubicBezTo>
                      <a:pt x="39383" y="0"/>
                      <a:pt x="33191" y="8486"/>
                      <a:pt x="36018" y="12922"/>
                    </a:cubicBezTo>
                    <a:cubicBezTo>
                      <a:pt x="31050" y="23402"/>
                      <a:pt x="28676" y="28143"/>
                      <a:pt x="28676" y="28143"/>
                    </a:cubicBezTo>
                    <a:lnTo>
                      <a:pt x="1" y="48639"/>
                    </a:lnTo>
                    <a:cubicBezTo>
                      <a:pt x="460" y="50321"/>
                      <a:pt x="992" y="52004"/>
                      <a:pt x="1377" y="53607"/>
                    </a:cubicBezTo>
                    <a:cubicBezTo>
                      <a:pt x="18887" y="45195"/>
                      <a:pt x="23782" y="43439"/>
                      <a:pt x="29135" y="40759"/>
                    </a:cubicBezTo>
                    <a:cubicBezTo>
                      <a:pt x="32347" y="39156"/>
                      <a:pt x="35100" y="36709"/>
                      <a:pt x="37089" y="33723"/>
                    </a:cubicBezTo>
                    <a:lnTo>
                      <a:pt x="48181" y="18202"/>
                    </a:lnTo>
                    <a:cubicBezTo>
                      <a:pt x="49557" y="19272"/>
                      <a:pt x="54910" y="32120"/>
                      <a:pt x="54910" y="32120"/>
                    </a:cubicBezTo>
                    <a:lnTo>
                      <a:pt x="52384" y="65617"/>
                    </a:lnTo>
                    <a:cubicBezTo>
                      <a:pt x="52920" y="65641"/>
                      <a:pt x="53465" y="65649"/>
                      <a:pt x="54012" y="65649"/>
                    </a:cubicBezTo>
                    <a:cubicBezTo>
                      <a:pt x="55106" y="65649"/>
                      <a:pt x="56210" y="65617"/>
                      <a:pt x="57278" y="65617"/>
                    </a:cubicBezTo>
                    <a:cubicBezTo>
                      <a:pt x="59805" y="56287"/>
                      <a:pt x="62252" y="47489"/>
                      <a:pt x="63855" y="41218"/>
                    </a:cubicBezTo>
                    <a:cubicBezTo>
                      <a:pt x="65464" y="35485"/>
                      <a:pt x="65158" y="29367"/>
                      <a:pt x="63170" y="23708"/>
                    </a:cubicBezTo>
                    <a:lnTo>
                      <a:pt x="55443" y="2215"/>
                    </a:lnTo>
                    <a:lnTo>
                      <a:pt x="39383" y="0"/>
                    </a:lnTo>
                    <a:close/>
                  </a:path>
                </a:pathLst>
              </a:custGeom>
              <a:solidFill>
                <a:srgbClr val="0B539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445;p5">
                <a:extLst>
                  <a:ext uri="{FF2B5EF4-FFF2-40B4-BE49-F238E27FC236}">
                    <a16:creationId xmlns:a16="http://schemas.microsoft.com/office/drawing/2014/main" id="{61BE3431-B5AD-3EF8-6DFD-D352E709E99E}"/>
                  </a:ext>
                </a:extLst>
              </p:cNvPr>
              <p:cNvSpPr/>
              <p:nvPr/>
            </p:nvSpPr>
            <p:spPr>
              <a:xfrm>
                <a:off x="1449925" y="2715550"/>
                <a:ext cx="627125" cy="1035900"/>
              </a:xfrm>
              <a:custGeom>
                <a:avLst/>
                <a:gdLst/>
                <a:ahLst/>
                <a:cxnLst/>
                <a:rect l="l" t="t" r="r" b="b"/>
                <a:pathLst>
                  <a:path w="25085" h="41436" extrusionOk="0">
                    <a:moveTo>
                      <a:pt x="14808" y="0"/>
                    </a:moveTo>
                    <a:cubicBezTo>
                      <a:pt x="14622" y="0"/>
                      <a:pt x="14428" y="5"/>
                      <a:pt x="14225" y="16"/>
                    </a:cubicBezTo>
                    <a:cubicBezTo>
                      <a:pt x="1" y="780"/>
                      <a:pt x="2681" y="7969"/>
                      <a:pt x="2222" y="19594"/>
                    </a:cubicBezTo>
                    <a:cubicBezTo>
                      <a:pt x="1916" y="25944"/>
                      <a:pt x="2142" y="38407"/>
                      <a:pt x="2142" y="38407"/>
                    </a:cubicBezTo>
                    <a:cubicBezTo>
                      <a:pt x="5216" y="40865"/>
                      <a:pt x="10243" y="41435"/>
                      <a:pt x="14248" y="41435"/>
                    </a:cubicBezTo>
                    <a:cubicBezTo>
                      <a:pt x="17719" y="41435"/>
                      <a:pt x="20423" y="41007"/>
                      <a:pt x="20423" y="41007"/>
                    </a:cubicBezTo>
                    <a:cubicBezTo>
                      <a:pt x="20423" y="41007"/>
                      <a:pt x="17743" y="25559"/>
                      <a:pt x="21567" y="18144"/>
                    </a:cubicBezTo>
                    <a:cubicBezTo>
                      <a:pt x="25085" y="15158"/>
                      <a:pt x="24247" y="12558"/>
                      <a:pt x="21341" y="8202"/>
                    </a:cubicBezTo>
                    <a:cubicBezTo>
                      <a:pt x="18606" y="4067"/>
                      <a:pt x="20011" y="0"/>
                      <a:pt x="14808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446;p5">
                <a:extLst>
                  <a:ext uri="{FF2B5EF4-FFF2-40B4-BE49-F238E27FC236}">
                    <a16:creationId xmlns:a16="http://schemas.microsoft.com/office/drawing/2014/main" id="{A9C6F344-7BFB-A886-E651-3947488EC26E}"/>
                  </a:ext>
                </a:extLst>
              </p:cNvPr>
              <p:cNvSpPr/>
              <p:nvPr/>
            </p:nvSpPr>
            <p:spPr>
              <a:xfrm>
                <a:off x="1574275" y="2578275"/>
                <a:ext cx="206525" cy="219750"/>
              </a:xfrm>
              <a:custGeom>
                <a:avLst/>
                <a:gdLst/>
                <a:ahLst/>
                <a:cxnLst/>
                <a:rect l="l" t="t" r="r" b="b"/>
                <a:pathLst>
                  <a:path w="8261" h="8790" extrusionOk="0">
                    <a:moveTo>
                      <a:pt x="1" y="0"/>
                    </a:moveTo>
                    <a:lnTo>
                      <a:pt x="1451" y="8339"/>
                    </a:lnTo>
                    <a:cubicBezTo>
                      <a:pt x="2410" y="8665"/>
                      <a:pt x="3297" y="8789"/>
                      <a:pt x="4092" y="8789"/>
                    </a:cubicBezTo>
                    <a:cubicBezTo>
                      <a:pt x="6656" y="8789"/>
                      <a:pt x="8260" y="7495"/>
                      <a:pt x="8260" y="7495"/>
                    </a:cubicBezTo>
                    <a:lnTo>
                      <a:pt x="7110" y="107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447;p5">
                <a:extLst>
                  <a:ext uri="{FF2B5EF4-FFF2-40B4-BE49-F238E27FC236}">
                    <a16:creationId xmlns:a16="http://schemas.microsoft.com/office/drawing/2014/main" id="{E928E5F4-619E-351A-8BFC-8E52E1C7FB5E}"/>
                  </a:ext>
                </a:extLst>
              </p:cNvPr>
              <p:cNvSpPr/>
              <p:nvPr/>
            </p:nvSpPr>
            <p:spPr>
              <a:xfrm>
                <a:off x="1235800" y="2172125"/>
                <a:ext cx="667350" cy="528650"/>
              </a:xfrm>
              <a:custGeom>
                <a:avLst/>
                <a:gdLst/>
                <a:ahLst/>
                <a:cxnLst/>
                <a:rect l="l" t="t" r="r" b="b"/>
                <a:pathLst>
                  <a:path w="26694" h="21146" extrusionOk="0">
                    <a:moveTo>
                      <a:pt x="14129" y="0"/>
                    </a:moveTo>
                    <a:cubicBezTo>
                      <a:pt x="13453" y="0"/>
                      <a:pt x="12722" y="84"/>
                      <a:pt x="11931" y="266"/>
                    </a:cubicBezTo>
                    <a:cubicBezTo>
                      <a:pt x="6425" y="1563"/>
                      <a:pt x="1" y="4855"/>
                      <a:pt x="5892" y="13646"/>
                    </a:cubicBezTo>
                    <a:cubicBezTo>
                      <a:pt x="7366" y="16934"/>
                      <a:pt x="11360" y="21145"/>
                      <a:pt x="16348" y="21145"/>
                    </a:cubicBezTo>
                    <a:cubicBezTo>
                      <a:pt x="18090" y="21145"/>
                      <a:pt x="19953" y="20631"/>
                      <a:pt x="21873" y="19385"/>
                    </a:cubicBezTo>
                    <a:cubicBezTo>
                      <a:pt x="26694" y="16326"/>
                      <a:pt x="25317" y="14105"/>
                      <a:pt x="23708" y="11126"/>
                    </a:cubicBezTo>
                    <a:cubicBezTo>
                      <a:pt x="22180" y="8274"/>
                      <a:pt x="20843" y="0"/>
                      <a:pt x="14129" y="0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448;p5">
                <a:extLst>
                  <a:ext uri="{FF2B5EF4-FFF2-40B4-BE49-F238E27FC236}">
                    <a16:creationId xmlns:a16="http://schemas.microsoft.com/office/drawing/2014/main" id="{7BE262FA-BFB9-8B47-C2F6-6488FD049818}"/>
                  </a:ext>
                </a:extLst>
              </p:cNvPr>
              <p:cNvSpPr/>
              <p:nvPr/>
            </p:nvSpPr>
            <p:spPr>
              <a:xfrm>
                <a:off x="1662225" y="2378575"/>
                <a:ext cx="118575" cy="124200"/>
              </a:xfrm>
              <a:custGeom>
                <a:avLst/>
                <a:gdLst/>
                <a:ahLst/>
                <a:cxnLst/>
                <a:rect l="l" t="t" r="r" b="b"/>
                <a:pathLst>
                  <a:path w="4743" h="4968" extrusionOk="0">
                    <a:moveTo>
                      <a:pt x="1922" y="0"/>
                    </a:moveTo>
                    <a:cubicBezTo>
                      <a:pt x="1707" y="0"/>
                      <a:pt x="1497" y="38"/>
                      <a:pt x="1298" y="115"/>
                    </a:cubicBezTo>
                    <a:cubicBezTo>
                      <a:pt x="307" y="573"/>
                      <a:pt x="1" y="2023"/>
                      <a:pt x="613" y="3326"/>
                    </a:cubicBezTo>
                    <a:cubicBezTo>
                      <a:pt x="1040" y="4368"/>
                      <a:pt x="1964" y="4967"/>
                      <a:pt x="2824" y="4967"/>
                    </a:cubicBezTo>
                    <a:cubicBezTo>
                      <a:pt x="3036" y="4967"/>
                      <a:pt x="3243" y="4931"/>
                      <a:pt x="3439" y="4856"/>
                    </a:cubicBezTo>
                    <a:cubicBezTo>
                      <a:pt x="4436" y="4397"/>
                      <a:pt x="4742" y="2941"/>
                      <a:pt x="4204" y="1644"/>
                    </a:cubicBezTo>
                    <a:cubicBezTo>
                      <a:pt x="3714" y="601"/>
                      <a:pt x="2785" y="0"/>
                      <a:pt x="19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449;p5">
                <a:extLst>
                  <a:ext uri="{FF2B5EF4-FFF2-40B4-BE49-F238E27FC236}">
                    <a16:creationId xmlns:a16="http://schemas.microsoft.com/office/drawing/2014/main" id="{E97F027D-1C16-87FE-D102-764355B5744D}"/>
                  </a:ext>
                </a:extLst>
              </p:cNvPr>
              <p:cNvSpPr/>
              <p:nvPr/>
            </p:nvSpPr>
            <p:spPr>
              <a:xfrm>
                <a:off x="1685175" y="2377625"/>
                <a:ext cx="107100" cy="111775"/>
              </a:xfrm>
              <a:custGeom>
                <a:avLst/>
                <a:gdLst/>
                <a:ahLst/>
                <a:cxnLst/>
                <a:rect l="l" t="t" r="r" b="b"/>
                <a:pathLst>
                  <a:path w="4284" h="4471" extrusionOk="0">
                    <a:moveTo>
                      <a:pt x="1790" y="0"/>
                    </a:moveTo>
                    <a:cubicBezTo>
                      <a:pt x="1570" y="0"/>
                      <a:pt x="1351" y="49"/>
                      <a:pt x="1145" y="153"/>
                    </a:cubicBezTo>
                    <a:cubicBezTo>
                      <a:pt x="306" y="532"/>
                      <a:pt x="0" y="1835"/>
                      <a:pt x="533" y="2979"/>
                    </a:cubicBezTo>
                    <a:cubicBezTo>
                      <a:pt x="899" y="3896"/>
                      <a:pt x="1751" y="4471"/>
                      <a:pt x="2509" y="4471"/>
                    </a:cubicBezTo>
                    <a:cubicBezTo>
                      <a:pt x="2702" y="4471"/>
                      <a:pt x="2888" y="4434"/>
                      <a:pt x="3059" y="4356"/>
                    </a:cubicBezTo>
                    <a:cubicBezTo>
                      <a:pt x="3977" y="3897"/>
                      <a:pt x="4283" y="2673"/>
                      <a:pt x="3745" y="1529"/>
                    </a:cubicBezTo>
                    <a:cubicBezTo>
                      <a:pt x="3332" y="581"/>
                      <a:pt x="2549" y="0"/>
                      <a:pt x="179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450;p5">
                <a:extLst>
                  <a:ext uri="{FF2B5EF4-FFF2-40B4-BE49-F238E27FC236}">
                    <a16:creationId xmlns:a16="http://schemas.microsoft.com/office/drawing/2014/main" id="{A1051834-0C9E-6C3C-1F38-A4D0B2376314}"/>
                  </a:ext>
                </a:extLst>
              </p:cNvPr>
              <p:cNvSpPr/>
              <p:nvPr/>
            </p:nvSpPr>
            <p:spPr>
              <a:xfrm>
                <a:off x="1820850" y="2431375"/>
                <a:ext cx="36000" cy="45675"/>
              </a:xfrm>
              <a:custGeom>
                <a:avLst/>
                <a:gdLst/>
                <a:ahLst/>
                <a:cxnLst/>
                <a:rect l="l" t="t" r="r" b="b"/>
                <a:pathLst>
                  <a:path w="1440" h="1827" extrusionOk="0">
                    <a:moveTo>
                      <a:pt x="503" y="0"/>
                    </a:moveTo>
                    <a:cubicBezTo>
                      <a:pt x="286" y="0"/>
                      <a:pt x="75" y="181"/>
                      <a:pt x="0" y="603"/>
                    </a:cubicBezTo>
                    <a:lnTo>
                      <a:pt x="765" y="1826"/>
                    </a:lnTo>
                    <a:cubicBezTo>
                      <a:pt x="1440" y="792"/>
                      <a:pt x="958" y="0"/>
                      <a:pt x="503" y="0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451;p5">
                <a:extLst>
                  <a:ext uri="{FF2B5EF4-FFF2-40B4-BE49-F238E27FC236}">
                    <a16:creationId xmlns:a16="http://schemas.microsoft.com/office/drawing/2014/main" id="{4E314256-9018-83EF-0FEA-C8E2C364355E}"/>
                  </a:ext>
                </a:extLst>
              </p:cNvPr>
              <p:cNvSpPr/>
              <p:nvPr/>
            </p:nvSpPr>
            <p:spPr>
              <a:xfrm>
                <a:off x="1799875" y="2513275"/>
                <a:ext cx="51575" cy="39750"/>
              </a:xfrm>
              <a:custGeom>
                <a:avLst/>
                <a:gdLst/>
                <a:ahLst/>
                <a:cxnLst/>
                <a:rect l="l" t="t" r="r" b="b"/>
                <a:pathLst>
                  <a:path w="2063" h="1590" extrusionOk="0">
                    <a:moveTo>
                      <a:pt x="2063" y="0"/>
                    </a:moveTo>
                    <a:lnTo>
                      <a:pt x="2063" y="0"/>
                    </a:lnTo>
                    <a:cubicBezTo>
                      <a:pt x="1989" y="386"/>
                      <a:pt x="1910" y="692"/>
                      <a:pt x="1683" y="918"/>
                    </a:cubicBezTo>
                    <a:cubicBezTo>
                      <a:pt x="1530" y="1150"/>
                      <a:pt x="1225" y="1377"/>
                      <a:pt x="992" y="1456"/>
                    </a:cubicBezTo>
                    <a:cubicBezTo>
                      <a:pt x="686" y="1530"/>
                      <a:pt x="307" y="1530"/>
                      <a:pt x="1" y="1530"/>
                    </a:cubicBezTo>
                    <a:cubicBezTo>
                      <a:pt x="154" y="1570"/>
                      <a:pt x="325" y="1589"/>
                      <a:pt x="497" y="1589"/>
                    </a:cubicBezTo>
                    <a:cubicBezTo>
                      <a:pt x="668" y="1589"/>
                      <a:pt x="839" y="1570"/>
                      <a:pt x="992" y="1530"/>
                    </a:cubicBezTo>
                    <a:cubicBezTo>
                      <a:pt x="1298" y="1377"/>
                      <a:pt x="1530" y="1224"/>
                      <a:pt x="1757" y="918"/>
                    </a:cubicBezTo>
                    <a:cubicBezTo>
                      <a:pt x="1910" y="692"/>
                      <a:pt x="2063" y="386"/>
                      <a:pt x="2063" y="0"/>
                    </a:cubicBezTo>
                    <a:close/>
                  </a:path>
                </a:pathLst>
              </a:custGeom>
              <a:solidFill>
                <a:srgbClr val="CFA396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452;p5">
                <a:extLst>
                  <a:ext uri="{FF2B5EF4-FFF2-40B4-BE49-F238E27FC236}">
                    <a16:creationId xmlns:a16="http://schemas.microsoft.com/office/drawing/2014/main" id="{D4AF8F52-4B4A-9A6C-5860-E6B5F3B2ED5A}"/>
                  </a:ext>
                </a:extLst>
              </p:cNvPr>
              <p:cNvSpPr/>
              <p:nvPr/>
            </p:nvSpPr>
            <p:spPr>
              <a:xfrm>
                <a:off x="1597225" y="2668200"/>
                <a:ext cx="170100" cy="30625"/>
              </a:xfrm>
              <a:custGeom>
                <a:avLst/>
                <a:gdLst/>
                <a:ahLst/>
                <a:cxnLst/>
                <a:rect l="l" t="t" r="r" b="b"/>
                <a:pathLst>
                  <a:path w="6804" h="1225" extrusionOk="0">
                    <a:moveTo>
                      <a:pt x="6804" y="1"/>
                    </a:moveTo>
                    <a:lnTo>
                      <a:pt x="6345" y="227"/>
                    </a:lnTo>
                    <a:cubicBezTo>
                      <a:pt x="6272" y="227"/>
                      <a:pt x="6272" y="307"/>
                      <a:pt x="6192" y="307"/>
                    </a:cubicBezTo>
                    <a:lnTo>
                      <a:pt x="5886" y="460"/>
                    </a:lnTo>
                    <a:lnTo>
                      <a:pt x="5427" y="613"/>
                    </a:lnTo>
                    <a:lnTo>
                      <a:pt x="4968" y="766"/>
                    </a:lnTo>
                    <a:lnTo>
                      <a:pt x="4742" y="839"/>
                    </a:lnTo>
                    <a:lnTo>
                      <a:pt x="4510" y="919"/>
                    </a:lnTo>
                    <a:cubicBezTo>
                      <a:pt x="4357" y="919"/>
                      <a:pt x="4204" y="992"/>
                      <a:pt x="3977" y="992"/>
                    </a:cubicBezTo>
                    <a:cubicBezTo>
                      <a:pt x="3530" y="1104"/>
                      <a:pt x="3041" y="1176"/>
                      <a:pt x="2543" y="1176"/>
                    </a:cubicBezTo>
                    <a:cubicBezTo>
                      <a:pt x="2359" y="1176"/>
                      <a:pt x="2174" y="1166"/>
                      <a:pt x="1989" y="1145"/>
                    </a:cubicBezTo>
                    <a:cubicBezTo>
                      <a:pt x="1298" y="1145"/>
                      <a:pt x="686" y="992"/>
                      <a:pt x="1" y="766"/>
                    </a:cubicBezTo>
                    <a:lnTo>
                      <a:pt x="1" y="766"/>
                    </a:lnTo>
                    <a:cubicBezTo>
                      <a:pt x="306" y="919"/>
                      <a:pt x="686" y="992"/>
                      <a:pt x="992" y="1072"/>
                    </a:cubicBezTo>
                    <a:cubicBezTo>
                      <a:pt x="1298" y="1145"/>
                      <a:pt x="1683" y="1145"/>
                      <a:pt x="1989" y="1225"/>
                    </a:cubicBezTo>
                    <a:cubicBezTo>
                      <a:pt x="2674" y="1225"/>
                      <a:pt x="3365" y="1225"/>
                      <a:pt x="4051" y="1072"/>
                    </a:cubicBezTo>
                    <a:cubicBezTo>
                      <a:pt x="4204" y="1072"/>
                      <a:pt x="4357" y="992"/>
                      <a:pt x="4510" y="992"/>
                    </a:cubicBezTo>
                    <a:lnTo>
                      <a:pt x="4742" y="919"/>
                    </a:lnTo>
                    <a:lnTo>
                      <a:pt x="4968" y="839"/>
                    </a:lnTo>
                    <a:lnTo>
                      <a:pt x="5507" y="686"/>
                    </a:lnTo>
                    <a:lnTo>
                      <a:pt x="5966" y="460"/>
                    </a:lnTo>
                    <a:lnTo>
                      <a:pt x="6192" y="380"/>
                    </a:lnTo>
                    <a:cubicBezTo>
                      <a:pt x="6272" y="307"/>
                      <a:pt x="6345" y="307"/>
                      <a:pt x="6425" y="227"/>
                    </a:cubicBezTo>
                    <a:lnTo>
                      <a:pt x="6804" y="1"/>
                    </a:ln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453;p5">
                <a:extLst>
                  <a:ext uri="{FF2B5EF4-FFF2-40B4-BE49-F238E27FC236}">
                    <a16:creationId xmlns:a16="http://schemas.microsoft.com/office/drawing/2014/main" id="{2358C9FC-7368-82C7-E743-792B8182A444}"/>
                  </a:ext>
                </a:extLst>
              </p:cNvPr>
              <p:cNvSpPr/>
              <p:nvPr/>
            </p:nvSpPr>
            <p:spPr>
              <a:xfrm>
                <a:off x="1233975" y="2134175"/>
                <a:ext cx="560125" cy="1050325"/>
              </a:xfrm>
              <a:custGeom>
                <a:avLst/>
                <a:gdLst/>
                <a:ahLst/>
                <a:cxnLst/>
                <a:rect l="l" t="t" r="r" b="b"/>
                <a:pathLst>
                  <a:path w="22405" h="42013" extrusionOk="0">
                    <a:moveTo>
                      <a:pt x="14113" y="1"/>
                    </a:moveTo>
                    <a:cubicBezTo>
                      <a:pt x="7840" y="1"/>
                      <a:pt x="5907" y="2921"/>
                      <a:pt x="3212" y="5914"/>
                    </a:cubicBezTo>
                    <a:cubicBezTo>
                      <a:pt x="0" y="9505"/>
                      <a:pt x="2827" y="13482"/>
                      <a:pt x="2215" y="16467"/>
                    </a:cubicBezTo>
                    <a:cubicBezTo>
                      <a:pt x="1603" y="19447"/>
                      <a:pt x="7036" y="23730"/>
                      <a:pt x="5580" y="28551"/>
                    </a:cubicBezTo>
                    <a:cubicBezTo>
                      <a:pt x="1706" y="41608"/>
                      <a:pt x="9613" y="42012"/>
                      <a:pt x="10606" y="42012"/>
                    </a:cubicBezTo>
                    <a:cubicBezTo>
                      <a:pt x="10671" y="42012"/>
                      <a:pt x="10707" y="42010"/>
                      <a:pt x="10707" y="42010"/>
                    </a:cubicBezTo>
                    <a:cubicBezTo>
                      <a:pt x="10707" y="42010"/>
                      <a:pt x="10933" y="30539"/>
                      <a:pt x="14451" y="29774"/>
                    </a:cubicBezTo>
                    <a:cubicBezTo>
                      <a:pt x="18660" y="28930"/>
                      <a:pt x="14531" y="24727"/>
                      <a:pt x="15828" y="23350"/>
                    </a:cubicBezTo>
                    <a:cubicBezTo>
                      <a:pt x="17131" y="21894"/>
                      <a:pt x="14378" y="18376"/>
                      <a:pt x="14910" y="16620"/>
                    </a:cubicBezTo>
                    <a:cubicBezTo>
                      <a:pt x="15754" y="13941"/>
                      <a:pt x="12848" y="11493"/>
                      <a:pt x="12848" y="11493"/>
                    </a:cubicBezTo>
                    <a:cubicBezTo>
                      <a:pt x="14225" y="9738"/>
                      <a:pt x="20569" y="7137"/>
                      <a:pt x="22404" y="6446"/>
                    </a:cubicBezTo>
                    <a:cubicBezTo>
                      <a:pt x="21719" y="3619"/>
                      <a:pt x="20802" y="328"/>
                      <a:pt x="15063" y="22"/>
                    </a:cubicBezTo>
                    <a:cubicBezTo>
                      <a:pt x="14736" y="8"/>
                      <a:pt x="14419" y="1"/>
                      <a:pt x="14113" y="1"/>
                    </a:cubicBezTo>
                    <a:close/>
                  </a:path>
                </a:pathLst>
              </a:custGeom>
              <a:solidFill>
                <a:srgbClr val="5C3B1E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454;p5">
                <a:extLst>
                  <a:ext uri="{FF2B5EF4-FFF2-40B4-BE49-F238E27FC236}">
                    <a16:creationId xmlns:a16="http://schemas.microsoft.com/office/drawing/2014/main" id="{2C45B21B-87FE-83F5-AFBF-A591E738A3DF}"/>
                  </a:ext>
                </a:extLst>
              </p:cNvPr>
              <p:cNvSpPr/>
              <p:nvPr/>
            </p:nvSpPr>
            <p:spPr>
              <a:xfrm>
                <a:off x="1451925" y="2427325"/>
                <a:ext cx="156800" cy="403350"/>
              </a:xfrm>
              <a:custGeom>
                <a:avLst/>
                <a:gdLst/>
                <a:ahLst/>
                <a:cxnLst/>
                <a:rect l="l" t="t" r="r" b="b"/>
                <a:pathLst>
                  <a:path w="6272" h="16134" extrusionOk="0">
                    <a:moveTo>
                      <a:pt x="0" y="0"/>
                    </a:moveTo>
                    <a:cubicBezTo>
                      <a:pt x="0" y="379"/>
                      <a:pt x="0" y="765"/>
                      <a:pt x="74" y="1224"/>
                    </a:cubicBezTo>
                    <a:cubicBezTo>
                      <a:pt x="74" y="765"/>
                      <a:pt x="0" y="379"/>
                      <a:pt x="0" y="0"/>
                    </a:cubicBezTo>
                    <a:close/>
                    <a:moveTo>
                      <a:pt x="74" y="1224"/>
                    </a:moveTo>
                    <a:lnTo>
                      <a:pt x="74" y="1224"/>
                    </a:lnTo>
                    <a:cubicBezTo>
                      <a:pt x="153" y="1603"/>
                      <a:pt x="153" y="1988"/>
                      <a:pt x="306" y="2368"/>
                    </a:cubicBezTo>
                    <a:cubicBezTo>
                      <a:pt x="459" y="2674"/>
                      <a:pt x="765" y="2979"/>
                      <a:pt x="992" y="3285"/>
                    </a:cubicBezTo>
                    <a:cubicBezTo>
                      <a:pt x="1297" y="3591"/>
                      <a:pt x="1530" y="3897"/>
                      <a:pt x="1683" y="4283"/>
                    </a:cubicBezTo>
                    <a:cubicBezTo>
                      <a:pt x="2142" y="4894"/>
                      <a:pt x="2521" y="5580"/>
                      <a:pt x="2827" y="6344"/>
                    </a:cubicBezTo>
                    <a:cubicBezTo>
                      <a:pt x="3212" y="7036"/>
                      <a:pt x="3518" y="7721"/>
                      <a:pt x="3671" y="8486"/>
                    </a:cubicBezTo>
                    <a:cubicBezTo>
                      <a:pt x="3745" y="8871"/>
                      <a:pt x="3745" y="9330"/>
                      <a:pt x="3824" y="9709"/>
                    </a:cubicBezTo>
                    <a:cubicBezTo>
                      <a:pt x="3898" y="10095"/>
                      <a:pt x="4130" y="10474"/>
                      <a:pt x="4283" y="10780"/>
                    </a:cubicBezTo>
                    <a:lnTo>
                      <a:pt x="4436" y="11012"/>
                    </a:lnTo>
                    <a:lnTo>
                      <a:pt x="4662" y="11239"/>
                    </a:lnTo>
                    <a:lnTo>
                      <a:pt x="4509" y="11012"/>
                    </a:lnTo>
                    <a:lnTo>
                      <a:pt x="4356" y="10780"/>
                    </a:lnTo>
                    <a:cubicBezTo>
                      <a:pt x="4130" y="10401"/>
                      <a:pt x="3977" y="10095"/>
                      <a:pt x="3898" y="9709"/>
                    </a:cubicBezTo>
                    <a:cubicBezTo>
                      <a:pt x="3824" y="9250"/>
                      <a:pt x="3824" y="8871"/>
                      <a:pt x="3745" y="8486"/>
                    </a:cubicBezTo>
                    <a:cubicBezTo>
                      <a:pt x="3592" y="7721"/>
                      <a:pt x="3212" y="7036"/>
                      <a:pt x="2906" y="6271"/>
                    </a:cubicBezTo>
                    <a:lnTo>
                      <a:pt x="1756" y="4203"/>
                    </a:lnTo>
                    <a:lnTo>
                      <a:pt x="1071" y="3285"/>
                    </a:lnTo>
                    <a:cubicBezTo>
                      <a:pt x="839" y="2979"/>
                      <a:pt x="533" y="2674"/>
                      <a:pt x="380" y="2294"/>
                    </a:cubicBezTo>
                    <a:cubicBezTo>
                      <a:pt x="227" y="1988"/>
                      <a:pt x="153" y="1603"/>
                      <a:pt x="74" y="1224"/>
                    </a:cubicBezTo>
                    <a:close/>
                    <a:moveTo>
                      <a:pt x="4662" y="11239"/>
                    </a:moveTo>
                    <a:lnTo>
                      <a:pt x="4968" y="11777"/>
                    </a:lnTo>
                    <a:cubicBezTo>
                      <a:pt x="5121" y="11930"/>
                      <a:pt x="5201" y="12083"/>
                      <a:pt x="5274" y="12236"/>
                    </a:cubicBezTo>
                    <a:cubicBezTo>
                      <a:pt x="5427" y="12389"/>
                      <a:pt x="5507" y="12542"/>
                      <a:pt x="5580" y="12768"/>
                    </a:cubicBezTo>
                    <a:cubicBezTo>
                      <a:pt x="5733" y="13074"/>
                      <a:pt x="5886" y="13460"/>
                      <a:pt x="6039" y="13839"/>
                    </a:cubicBezTo>
                    <a:cubicBezTo>
                      <a:pt x="5965" y="13460"/>
                      <a:pt x="5813" y="13074"/>
                      <a:pt x="5660" y="12768"/>
                    </a:cubicBezTo>
                    <a:cubicBezTo>
                      <a:pt x="5507" y="12542"/>
                      <a:pt x="5427" y="12389"/>
                      <a:pt x="5354" y="12236"/>
                    </a:cubicBezTo>
                    <a:cubicBezTo>
                      <a:pt x="5201" y="12083"/>
                      <a:pt x="5121" y="11851"/>
                      <a:pt x="5048" y="11698"/>
                    </a:cubicBezTo>
                    <a:lnTo>
                      <a:pt x="4662" y="11239"/>
                    </a:lnTo>
                    <a:close/>
                    <a:moveTo>
                      <a:pt x="6039" y="13839"/>
                    </a:moveTo>
                    <a:cubicBezTo>
                      <a:pt x="6118" y="14224"/>
                      <a:pt x="6192" y="14604"/>
                      <a:pt x="6192" y="14989"/>
                    </a:cubicBezTo>
                    <a:cubicBezTo>
                      <a:pt x="6192" y="15369"/>
                      <a:pt x="6192" y="15827"/>
                      <a:pt x="6039" y="16133"/>
                    </a:cubicBezTo>
                    <a:cubicBezTo>
                      <a:pt x="6192" y="15827"/>
                      <a:pt x="6271" y="15369"/>
                      <a:pt x="6271" y="14989"/>
                    </a:cubicBezTo>
                    <a:cubicBezTo>
                      <a:pt x="6192" y="14604"/>
                      <a:pt x="6192" y="14224"/>
                      <a:pt x="6039" y="13839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455;p5">
                <a:extLst>
                  <a:ext uri="{FF2B5EF4-FFF2-40B4-BE49-F238E27FC236}">
                    <a16:creationId xmlns:a16="http://schemas.microsoft.com/office/drawing/2014/main" id="{818A6F5B-A9F5-706C-C34E-B0E3968F2C34}"/>
                  </a:ext>
                </a:extLst>
              </p:cNvPr>
              <p:cNvSpPr/>
              <p:nvPr/>
            </p:nvSpPr>
            <p:spPr>
              <a:xfrm>
                <a:off x="1365800" y="2465700"/>
                <a:ext cx="116725" cy="429975"/>
              </a:xfrm>
              <a:custGeom>
                <a:avLst/>
                <a:gdLst/>
                <a:ahLst/>
                <a:cxnLst/>
                <a:rect l="l" t="t" r="r" b="b"/>
                <a:pathLst>
                  <a:path w="4669" h="17199" extrusionOk="0">
                    <a:moveTo>
                      <a:pt x="538" y="0"/>
                    </a:moveTo>
                    <a:cubicBezTo>
                      <a:pt x="459" y="456"/>
                      <a:pt x="306" y="834"/>
                      <a:pt x="154" y="1218"/>
                    </a:cubicBezTo>
                    <a:cubicBezTo>
                      <a:pt x="80" y="1371"/>
                      <a:pt x="80" y="1597"/>
                      <a:pt x="1" y="1830"/>
                    </a:cubicBezTo>
                    <a:lnTo>
                      <a:pt x="1" y="1983"/>
                    </a:lnTo>
                    <a:lnTo>
                      <a:pt x="1" y="2136"/>
                    </a:lnTo>
                    <a:cubicBezTo>
                      <a:pt x="1" y="2209"/>
                      <a:pt x="80" y="2362"/>
                      <a:pt x="80" y="2442"/>
                    </a:cubicBezTo>
                    <a:cubicBezTo>
                      <a:pt x="233" y="2821"/>
                      <a:pt x="386" y="3206"/>
                      <a:pt x="613" y="3586"/>
                    </a:cubicBezTo>
                    <a:cubicBezTo>
                      <a:pt x="1151" y="4277"/>
                      <a:pt x="1683" y="4889"/>
                      <a:pt x="2222" y="5574"/>
                    </a:cubicBezTo>
                    <a:cubicBezTo>
                      <a:pt x="2754" y="6186"/>
                      <a:pt x="3213" y="6877"/>
                      <a:pt x="3672" y="7563"/>
                    </a:cubicBezTo>
                    <a:cubicBezTo>
                      <a:pt x="3825" y="7715"/>
                      <a:pt x="3904" y="7868"/>
                      <a:pt x="4057" y="8101"/>
                    </a:cubicBezTo>
                    <a:cubicBezTo>
                      <a:pt x="4131" y="8254"/>
                      <a:pt x="4210" y="8407"/>
                      <a:pt x="4284" y="8633"/>
                    </a:cubicBezTo>
                    <a:cubicBezTo>
                      <a:pt x="4516" y="9019"/>
                      <a:pt x="4589" y="9398"/>
                      <a:pt x="4589" y="9857"/>
                    </a:cubicBezTo>
                    <a:cubicBezTo>
                      <a:pt x="4669" y="10242"/>
                      <a:pt x="4589" y="10622"/>
                      <a:pt x="4516" y="11080"/>
                    </a:cubicBezTo>
                    <a:cubicBezTo>
                      <a:pt x="4669" y="10622"/>
                      <a:pt x="4669" y="10242"/>
                      <a:pt x="4669" y="9783"/>
                    </a:cubicBezTo>
                    <a:cubicBezTo>
                      <a:pt x="4669" y="9398"/>
                      <a:pt x="4516" y="9019"/>
                      <a:pt x="4363" y="8633"/>
                    </a:cubicBezTo>
                    <a:cubicBezTo>
                      <a:pt x="4284" y="8407"/>
                      <a:pt x="4210" y="8254"/>
                      <a:pt x="4057" y="8021"/>
                    </a:cubicBezTo>
                    <a:cubicBezTo>
                      <a:pt x="3978" y="7868"/>
                      <a:pt x="3904" y="7642"/>
                      <a:pt x="3751" y="7489"/>
                    </a:cubicBezTo>
                    <a:cubicBezTo>
                      <a:pt x="3292" y="6798"/>
                      <a:pt x="2754" y="6186"/>
                      <a:pt x="2222" y="5501"/>
                    </a:cubicBezTo>
                    <a:cubicBezTo>
                      <a:pt x="1683" y="4889"/>
                      <a:pt x="1151" y="4198"/>
                      <a:pt x="692" y="3512"/>
                    </a:cubicBezTo>
                    <a:cubicBezTo>
                      <a:pt x="460" y="3206"/>
                      <a:pt x="233" y="2821"/>
                      <a:pt x="154" y="2442"/>
                    </a:cubicBezTo>
                    <a:cubicBezTo>
                      <a:pt x="80" y="2362"/>
                      <a:pt x="80" y="2209"/>
                      <a:pt x="80" y="2136"/>
                    </a:cubicBezTo>
                    <a:lnTo>
                      <a:pt x="80" y="1983"/>
                    </a:lnTo>
                    <a:lnTo>
                      <a:pt x="80" y="1830"/>
                    </a:lnTo>
                    <a:cubicBezTo>
                      <a:pt x="80" y="1597"/>
                      <a:pt x="154" y="1444"/>
                      <a:pt x="233" y="1218"/>
                    </a:cubicBezTo>
                    <a:cubicBezTo>
                      <a:pt x="307" y="834"/>
                      <a:pt x="459" y="456"/>
                      <a:pt x="538" y="0"/>
                    </a:cubicBezTo>
                    <a:close/>
                    <a:moveTo>
                      <a:pt x="4516" y="11080"/>
                    </a:moveTo>
                    <a:lnTo>
                      <a:pt x="4284" y="11619"/>
                    </a:lnTo>
                    <a:cubicBezTo>
                      <a:pt x="4284" y="11772"/>
                      <a:pt x="4284" y="11845"/>
                      <a:pt x="4210" y="11925"/>
                    </a:cubicBezTo>
                    <a:lnTo>
                      <a:pt x="4131" y="12231"/>
                    </a:lnTo>
                    <a:cubicBezTo>
                      <a:pt x="4057" y="12689"/>
                      <a:pt x="3978" y="13069"/>
                      <a:pt x="3978" y="13528"/>
                    </a:cubicBezTo>
                    <a:lnTo>
                      <a:pt x="3978" y="14751"/>
                    </a:lnTo>
                    <a:cubicBezTo>
                      <a:pt x="4057" y="15137"/>
                      <a:pt x="4131" y="15596"/>
                      <a:pt x="4210" y="15975"/>
                    </a:cubicBezTo>
                    <a:cubicBezTo>
                      <a:pt x="4131" y="15596"/>
                      <a:pt x="4057" y="15137"/>
                      <a:pt x="4057" y="14751"/>
                    </a:cubicBezTo>
                    <a:cubicBezTo>
                      <a:pt x="3978" y="13913"/>
                      <a:pt x="3978" y="13069"/>
                      <a:pt x="4210" y="12231"/>
                    </a:cubicBezTo>
                    <a:lnTo>
                      <a:pt x="4284" y="11998"/>
                    </a:lnTo>
                    <a:cubicBezTo>
                      <a:pt x="4284" y="11845"/>
                      <a:pt x="4363" y="11772"/>
                      <a:pt x="4363" y="11692"/>
                    </a:cubicBezTo>
                    <a:lnTo>
                      <a:pt x="4516" y="11080"/>
                    </a:lnTo>
                    <a:close/>
                    <a:moveTo>
                      <a:pt x="4210" y="15975"/>
                    </a:moveTo>
                    <a:lnTo>
                      <a:pt x="4210" y="15975"/>
                    </a:lnTo>
                    <a:cubicBezTo>
                      <a:pt x="4284" y="16434"/>
                      <a:pt x="4437" y="16819"/>
                      <a:pt x="4589" y="17198"/>
                    </a:cubicBezTo>
                    <a:cubicBezTo>
                      <a:pt x="4437" y="16819"/>
                      <a:pt x="4284" y="16360"/>
                      <a:pt x="4210" y="15975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456;p5">
                <a:extLst>
                  <a:ext uri="{FF2B5EF4-FFF2-40B4-BE49-F238E27FC236}">
                    <a16:creationId xmlns:a16="http://schemas.microsoft.com/office/drawing/2014/main" id="{BFD8F26B-AF7E-531A-298A-865E44406A3F}"/>
                  </a:ext>
                </a:extLst>
              </p:cNvPr>
              <p:cNvSpPr/>
              <p:nvPr/>
            </p:nvSpPr>
            <p:spPr>
              <a:xfrm>
                <a:off x="1455750" y="2297300"/>
                <a:ext cx="93625" cy="290625"/>
              </a:xfrm>
              <a:custGeom>
                <a:avLst/>
                <a:gdLst/>
                <a:ahLst/>
                <a:cxnLst/>
                <a:rect l="l" t="t" r="r" b="b"/>
                <a:pathLst>
                  <a:path w="3745" h="11625" extrusionOk="0">
                    <a:moveTo>
                      <a:pt x="612" y="1"/>
                    </a:moveTo>
                    <a:lnTo>
                      <a:pt x="612" y="1"/>
                    </a:lnTo>
                    <a:cubicBezTo>
                      <a:pt x="459" y="459"/>
                      <a:pt x="380" y="992"/>
                      <a:pt x="227" y="1530"/>
                    </a:cubicBezTo>
                    <a:cubicBezTo>
                      <a:pt x="153" y="2062"/>
                      <a:pt x="0" y="2601"/>
                      <a:pt x="0" y="3060"/>
                    </a:cubicBezTo>
                    <a:cubicBezTo>
                      <a:pt x="0" y="3592"/>
                      <a:pt x="74" y="4204"/>
                      <a:pt x="227" y="4663"/>
                    </a:cubicBezTo>
                    <a:cubicBezTo>
                      <a:pt x="459" y="5201"/>
                      <a:pt x="765" y="5580"/>
                      <a:pt x="1071" y="6039"/>
                    </a:cubicBezTo>
                    <a:cubicBezTo>
                      <a:pt x="765" y="5580"/>
                      <a:pt x="459" y="5121"/>
                      <a:pt x="306" y="4663"/>
                    </a:cubicBezTo>
                    <a:cubicBezTo>
                      <a:pt x="74" y="4130"/>
                      <a:pt x="0" y="3592"/>
                      <a:pt x="74" y="3133"/>
                    </a:cubicBezTo>
                    <a:cubicBezTo>
                      <a:pt x="74" y="2601"/>
                      <a:pt x="153" y="2062"/>
                      <a:pt x="306" y="1530"/>
                    </a:cubicBezTo>
                    <a:cubicBezTo>
                      <a:pt x="380" y="992"/>
                      <a:pt x="533" y="459"/>
                      <a:pt x="612" y="1"/>
                    </a:cubicBezTo>
                    <a:close/>
                    <a:moveTo>
                      <a:pt x="1071" y="6039"/>
                    </a:moveTo>
                    <a:lnTo>
                      <a:pt x="1071" y="6039"/>
                    </a:lnTo>
                    <a:cubicBezTo>
                      <a:pt x="1377" y="6498"/>
                      <a:pt x="1756" y="6883"/>
                      <a:pt x="2062" y="7263"/>
                    </a:cubicBezTo>
                    <a:cubicBezTo>
                      <a:pt x="1756" y="6804"/>
                      <a:pt x="1450" y="6425"/>
                      <a:pt x="1071" y="6039"/>
                    </a:cubicBezTo>
                    <a:close/>
                    <a:moveTo>
                      <a:pt x="2062" y="7263"/>
                    </a:moveTo>
                    <a:cubicBezTo>
                      <a:pt x="2368" y="7722"/>
                      <a:pt x="2674" y="8107"/>
                      <a:pt x="2980" y="8566"/>
                    </a:cubicBezTo>
                    <a:cubicBezTo>
                      <a:pt x="2753" y="8107"/>
                      <a:pt x="2448" y="7648"/>
                      <a:pt x="2062" y="7263"/>
                    </a:cubicBezTo>
                    <a:close/>
                    <a:moveTo>
                      <a:pt x="2980" y="8566"/>
                    </a:moveTo>
                    <a:cubicBezTo>
                      <a:pt x="3212" y="9025"/>
                      <a:pt x="3439" y="9557"/>
                      <a:pt x="3592" y="10016"/>
                    </a:cubicBezTo>
                    <a:cubicBezTo>
                      <a:pt x="3518" y="9484"/>
                      <a:pt x="3286" y="9025"/>
                      <a:pt x="2980" y="8566"/>
                    </a:cubicBezTo>
                    <a:close/>
                    <a:moveTo>
                      <a:pt x="3592" y="10016"/>
                    </a:moveTo>
                    <a:lnTo>
                      <a:pt x="3592" y="10016"/>
                    </a:lnTo>
                    <a:cubicBezTo>
                      <a:pt x="3671" y="10554"/>
                      <a:pt x="3745" y="11087"/>
                      <a:pt x="3745" y="11625"/>
                    </a:cubicBezTo>
                    <a:cubicBezTo>
                      <a:pt x="3745" y="11087"/>
                      <a:pt x="3745" y="10554"/>
                      <a:pt x="3592" y="10016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457;p5">
                <a:extLst>
                  <a:ext uri="{FF2B5EF4-FFF2-40B4-BE49-F238E27FC236}">
                    <a16:creationId xmlns:a16="http://schemas.microsoft.com/office/drawing/2014/main" id="{D7BB54A1-C145-434A-746A-EEB6D988D3DD}"/>
                  </a:ext>
                </a:extLst>
              </p:cNvPr>
              <p:cNvSpPr/>
              <p:nvPr/>
            </p:nvSpPr>
            <p:spPr>
              <a:xfrm>
                <a:off x="1520750" y="2193525"/>
                <a:ext cx="187400" cy="73200"/>
              </a:xfrm>
              <a:custGeom>
                <a:avLst/>
                <a:gdLst/>
                <a:ahLst/>
                <a:cxnLst/>
                <a:rect l="l" t="t" r="r" b="b"/>
                <a:pathLst>
                  <a:path w="7496" h="2928" extrusionOk="0">
                    <a:moveTo>
                      <a:pt x="999" y="0"/>
                    </a:moveTo>
                    <a:cubicBezTo>
                      <a:pt x="668" y="0"/>
                      <a:pt x="308" y="124"/>
                      <a:pt x="1" y="248"/>
                    </a:cubicBezTo>
                    <a:cubicBezTo>
                      <a:pt x="279" y="136"/>
                      <a:pt x="600" y="67"/>
                      <a:pt x="904" y="67"/>
                    </a:cubicBezTo>
                    <a:cubicBezTo>
                      <a:pt x="1014" y="67"/>
                      <a:pt x="1122" y="76"/>
                      <a:pt x="1224" y="95"/>
                    </a:cubicBezTo>
                    <a:cubicBezTo>
                      <a:pt x="1450" y="95"/>
                      <a:pt x="1683" y="175"/>
                      <a:pt x="1836" y="328"/>
                    </a:cubicBezTo>
                    <a:cubicBezTo>
                      <a:pt x="1683" y="175"/>
                      <a:pt x="1450" y="95"/>
                      <a:pt x="1224" y="22"/>
                    </a:cubicBezTo>
                    <a:cubicBezTo>
                      <a:pt x="1151" y="7"/>
                      <a:pt x="1076" y="0"/>
                      <a:pt x="999" y="0"/>
                    </a:cubicBezTo>
                    <a:close/>
                    <a:moveTo>
                      <a:pt x="1836" y="328"/>
                    </a:moveTo>
                    <a:lnTo>
                      <a:pt x="1836" y="328"/>
                    </a:lnTo>
                    <a:cubicBezTo>
                      <a:pt x="1909" y="401"/>
                      <a:pt x="1909" y="481"/>
                      <a:pt x="1989" y="554"/>
                    </a:cubicBezTo>
                    <a:lnTo>
                      <a:pt x="2215" y="787"/>
                    </a:lnTo>
                    <a:cubicBezTo>
                      <a:pt x="2368" y="940"/>
                      <a:pt x="2601" y="1093"/>
                      <a:pt x="2827" y="1166"/>
                    </a:cubicBezTo>
                    <a:cubicBezTo>
                      <a:pt x="2980" y="1245"/>
                      <a:pt x="3212" y="1245"/>
                      <a:pt x="3439" y="1245"/>
                    </a:cubicBezTo>
                    <a:cubicBezTo>
                      <a:pt x="3212" y="1166"/>
                      <a:pt x="2980" y="1166"/>
                      <a:pt x="2827" y="1093"/>
                    </a:cubicBezTo>
                    <a:cubicBezTo>
                      <a:pt x="2601" y="1013"/>
                      <a:pt x="2448" y="940"/>
                      <a:pt x="2295" y="787"/>
                    </a:cubicBezTo>
                    <a:lnTo>
                      <a:pt x="2062" y="554"/>
                    </a:lnTo>
                    <a:lnTo>
                      <a:pt x="1836" y="328"/>
                    </a:lnTo>
                    <a:close/>
                    <a:moveTo>
                      <a:pt x="3439" y="1245"/>
                    </a:moveTo>
                    <a:cubicBezTo>
                      <a:pt x="3671" y="1319"/>
                      <a:pt x="3824" y="1398"/>
                      <a:pt x="4051" y="1398"/>
                    </a:cubicBezTo>
                    <a:cubicBezTo>
                      <a:pt x="3898" y="1319"/>
                      <a:pt x="3671" y="1245"/>
                      <a:pt x="3439" y="1245"/>
                    </a:cubicBezTo>
                    <a:close/>
                    <a:moveTo>
                      <a:pt x="4051" y="1398"/>
                    </a:moveTo>
                    <a:cubicBezTo>
                      <a:pt x="4283" y="1472"/>
                      <a:pt x="4436" y="1625"/>
                      <a:pt x="4589" y="1704"/>
                    </a:cubicBezTo>
                    <a:cubicBezTo>
                      <a:pt x="4815" y="1857"/>
                      <a:pt x="4968" y="2010"/>
                      <a:pt x="5121" y="2163"/>
                    </a:cubicBezTo>
                    <a:cubicBezTo>
                      <a:pt x="5201" y="2163"/>
                      <a:pt x="5354" y="2237"/>
                      <a:pt x="5427" y="2316"/>
                    </a:cubicBezTo>
                    <a:cubicBezTo>
                      <a:pt x="5507" y="2316"/>
                      <a:pt x="5580" y="2390"/>
                      <a:pt x="5733" y="2390"/>
                    </a:cubicBezTo>
                    <a:cubicBezTo>
                      <a:pt x="5660" y="2316"/>
                      <a:pt x="5507" y="2316"/>
                      <a:pt x="5427" y="2237"/>
                    </a:cubicBezTo>
                    <a:cubicBezTo>
                      <a:pt x="5354" y="2237"/>
                      <a:pt x="5274" y="2163"/>
                      <a:pt x="5121" y="2084"/>
                    </a:cubicBezTo>
                    <a:cubicBezTo>
                      <a:pt x="4968" y="1931"/>
                      <a:pt x="4815" y="1778"/>
                      <a:pt x="4662" y="1704"/>
                    </a:cubicBezTo>
                    <a:cubicBezTo>
                      <a:pt x="4510" y="1551"/>
                      <a:pt x="4283" y="1472"/>
                      <a:pt x="4051" y="1398"/>
                    </a:cubicBezTo>
                    <a:close/>
                    <a:moveTo>
                      <a:pt x="5733" y="2390"/>
                    </a:moveTo>
                    <a:cubicBezTo>
                      <a:pt x="6119" y="2543"/>
                      <a:pt x="6577" y="2469"/>
                      <a:pt x="7036" y="2622"/>
                    </a:cubicBezTo>
                    <a:cubicBezTo>
                      <a:pt x="7189" y="2622"/>
                      <a:pt x="7416" y="2775"/>
                      <a:pt x="7495" y="2928"/>
                    </a:cubicBezTo>
                    <a:cubicBezTo>
                      <a:pt x="7416" y="2775"/>
                      <a:pt x="7189" y="2622"/>
                      <a:pt x="7036" y="2543"/>
                    </a:cubicBezTo>
                    <a:cubicBezTo>
                      <a:pt x="6577" y="2469"/>
                      <a:pt x="6119" y="2469"/>
                      <a:pt x="5733" y="239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458;p5">
                <a:extLst>
                  <a:ext uri="{FF2B5EF4-FFF2-40B4-BE49-F238E27FC236}">
                    <a16:creationId xmlns:a16="http://schemas.microsoft.com/office/drawing/2014/main" id="{59AA6F51-E17A-DBB4-61AA-A80E09CD681C}"/>
                  </a:ext>
                </a:extLst>
              </p:cNvPr>
              <p:cNvSpPr/>
              <p:nvPr/>
            </p:nvSpPr>
            <p:spPr>
              <a:xfrm>
                <a:off x="1581925" y="2166475"/>
                <a:ext cx="168275" cy="100250"/>
              </a:xfrm>
              <a:custGeom>
                <a:avLst/>
                <a:gdLst/>
                <a:ahLst/>
                <a:cxnLst/>
                <a:rect l="l" t="t" r="r" b="b"/>
                <a:pathLst>
                  <a:path w="6731" h="4010" extrusionOk="0">
                    <a:moveTo>
                      <a:pt x="609" y="0"/>
                    </a:moveTo>
                    <a:cubicBezTo>
                      <a:pt x="406" y="0"/>
                      <a:pt x="203" y="10"/>
                      <a:pt x="1" y="33"/>
                    </a:cubicBezTo>
                    <a:lnTo>
                      <a:pt x="1071" y="33"/>
                    </a:lnTo>
                    <a:cubicBezTo>
                      <a:pt x="1377" y="33"/>
                      <a:pt x="1757" y="107"/>
                      <a:pt x="2063" y="186"/>
                    </a:cubicBezTo>
                    <a:cubicBezTo>
                      <a:pt x="2448" y="186"/>
                      <a:pt x="2754" y="260"/>
                      <a:pt x="3133" y="413"/>
                    </a:cubicBezTo>
                    <a:cubicBezTo>
                      <a:pt x="3439" y="492"/>
                      <a:pt x="3745" y="645"/>
                      <a:pt x="3977" y="871"/>
                    </a:cubicBezTo>
                    <a:cubicBezTo>
                      <a:pt x="4130" y="1024"/>
                      <a:pt x="4204" y="1177"/>
                      <a:pt x="4357" y="1330"/>
                    </a:cubicBezTo>
                    <a:cubicBezTo>
                      <a:pt x="4436" y="1410"/>
                      <a:pt x="4589" y="1563"/>
                      <a:pt x="4742" y="1636"/>
                    </a:cubicBezTo>
                    <a:lnTo>
                      <a:pt x="4357" y="1257"/>
                    </a:lnTo>
                    <a:cubicBezTo>
                      <a:pt x="4283" y="1104"/>
                      <a:pt x="4204" y="951"/>
                      <a:pt x="4051" y="871"/>
                    </a:cubicBezTo>
                    <a:cubicBezTo>
                      <a:pt x="3745" y="645"/>
                      <a:pt x="3439" y="492"/>
                      <a:pt x="3133" y="339"/>
                    </a:cubicBezTo>
                    <a:cubicBezTo>
                      <a:pt x="2754" y="260"/>
                      <a:pt x="2448" y="186"/>
                      <a:pt x="2063" y="107"/>
                    </a:cubicBezTo>
                    <a:cubicBezTo>
                      <a:pt x="1580" y="55"/>
                      <a:pt x="1094" y="0"/>
                      <a:pt x="609" y="0"/>
                    </a:cubicBezTo>
                    <a:close/>
                    <a:moveTo>
                      <a:pt x="4742" y="1636"/>
                    </a:moveTo>
                    <a:lnTo>
                      <a:pt x="4742" y="1636"/>
                    </a:lnTo>
                    <a:cubicBezTo>
                      <a:pt x="4969" y="1942"/>
                      <a:pt x="5275" y="2095"/>
                      <a:pt x="5580" y="2327"/>
                    </a:cubicBezTo>
                    <a:cubicBezTo>
                      <a:pt x="5813" y="2480"/>
                      <a:pt x="6119" y="2707"/>
                      <a:pt x="6272" y="3013"/>
                    </a:cubicBezTo>
                    <a:cubicBezTo>
                      <a:pt x="6498" y="3319"/>
                      <a:pt x="6651" y="3625"/>
                      <a:pt x="6731" y="4010"/>
                    </a:cubicBezTo>
                    <a:cubicBezTo>
                      <a:pt x="6651" y="3625"/>
                      <a:pt x="6498" y="3319"/>
                      <a:pt x="6345" y="3013"/>
                    </a:cubicBezTo>
                    <a:cubicBezTo>
                      <a:pt x="6119" y="2707"/>
                      <a:pt x="5886" y="2480"/>
                      <a:pt x="5580" y="2248"/>
                    </a:cubicBezTo>
                    <a:cubicBezTo>
                      <a:pt x="5275" y="2095"/>
                      <a:pt x="4969" y="1869"/>
                      <a:pt x="4742" y="1636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459;p5">
                <a:extLst>
                  <a:ext uri="{FF2B5EF4-FFF2-40B4-BE49-F238E27FC236}">
                    <a16:creationId xmlns:a16="http://schemas.microsoft.com/office/drawing/2014/main" id="{6F566B9E-9C3C-2F1A-CB3A-96E7FA80BB7F}"/>
                  </a:ext>
                </a:extLst>
              </p:cNvPr>
              <p:cNvSpPr/>
              <p:nvPr/>
            </p:nvSpPr>
            <p:spPr>
              <a:xfrm>
                <a:off x="1469050" y="2259075"/>
                <a:ext cx="126225" cy="68850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2754" extrusionOk="0">
                    <a:moveTo>
                      <a:pt x="1" y="0"/>
                    </a:moveTo>
                    <a:lnTo>
                      <a:pt x="1377" y="459"/>
                    </a:lnTo>
                    <a:cubicBezTo>
                      <a:pt x="1916" y="612"/>
                      <a:pt x="2374" y="765"/>
                      <a:pt x="2833" y="918"/>
                    </a:cubicBezTo>
                    <a:cubicBezTo>
                      <a:pt x="2374" y="685"/>
                      <a:pt x="1916" y="532"/>
                      <a:pt x="1377" y="379"/>
                    </a:cubicBezTo>
                    <a:cubicBezTo>
                      <a:pt x="918" y="226"/>
                      <a:pt x="460" y="153"/>
                      <a:pt x="1" y="0"/>
                    </a:cubicBezTo>
                    <a:close/>
                    <a:moveTo>
                      <a:pt x="2833" y="918"/>
                    </a:moveTo>
                    <a:cubicBezTo>
                      <a:pt x="3292" y="1144"/>
                      <a:pt x="3751" y="1377"/>
                      <a:pt x="4130" y="1603"/>
                    </a:cubicBezTo>
                    <a:cubicBezTo>
                      <a:pt x="3751" y="1297"/>
                      <a:pt x="3292" y="1071"/>
                      <a:pt x="2833" y="918"/>
                    </a:cubicBezTo>
                    <a:close/>
                    <a:moveTo>
                      <a:pt x="4130" y="1603"/>
                    </a:moveTo>
                    <a:lnTo>
                      <a:pt x="4130" y="1603"/>
                    </a:lnTo>
                    <a:cubicBezTo>
                      <a:pt x="4363" y="1756"/>
                      <a:pt x="4516" y="1909"/>
                      <a:pt x="4669" y="2062"/>
                    </a:cubicBezTo>
                    <a:cubicBezTo>
                      <a:pt x="4895" y="2294"/>
                      <a:pt x="5048" y="2447"/>
                      <a:pt x="5048" y="2753"/>
                    </a:cubicBezTo>
                    <a:cubicBezTo>
                      <a:pt x="5048" y="2447"/>
                      <a:pt x="4895" y="2294"/>
                      <a:pt x="4742" y="2062"/>
                    </a:cubicBezTo>
                    <a:cubicBezTo>
                      <a:pt x="4589" y="1909"/>
                      <a:pt x="4363" y="1756"/>
                      <a:pt x="4130" y="1603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460;p5">
                <a:extLst>
                  <a:ext uri="{FF2B5EF4-FFF2-40B4-BE49-F238E27FC236}">
                    <a16:creationId xmlns:a16="http://schemas.microsoft.com/office/drawing/2014/main" id="{1D9FC599-4D9F-F4D0-4A02-A6D5EF3C4E4A}"/>
                  </a:ext>
                </a:extLst>
              </p:cNvPr>
              <p:cNvSpPr/>
              <p:nvPr/>
            </p:nvSpPr>
            <p:spPr>
              <a:xfrm>
                <a:off x="1308450" y="2339375"/>
                <a:ext cx="101425" cy="332675"/>
              </a:xfrm>
              <a:custGeom>
                <a:avLst/>
                <a:gdLst/>
                <a:ahLst/>
                <a:cxnLst/>
                <a:rect l="l" t="t" r="r" b="b"/>
                <a:pathLst>
                  <a:path w="4057" h="13307" extrusionOk="0">
                    <a:moveTo>
                      <a:pt x="765" y="0"/>
                    </a:moveTo>
                    <a:lnTo>
                      <a:pt x="765" y="0"/>
                    </a:lnTo>
                    <a:cubicBezTo>
                      <a:pt x="386" y="1144"/>
                      <a:pt x="154" y="2294"/>
                      <a:pt x="1" y="3518"/>
                    </a:cubicBezTo>
                    <a:cubicBezTo>
                      <a:pt x="1" y="4130"/>
                      <a:pt x="1" y="4742"/>
                      <a:pt x="80" y="5353"/>
                    </a:cubicBezTo>
                    <a:cubicBezTo>
                      <a:pt x="1" y="4742"/>
                      <a:pt x="1" y="4130"/>
                      <a:pt x="80" y="3518"/>
                    </a:cubicBezTo>
                    <a:cubicBezTo>
                      <a:pt x="80" y="2906"/>
                      <a:pt x="233" y="2368"/>
                      <a:pt x="307" y="1756"/>
                    </a:cubicBezTo>
                    <a:cubicBezTo>
                      <a:pt x="460" y="1144"/>
                      <a:pt x="612" y="612"/>
                      <a:pt x="765" y="0"/>
                    </a:cubicBezTo>
                    <a:close/>
                    <a:moveTo>
                      <a:pt x="80" y="5353"/>
                    </a:moveTo>
                    <a:cubicBezTo>
                      <a:pt x="80" y="5659"/>
                      <a:pt x="154" y="5965"/>
                      <a:pt x="307" y="6192"/>
                    </a:cubicBezTo>
                    <a:cubicBezTo>
                      <a:pt x="386" y="6344"/>
                      <a:pt x="460" y="6497"/>
                      <a:pt x="539" y="6577"/>
                    </a:cubicBezTo>
                    <a:cubicBezTo>
                      <a:pt x="612" y="6730"/>
                      <a:pt x="692" y="6883"/>
                      <a:pt x="845" y="6956"/>
                    </a:cubicBezTo>
                    <a:cubicBezTo>
                      <a:pt x="765" y="6803"/>
                      <a:pt x="692" y="6730"/>
                      <a:pt x="612" y="6577"/>
                    </a:cubicBezTo>
                    <a:cubicBezTo>
                      <a:pt x="460" y="6424"/>
                      <a:pt x="460" y="6344"/>
                      <a:pt x="386" y="6192"/>
                    </a:cubicBezTo>
                    <a:cubicBezTo>
                      <a:pt x="233" y="5886"/>
                      <a:pt x="154" y="5659"/>
                      <a:pt x="80" y="5353"/>
                    </a:cubicBezTo>
                    <a:close/>
                    <a:moveTo>
                      <a:pt x="845" y="6956"/>
                    </a:moveTo>
                    <a:lnTo>
                      <a:pt x="845" y="6956"/>
                    </a:lnTo>
                    <a:cubicBezTo>
                      <a:pt x="1610" y="7874"/>
                      <a:pt x="2295" y="8871"/>
                      <a:pt x="2833" y="9942"/>
                    </a:cubicBezTo>
                    <a:cubicBezTo>
                      <a:pt x="3139" y="10474"/>
                      <a:pt x="3366" y="11013"/>
                      <a:pt x="3598" y="11545"/>
                    </a:cubicBezTo>
                    <a:cubicBezTo>
                      <a:pt x="3721" y="11878"/>
                      <a:pt x="3823" y="12189"/>
                      <a:pt x="3902" y="12502"/>
                    </a:cubicBezTo>
                    <a:lnTo>
                      <a:pt x="3902" y="12502"/>
                    </a:lnTo>
                    <a:cubicBezTo>
                      <a:pt x="3685" y="11626"/>
                      <a:pt x="3319" y="10762"/>
                      <a:pt x="2907" y="9942"/>
                    </a:cubicBezTo>
                    <a:cubicBezTo>
                      <a:pt x="2295" y="8871"/>
                      <a:pt x="1683" y="7874"/>
                      <a:pt x="845" y="6956"/>
                    </a:cubicBezTo>
                    <a:close/>
                    <a:moveTo>
                      <a:pt x="3902" y="12502"/>
                    </a:moveTo>
                    <a:cubicBezTo>
                      <a:pt x="3969" y="12769"/>
                      <a:pt x="4021" y="13038"/>
                      <a:pt x="4057" y="13307"/>
                    </a:cubicBezTo>
                    <a:cubicBezTo>
                      <a:pt x="4021" y="13028"/>
                      <a:pt x="3969" y="12764"/>
                      <a:pt x="3902" y="12502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461;p5">
                <a:extLst>
                  <a:ext uri="{FF2B5EF4-FFF2-40B4-BE49-F238E27FC236}">
                    <a16:creationId xmlns:a16="http://schemas.microsoft.com/office/drawing/2014/main" id="{337736B9-F93A-4D6A-AE67-46BAA1470899}"/>
                  </a:ext>
                </a:extLst>
              </p:cNvPr>
              <p:cNvSpPr/>
              <p:nvPr/>
            </p:nvSpPr>
            <p:spPr>
              <a:xfrm>
                <a:off x="1493975" y="2729400"/>
                <a:ext cx="34450" cy="29445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11778" extrusionOk="0">
                    <a:moveTo>
                      <a:pt x="919" y="1"/>
                    </a:moveTo>
                    <a:cubicBezTo>
                      <a:pt x="1145" y="992"/>
                      <a:pt x="1224" y="1989"/>
                      <a:pt x="1298" y="2980"/>
                    </a:cubicBezTo>
                    <a:cubicBezTo>
                      <a:pt x="1377" y="3518"/>
                      <a:pt x="1298" y="4050"/>
                      <a:pt x="1298" y="4509"/>
                    </a:cubicBezTo>
                    <a:cubicBezTo>
                      <a:pt x="1377" y="4050"/>
                      <a:pt x="1377" y="3518"/>
                      <a:pt x="1377" y="2980"/>
                    </a:cubicBezTo>
                    <a:cubicBezTo>
                      <a:pt x="1298" y="1989"/>
                      <a:pt x="1145" y="992"/>
                      <a:pt x="919" y="1"/>
                    </a:cubicBezTo>
                    <a:close/>
                    <a:moveTo>
                      <a:pt x="1298" y="4509"/>
                    </a:moveTo>
                    <a:lnTo>
                      <a:pt x="1298" y="4509"/>
                    </a:lnTo>
                    <a:cubicBezTo>
                      <a:pt x="1224" y="5048"/>
                      <a:pt x="1145" y="5506"/>
                      <a:pt x="919" y="5965"/>
                    </a:cubicBezTo>
                    <a:cubicBezTo>
                      <a:pt x="1224" y="5506"/>
                      <a:pt x="1298" y="5048"/>
                      <a:pt x="1298" y="4509"/>
                    </a:cubicBezTo>
                    <a:close/>
                    <a:moveTo>
                      <a:pt x="919" y="5965"/>
                    </a:moveTo>
                    <a:lnTo>
                      <a:pt x="919" y="5965"/>
                    </a:lnTo>
                    <a:cubicBezTo>
                      <a:pt x="380" y="6803"/>
                      <a:pt x="154" y="7874"/>
                      <a:pt x="74" y="8871"/>
                    </a:cubicBezTo>
                    <a:cubicBezTo>
                      <a:pt x="1" y="9862"/>
                      <a:pt x="227" y="10860"/>
                      <a:pt x="766" y="11777"/>
                    </a:cubicBezTo>
                    <a:cubicBezTo>
                      <a:pt x="227" y="10860"/>
                      <a:pt x="74" y="9862"/>
                      <a:pt x="154" y="8871"/>
                    </a:cubicBezTo>
                    <a:cubicBezTo>
                      <a:pt x="154" y="7874"/>
                      <a:pt x="460" y="6883"/>
                      <a:pt x="919" y="5965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462;p5">
                <a:extLst>
                  <a:ext uri="{FF2B5EF4-FFF2-40B4-BE49-F238E27FC236}">
                    <a16:creationId xmlns:a16="http://schemas.microsoft.com/office/drawing/2014/main" id="{2E967D38-9021-0416-3A78-707B24C5FE4B}"/>
                  </a:ext>
                </a:extLst>
              </p:cNvPr>
              <p:cNvSpPr/>
              <p:nvPr/>
            </p:nvSpPr>
            <p:spPr>
              <a:xfrm>
                <a:off x="1400225" y="2863225"/>
                <a:ext cx="47900" cy="208350"/>
              </a:xfrm>
              <a:custGeom>
                <a:avLst/>
                <a:gdLst/>
                <a:ahLst/>
                <a:cxnLst/>
                <a:rect l="l" t="t" r="r" b="b"/>
                <a:pathLst>
                  <a:path w="1916" h="8334" extrusionOk="0">
                    <a:moveTo>
                      <a:pt x="765" y="0"/>
                    </a:moveTo>
                    <a:cubicBezTo>
                      <a:pt x="769" y="10"/>
                      <a:pt x="773" y="19"/>
                      <a:pt x="776" y="29"/>
                    </a:cubicBezTo>
                    <a:lnTo>
                      <a:pt x="776" y="29"/>
                    </a:lnTo>
                    <a:cubicBezTo>
                      <a:pt x="773" y="19"/>
                      <a:pt x="769" y="10"/>
                      <a:pt x="765" y="0"/>
                    </a:cubicBezTo>
                    <a:close/>
                    <a:moveTo>
                      <a:pt x="776" y="29"/>
                    </a:moveTo>
                    <a:cubicBezTo>
                      <a:pt x="922" y="399"/>
                      <a:pt x="1002" y="777"/>
                      <a:pt x="1151" y="1224"/>
                    </a:cubicBezTo>
                    <a:cubicBezTo>
                      <a:pt x="1224" y="1603"/>
                      <a:pt x="1304" y="1989"/>
                      <a:pt x="1304" y="2448"/>
                    </a:cubicBezTo>
                    <a:cubicBezTo>
                      <a:pt x="1304" y="1614"/>
                      <a:pt x="1077" y="786"/>
                      <a:pt x="776" y="29"/>
                    </a:cubicBezTo>
                    <a:close/>
                    <a:moveTo>
                      <a:pt x="1304" y="2448"/>
                    </a:moveTo>
                    <a:cubicBezTo>
                      <a:pt x="1304" y="2827"/>
                      <a:pt x="1224" y="3286"/>
                      <a:pt x="1151" y="3671"/>
                    </a:cubicBezTo>
                    <a:cubicBezTo>
                      <a:pt x="998" y="4130"/>
                      <a:pt x="845" y="4509"/>
                      <a:pt x="539" y="4815"/>
                    </a:cubicBezTo>
                    <a:lnTo>
                      <a:pt x="306" y="5048"/>
                    </a:lnTo>
                    <a:cubicBezTo>
                      <a:pt x="237" y="5118"/>
                      <a:pt x="233" y="5193"/>
                      <a:pt x="165" y="5263"/>
                    </a:cubicBezTo>
                    <a:lnTo>
                      <a:pt x="165" y="5263"/>
                    </a:lnTo>
                    <a:lnTo>
                      <a:pt x="386" y="5048"/>
                    </a:lnTo>
                    <a:lnTo>
                      <a:pt x="612" y="4815"/>
                    </a:lnTo>
                    <a:cubicBezTo>
                      <a:pt x="845" y="4509"/>
                      <a:pt x="1071" y="4130"/>
                      <a:pt x="1224" y="3671"/>
                    </a:cubicBezTo>
                    <a:cubicBezTo>
                      <a:pt x="1304" y="3286"/>
                      <a:pt x="1304" y="2827"/>
                      <a:pt x="1304" y="2448"/>
                    </a:cubicBezTo>
                    <a:close/>
                    <a:moveTo>
                      <a:pt x="165" y="5263"/>
                    </a:moveTo>
                    <a:lnTo>
                      <a:pt x="153" y="5274"/>
                    </a:lnTo>
                    <a:cubicBezTo>
                      <a:pt x="157" y="5271"/>
                      <a:pt x="161" y="5267"/>
                      <a:pt x="165" y="5263"/>
                    </a:cubicBezTo>
                    <a:close/>
                    <a:moveTo>
                      <a:pt x="153" y="5274"/>
                    </a:moveTo>
                    <a:cubicBezTo>
                      <a:pt x="80" y="5427"/>
                      <a:pt x="0" y="5660"/>
                      <a:pt x="0" y="5886"/>
                    </a:cubicBezTo>
                    <a:cubicBezTo>
                      <a:pt x="0" y="5660"/>
                      <a:pt x="80" y="5507"/>
                      <a:pt x="153" y="5274"/>
                    </a:cubicBezTo>
                    <a:close/>
                    <a:moveTo>
                      <a:pt x="0" y="5886"/>
                    </a:moveTo>
                    <a:cubicBezTo>
                      <a:pt x="1" y="6345"/>
                      <a:pt x="233" y="6730"/>
                      <a:pt x="539" y="7036"/>
                    </a:cubicBezTo>
                    <a:cubicBezTo>
                      <a:pt x="306" y="6730"/>
                      <a:pt x="1" y="6345"/>
                      <a:pt x="0" y="5886"/>
                    </a:cubicBezTo>
                    <a:close/>
                    <a:moveTo>
                      <a:pt x="539" y="7036"/>
                    </a:moveTo>
                    <a:cubicBezTo>
                      <a:pt x="765" y="7342"/>
                      <a:pt x="1071" y="7648"/>
                      <a:pt x="1457" y="7954"/>
                    </a:cubicBezTo>
                    <a:cubicBezTo>
                      <a:pt x="1610" y="8027"/>
                      <a:pt x="1762" y="8180"/>
                      <a:pt x="1915" y="8333"/>
                    </a:cubicBezTo>
                    <a:lnTo>
                      <a:pt x="1915" y="8333"/>
                    </a:lnTo>
                    <a:lnTo>
                      <a:pt x="1457" y="7874"/>
                    </a:lnTo>
                    <a:cubicBezTo>
                      <a:pt x="1151" y="7648"/>
                      <a:pt x="765" y="7342"/>
                      <a:pt x="539" y="7036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463;p5">
                <a:extLst>
                  <a:ext uri="{FF2B5EF4-FFF2-40B4-BE49-F238E27FC236}">
                    <a16:creationId xmlns:a16="http://schemas.microsoft.com/office/drawing/2014/main" id="{2486299A-BED4-FF7D-5D7B-4344F283FE6D}"/>
                  </a:ext>
                </a:extLst>
              </p:cNvPr>
              <p:cNvSpPr/>
              <p:nvPr/>
            </p:nvSpPr>
            <p:spPr>
              <a:xfrm>
                <a:off x="1493975" y="2337375"/>
                <a:ext cx="49750" cy="55550"/>
              </a:xfrm>
              <a:custGeom>
                <a:avLst/>
                <a:gdLst/>
                <a:ahLst/>
                <a:cxnLst/>
                <a:rect l="l" t="t" r="r" b="b"/>
                <a:pathLst>
                  <a:path w="1990" h="222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7" y="80"/>
                      <a:pt x="460" y="153"/>
                      <a:pt x="686" y="306"/>
                    </a:cubicBezTo>
                    <a:cubicBezTo>
                      <a:pt x="992" y="459"/>
                      <a:pt x="1145" y="612"/>
                      <a:pt x="1377" y="765"/>
                    </a:cubicBezTo>
                    <a:cubicBezTo>
                      <a:pt x="992" y="386"/>
                      <a:pt x="533" y="80"/>
                      <a:pt x="1" y="1"/>
                    </a:cubicBezTo>
                    <a:close/>
                    <a:moveTo>
                      <a:pt x="1377" y="765"/>
                    </a:moveTo>
                    <a:lnTo>
                      <a:pt x="1836" y="1457"/>
                    </a:lnTo>
                    <a:cubicBezTo>
                      <a:pt x="1757" y="1151"/>
                      <a:pt x="1604" y="918"/>
                      <a:pt x="1377" y="765"/>
                    </a:cubicBezTo>
                    <a:close/>
                    <a:moveTo>
                      <a:pt x="1836" y="1457"/>
                    </a:moveTo>
                    <a:lnTo>
                      <a:pt x="1836" y="1457"/>
                    </a:lnTo>
                    <a:cubicBezTo>
                      <a:pt x="1910" y="1683"/>
                      <a:pt x="1989" y="1989"/>
                      <a:pt x="1989" y="2221"/>
                    </a:cubicBezTo>
                    <a:cubicBezTo>
                      <a:pt x="1989" y="1989"/>
                      <a:pt x="1989" y="1683"/>
                      <a:pt x="1836" y="1457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464;p5">
                <a:extLst>
                  <a:ext uri="{FF2B5EF4-FFF2-40B4-BE49-F238E27FC236}">
                    <a16:creationId xmlns:a16="http://schemas.microsoft.com/office/drawing/2014/main" id="{A7B996F8-91C1-E861-F891-89204C2665F5}"/>
                  </a:ext>
                </a:extLst>
              </p:cNvPr>
              <p:cNvSpPr/>
              <p:nvPr/>
            </p:nvSpPr>
            <p:spPr>
              <a:xfrm>
                <a:off x="1585750" y="2268550"/>
                <a:ext cx="72675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907" h="1610" extrusionOk="0">
                    <a:moveTo>
                      <a:pt x="1" y="0"/>
                    </a:moveTo>
                    <a:cubicBezTo>
                      <a:pt x="307" y="80"/>
                      <a:pt x="533" y="153"/>
                      <a:pt x="839" y="233"/>
                    </a:cubicBezTo>
                    <a:cubicBezTo>
                      <a:pt x="1145" y="306"/>
                      <a:pt x="1377" y="386"/>
                      <a:pt x="1683" y="459"/>
                    </a:cubicBezTo>
                    <a:cubicBezTo>
                      <a:pt x="1145" y="233"/>
                      <a:pt x="612" y="80"/>
                      <a:pt x="1" y="0"/>
                    </a:cubicBezTo>
                    <a:close/>
                    <a:moveTo>
                      <a:pt x="1683" y="459"/>
                    </a:moveTo>
                    <a:lnTo>
                      <a:pt x="2368" y="918"/>
                    </a:lnTo>
                    <a:cubicBezTo>
                      <a:pt x="2601" y="1071"/>
                      <a:pt x="2827" y="1304"/>
                      <a:pt x="2907" y="1609"/>
                    </a:cubicBezTo>
                    <a:cubicBezTo>
                      <a:pt x="2827" y="1304"/>
                      <a:pt x="2601" y="1071"/>
                      <a:pt x="2448" y="918"/>
                    </a:cubicBezTo>
                    <a:cubicBezTo>
                      <a:pt x="2215" y="692"/>
                      <a:pt x="1910" y="539"/>
                      <a:pt x="1683" y="459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465;p5">
                <a:extLst>
                  <a:ext uri="{FF2B5EF4-FFF2-40B4-BE49-F238E27FC236}">
                    <a16:creationId xmlns:a16="http://schemas.microsoft.com/office/drawing/2014/main" id="{8169393B-FF89-BBE3-F31C-B58EA5A29F1B}"/>
                  </a:ext>
                </a:extLst>
              </p:cNvPr>
              <p:cNvSpPr/>
              <p:nvPr/>
            </p:nvSpPr>
            <p:spPr>
              <a:xfrm>
                <a:off x="413700" y="4899325"/>
                <a:ext cx="122375" cy="271500"/>
              </a:xfrm>
              <a:custGeom>
                <a:avLst/>
                <a:gdLst/>
                <a:ahLst/>
                <a:cxnLst/>
                <a:rect l="l" t="t" r="r" b="b"/>
                <a:pathLst>
                  <a:path w="4895" h="10860" extrusionOk="0">
                    <a:moveTo>
                      <a:pt x="4130" y="0"/>
                    </a:moveTo>
                    <a:lnTo>
                      <a:pt x="1224" y="612"/>
                    </a:lnTo>
                    <a:lnTo>
                      <a:pt x="0" y="10860"/>
                    </a:lnTo>
                    <a:cubicBezTo>
                      <a:pt x="0" y="10860"/>
                      <a:pt x="3365" y="10554"/>
                      <a:pt x="4894" y="5048"/>
                    </a:cubicBezTo>
                    <a:cubicBezTo>
                      <a:pt x="3671" y="3671"/>
                      <a:pt x="2906" y="2986"/>
                      <a:pt x="41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466;p5">
                <a:extLst>
                  <a:ext uri="{FF2B5EF4-FFF2-40B4-BE49-F238E27FC236}">
                    <a16:creationId xmlns:a16="http://schemas.microsoft.com/office/drawing/2014/main" id="{084D554C-FA84-10E5-BB22-787270234005}"/>
                  </a:ext>
                </a:extLst>
              </p:cNvPr>
              <p:cNvSpPr/>
              <p:nvPr/>
            </p:nvSpPr>
            <p:spPr>
              <a:xfrm>
                <a:off x="2363825" y="2215325"/>
                <a:ext cx="171925" cy="206200"/>
              </a:xfrm>
              <a:custGeom>
                <a:avLst/>
                <a:gdLst/>
                <a:ahLst/>
                <a:cxnLst/>
                <a:rect l="l" t="t" r="r" b="b"/>
                <a:pathLst>
                  <a:path w="6877" h="8248" extrusionOk="0">
                    <a:moveTo>
                      <a:pt x="4859" y="0"/>
                    </a:moveTo>
                    <a:cubicBezTo>
                      <a:pt x="3962" y="0"/>
                      <a:pt x="1609" y="3200"/>
                      <a:pt x="1609" y="3200"/>
                    </a:cubicBezTo>
                    <a:cubicBezTo>
                      <a:pt x="1609" y="3200"/>
                      <a:pt x="1266" y="1499"/>
                      <a:pt x="780" y="1499"/>
                    </a:cubicBezTo>
                    <a:cubicBezTo>
                      <a:pt x="751" y="1499"/>
                      <a:pt x="721" y="1505"/>
                      <a:pt x="692" y="1518"/>
                    </a:cubicBezTo>
                    <a:cubicBezTo>
                      <a:pt x="0" y="1823"/>
                      <a:pt x="997" y="3047"/>
                      <a:pt x="845" y="4656"/>
                    </a:cubicBezTo>
                    <a:cubicBezTo>
                      <a:pt x="918" y="5727"/>
                      <a:pt x="0" y="7562"/>
                      <a:pt x="0" y="7562"/>
                    </a:cubicBezTo>
                    <a:lnTo>
                      <a:pt x="1530" y="8247"/>
                    </a:lnTo>
                    <a:lnTo>
                      <a:pt x="4283" y="4656"/>
                    </a:lnTo>
                    <a:cubicBezTo>
                      <a:pt x="4283" y="4656"/>
                      <a:pt x="6657" y="4577"/>
                      <a:pt x="6657" y="3965"/>
                    </a:cubicBezTo>
                    <a:cubicBezTo>
                      <a:pt x="6657" y="3769"/>
                      <a:pt x="6316" y="3708"/>
                      <a:pt x="5885" y="3708"/>
                    </a:cubicBezTo>
                    <a:cubicBezTo>
                      <a:pt x="5251" y="3708"/>
                      <a:pt x="4420" y="3842"/>
                      <a:pt x="4191" y="3881"/>
                    </a:cubicBezTo>
                    <a:lnTo>
                      <a:pt x="4191" y="3881"/>
                    </a:lnTo>
                    <a:cubicBezTo>
                      <a:pt x="4595" y="3808"/>
                      <a:pt x="6877" y="3371"/>
                      <a:pt x="6810" y="2741"/>
                    </a:cubicBezTo>
                    <a:cubicBezTo>
                      <a:pt x="6810" y="2583"/>
                      <a:pt x="6651" y="2523"/>
                      <a:pt x="6407" y="2523"/>
                    </a:cubicBezTo>
                    <a:cubicBezTo>
                      <a:pt x="5592" y="2523"/>
                      <a:pt x="3824" y="3200"/>
                      <a:pt x="3824" y="3200"/>
                    </a:cubicBezTo>
                    <a:cubicBezTo>
                      <a:pt x="3824" y="3200"/>
                      <a:pt x="6657" y="2056"/>
                      <a:pt x="6351" y="1365"/>
                    </a:cubicBezTo>
                    <a:cubicBezTo>
                      <a:pt x="6274" y="1212"/>
                      <a:pt x="6138" y="1148"/>
                      <a:pt x="5965" y="1148"/>
                    </a:cubicBezTo>
                    <a:cubicBezTo>
                      <a:pt x="5210" y="1148"/>
                      <a:pt x="3746" y="2353"/>
                      <a:pt x="3378" y="2667"/>
                    </a:cubicBezTo>
                    <a:lnTo>
                      <a:pt x="3378" y="2667"/>
                    </a:lnTo>
                    <a:cubicBezTo>
                      <a:pt x="3805" y="2293"/>
                      <a:pt x="5661" y="610"/>
                      <a:pt x="5048" y="68"/>
                    </a:cubicBezTo>
                    <a:cubicBezTo>
                      <a:pt x="4996" y="21"/>
                      <a:pt x="4932" y="0"/>
                      <a:pt x="4859" y="0"/>
                    </a:cubicBezTo>
                    <a:close/>
                  </a:path>
                </a:pathLst>
              </a:custGeom>
              <a:solidFill>
                <a:srgbClr val="F9C7AF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467;p5">
                <a:extLst>
                  <a:ext uri="{FF2B5EF4-FFF2-40B4-BE49-F238E27FC236}">
                    <a16:creationId xmlns:a16="http://schemas.microsoft.com/office/drawing/2014/main" id="{BBD80116-A4A0-3DA1-8931-CF4A29DF753E}"/>
                  </a:ext>
                </a:extLst>
              </p:cNvPr>
              <p:cNvSpPr/>
              <p:nvPr/>
            </p:nvSpPr>
            <p:spPr>
              <a:xfrm>
                <a:off x="1677525" y="2390800"/>
                <a:ext cx="749500" cy="652175"/>
              </a:xfrm>
              <a:custGeom>
                <a:avLst/>
                <a:gdLst/>
                <a:ahLst/>
                <a:cxnLst/>
                <a:rect l="l" t="t" r="r" b="b"/>
                <a:pathLst>
                  <a:path w="29980" h="26087" extrusionOk="0">
                    <a:moveTo>
                      <a:pt x="26978" y="0"/>
                    </a:moveTo>
                    <a:cubicBezTo>
                      <a:pt x="26908" y="0"/>
                      <a:pt x="26838" y="2"/>
                      <a:pt x="26767" y="5"/>
                    </a:cubicBezTo>
                    <a:cubicBezTo>
                      <a:pt x="26840" y="1002"/>
                      <a:pt x="15675" y="14003"/>
                      <a:pt x="15675" y="14003"/>
                    </a:cubicBezTo>
                    <a:lnTo>
                      <a:pt x="1" y="16450"/>
                    </a:lnTo>
                    <a:lnTo>
                      <a:pt x="1298" y="26086"/>
                    </a:lnTo>
                    <a:cubicBezTo>
                      <a:pt x="1989" y="26086"/>
                      <a:pt x="16593" y="23027"/>
                      <a:pt x="21720" y="17368"/>
                    </a:cubicBezTo>
                    <a:cubicBezTo>
                      <a:pt x="26920" y="11629"/>
                      <a:pt x="29979" y="770"/>
                      <a:pt x="29979" y="770"/>
                    </a:cubicBezTo>
                    <a:cubicBezTo>
                      <a:pt x="29979" y="770"/>
                      <a:pt x="28575" y="0"/>
                      <a:pt x="26978" y="0"/>
                    </a:cubicBezTo>
                    <a:close/>
                  </a:path>
                </a:pathLst>
              </a:custGeom>
              <a:solidFill>
                <a:srgbClr val="073763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468;p5">
                <a:extLst>
                  <a:ext uri="{FF2B5EF4-FFF2-40B4-BE49-F238E27FC236}">
                    <a16:creationId xmlns:a16="http://schemas.microsoft.com/office/drawing/2014/main" id="{F0E906B9-B7B0-89F4-A737-0C1DEB9D06DB}"/>
                  </a:ext>
                </a:extLst>
              </p:cNvPr>
              <p:cNvSpPr/>
              <p:nvPr/>
            </p:nvSpPr>
            <p:spPr>
              <a:xfrm>
                <a:off x="1752025" y="2725575"/>
                <a:ext cx="541150" cy="309750"/>
              </a:xfrm>
              <a:custGeom>
                <a:avLst/>
                <a:gdLst/>
                <a:ahLst/>
                <a:cxnLst/>
                <a:rect l="l" t="t" r="r" b="b"/>
                <a:pathLst>
                  <a:path w="21646" h="12390" extrusionOk="0">
                    <a:moveTo>
                      <a:pt x="21646" y="0"/>
                    </a:moveTo>
                    <a:cubicBezTo>
                      <a:pt x="21442" y="408"/>
                      <a:pt x="21222" y="816"/>
                      <a:pt x="20981" y="1217"/>
                    </a:cubicBezTo>
                    <a:lnTo>
                      <a:pt x="20981" y="1217"/>
                    </a:lnTo>
                    <a:cubicBezTo>
                      <a:pt x="21223" y="823"/>
                      <a:pt x="21445" y="417"/>
                      <a:pt x="21646" y="0"/>
                    </a:cubicBezTo>
                    <a:close/>
                    <a:moveTo>
                      <a:pt x="20981" y="1217"/>
                    </a:moveTo>
                    <a:lnTo>
                      <a:pt x="20981" y="1217"/>
                    </a:lnTo>
                    <a:cubicBezTo>
                      <a:pt x="20113" y="2629"/>
                      <a:pt x="18984" y="3892"/>
                      <a:pt x="17669" y="4968"/>
                    </a:cubicBezTo>
                    <a:cubicBezTo>
                      <a:pt x="16060" y="6345"/>
                      <a:pt x="14151" y="7495"/>
                      <a:pt x="12236" y="8413"/>
                    </a:cubicBezTo>
                    <a:cubicBezTo>
                      <a:pt x="10327" y="9330"/>
                      <a:pt x="8259" y="10095"/>
                      <a:pt x="6271" y="10707"/>
                    </a:cubicBezTo>
                    <a:cubicBezTo>
                      <a:pt x="4209" y="11392"/>
                      <a:pt x="2068" y="11851"/>
                      <a:pt x="0" y="12389"/>
                    </a:cubicBezTo>
                    <a:lnTo>
                      <a:pt x="3139" y="11625"/>
                    </a:lnTo>
                    <a:cubicBezTo>
                      <a:pt x="4209" y="11392"/>
                      <a:pt x="5200" y="11086"/>
                      <a:pt x="6271" y="10780"/>
                    </a:cubicBezTo>
                    <a:cubicBezTo>
                      <a:pt x="8339" y="10168"/>
                      <a:pt x="10327" y="9404"/>
                      <a:pt x="12236" y="8486"/>
                    </a:cubicBezTo>
                    <a:cubicBezTo>
                      <a:pt x="14225" y="7568"/>
                      <a:pt x="16060" y="6424"/>
                      <a:pt x="17742" y="5048"/>
                    </a:cubicBezTo>
                    <a:cubicBezTo>
                      <a:pt x="18507" y="4283"/>
                      <a:pt x="19272" y="3518"/>
                      <a:pt x="19963" y="2674"/>
                    </a:cubicBezTo>
                    <a:cubicBezTo>
                      <a:pt x="20344" y="2208"/>
                      <a:pt x="20679" y="1718"/>
                      <a:pt x="20981" y="1217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0" name="Google Shape;469;p5">
                <a:extLst>
                  <a:ext uri="{FF2B5EF4-FFF2-40B4-BE49-F238E27FC236}">
                    <a16:creationId xmlns:a16="http://schemas.microsoft.com/office/drawing/2014/main" id="{75662778-3859-71E5-A63F-D7B8E322B428}"/>
                  </a:ext>
                </a:extLst>
              </p:cNvPr>
              <p:cNvSpPr/>
              <p:nvPr/>
            </p:nvSpPr>
            <p:spPr>
              <a:xfrm>
                <a:off x="1648775" y="2740875"/>
                <a:ext cx="420625" cy="74500"/>
              </a:xfrm>
              <a:custGeom>
                <a:avLst/>
                <a:gdLst/>
                <a:ahLst/>
                <a:cxnLst/>
                <a:rect l="l" t="t" r="r" b="b"/>
                <a:pathLst>
                  <a:path w="16825" h="2980" extrusionOk="0">
                    <a:moveTo>
                      <a:pt x="16824" y="0"/>
                    </a:moveTo>
                    <a:cubicBezTo>
                      <a:pt x="13998" y="532"/>
                      <a:pt x="11245" y="991"/>
                      <a:pt x="8413" y="1450"/>
                    </a:cubicBezTo>
                    <a:cubicBezTo>
                      <a:pt x="5586" y="1988"/>
                      <a:pt x="2833" y="2521"/>
                      <a:pt x="0" y="2979"/>
                    </a:cubicBezTo>
                    <a:cubicBezTo>
                      <a:pt x="2833" y="2521"/>
                      <a:pt x="5586" y="2062"/>
                      <a:pt x="8413" y="1529"/>
                    </a:cubicBezTo>
                    <a:cubicBezTo>
                      <a:pt x="11245" y="1071"/>
                      <a:pt x="13998" y="532"/>
                      <a:pt x="16824" y="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1" name="Google Shape;470;p5">
                <a:extLst>
                  <a:ext uri="{FF2B5EF4-FFF2-40B4-BE49-F238E27FC236}">
                    <a16:creationId xmlns:a16="http://schemas.microsoft.com/office/drawing/2014/main" id="{D75C05CB-27C6-9D77-1555-DA7B9ED6EBAF}"/>
                  </a:ext>
                </a:extLst>
              </p:cNvPr>
              <p:cNvSpPr/>
              <p:nvPr/>
            </p:nvSpPr>
            <p:spPr>
              <a:xfrm>
                <a:off x="1514950" y="3662400"/>
                <a:ext cx="355625" cy="59225"/>
              </a:xfrm>
              <a:custGeom>
                <a:avLst/>
                <a:gdLst/>
                <a:ahLst/>
                <a:cxnLst/>
                <a:rect l="l" t="t" r="r" b="b"/>
                <a:pathLst>
                  <a:path w="14225" h="2369" extrusionOk="0">
                    <a:moveTo>
                      <a:pt x="0" y="0"/>
                    </a:moveTo>
                    <a:cubicBezTo>
                      <a:pt x="318" y="197"/>
                      <a:pt x="677" y="355"/>
                      <a:pt x="1045" y="492"/>
                    </a:cubicBezTo>
                    <a:lnTo>
                      <a:pt x="1045" y="492"/>
                    </a:lnTo>
                    <a:cubicBezTo>
                      <a:pt x="689" y="342"/>
                      <a:pt x="339" y="179"/>
                      <a:pt x="0" y="0"/>
                    </a:cubicBezTo>
                    <a:close/>
                    <a:moveTo>
                      <a:pt x="1045" y="492"/>
                    </a:moveTo>
                    <a:cubicBezTo>
                      <a:pt x="1529" y="696"/>
                      <a:pt x="2027" y="877"/>
                      <a:pt x="2533" y="1041"/>
                    </a:cubicBezTo>
                    <a:lnTo>
                      <a:pt x="2533" y="1041"/>
                    </a:lnTo>
                    <a:lnTo>
                      <a:pt x="2068" y="839"/>
                    </a:lnTo>
                    <a:cubicBezTo>
                      <a:pt x="1736" y="730"/>
                      <a:pt x="1386" y="620"/>
                      <a:pt x="1045" y="492"/>
                    </a:cubicBezTo>
                    <a:close/>
                    <a:moveTo>
                      <a:pt x="2533" y="1041"/>
                    </a:moveTo>
                    <a:lnTo>
                      <a:pt x="2600" y="1071"/>
                    </a:lnTo>
                    <a:lnTo>
                      <a:pt x="2839" y="1139"/>
                    </a:lnTo>
                    <a:lnTo>
                      <a:pt x="2839" y="1139"/>
                    </a:lnTo>
                    <a:cubicBezTo>
                      <a:pt x="2737" y="1107"/>
                      <a:pt x="2634" y="1075"/>
                      <a:pt x="2533" y="1041"/>
                    </a:cubicBezTo>
                    <a:close/>
                    <a:moveTo>
                      <a:pt x="2839" y="1139"/>
                    </a:moveTo>
                    <a:cubicBezTo>
                      <a:pt x="3292" y="1280"/>
                      <a:pt x="3750" y="1408"/>
                      <a:pt x="4209" y="1530"/>
                    </a:cubicBezTo>
                    <a:cubicBezTo>
                      <a:pt x="5659" y="1909"/>
                      <a:pt x="7115" y="2142"/>
                      <a:pt x="8645" y="2295"/>
                    </a:cubicBezTo>
                    <a:cubicBezTo>
                      <a:pt x="9410" y="2295"/>
                      <a:pt x="10174" y="2368"/>
                      <a:pt x="10860" y="2368"/>
                    </a:cubicBezTo>
                    <a:cubicBezTo>
                      <a:pt x="10174" y="2295"/>
                      <a:pt x="9410" y="2295"/>
                      <a:pt x="8645" y="2215"/>
                    </a:cubicBezTo>
                    <a:cubicBezTo>
                      <a:pt x="7189" y="2062"/>
                      <a:pt x="5659" y="1836"/>
                      <a:pt x="4209" y="1450"/>
                    </a:cubicBezTo>
                    <a:cubicBezTo>
                      <a:pt x="3824" y="1377"/>
                      <a:pt x="3518" y="1297"/>
                      <a:pt x="3139" y="1224"/>
                    </a:cubicBezTo>
                    <a:lnTo>
                      <a:pt x="2839" y="1139"/>
                    </a:lnTo>
                    <a:close/>
                    <a:moveTo>
                      <a:pt x="13154" y="2295"/>
                    </a:moveTo>
                    <a:lnTo>
                      <a:pt x="12010" y="2368"/>
                    </a:lnTo>
                    <a:lnTo>
                      <a:pt x="13692" y="2368"/>
                    </a:lnTo>
                    <a:lnTo>
                      <a:pt x="14225" y="2295"/>
                    </a:ln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2" name="Google Shape;471;p5">
                <a:extLst>
                  <a:ext uri="{FF2B5EF4-FFF2-40B4-BE49-F238E27FC236}">
                    <a16:creationId xmlns:a16="http://schemas.microsoft.com/office/drawing/2014/main" id="{46A8F1B9-31D2-442F-7DB2-701EB5B58596}"/>
                  </a:ext>
                </a:extLst>
              </p:cNvPr>
              <p:cNvSpPr/>
              <p:nvPr/>
            </p:nvSpPr>
            <p:spPr>
              <a:xfrm>
                <a:off x="1870550" y="3046775"/>
                <a:ext cx="68850" cy="118550"/>
              </a:xfrm>
              <a:custGeom>
                <a:avLst/>
                <a:gdLst/>
                <a:ahLst/>
                <a:cxnLst/>
                <a:rect l="l" t="t" r="r" b="b"/>
                <a:pathLst>
                  <a:path w="2754" h="4742" extrusionOk="0">
                    <a:moveTo>
                      <a:pt x="2527" y="0"/>
                    </a:moveTo>
                    <a:cubicBezTo>
                      <a:pt x="2601" y="685"/>
                      <a:pt x="2680" y="1297"/>
                      <a:pt x="2527" y="1988"/>
                    </a:cubicBezTo>
                    <a:cubicBezTo>
                      <a:pt x="2448" y="2600"/>
                      <a:pt x="2142" y="3212"/>
                      <a:pt x="1683" y="3671"/>
                    </a:cubicBezTo>
                    <a:cubicBezTo>
                      <a:pt x="1466" y="3888"/>
                      <a:pt x="1176" y="4111"/>
                      <a:pt x="947" y="4328"/>
                    </a:cubicBezTo>
                    <a:lnTo>
                      <a:pt x="947" y="4328"/>
                    </a:lnTo>
                    <a:cubicBezTo>
                      <a:pt x="1216" y="4161"/>
                      <a:pt x="1466" y="3961"/>
                      <a:pt x="1683" y="3744"/>
                    </a:cubicBezTo>
                    <a:cubicBezTo>
                      <a:pt x="2142" y="3212"/>
                      <a:pt x="2448" y="2600"/>
                      <a:pt x="2601" y="1988"/>
                    </a:cubicBezTo>
                    <a:cubicBezTo>
                      <a:pt x="2754" y="1297"/>
                      <a:pt x="2680" y="685"/>
                      <a:pt x="2527" y="0"/>
                    </a:cubicBezTo>
                    <a:close/>
                    <a:moveTo>
                      <a:pt x="947" y="4328"/>
                    </a:moveTo>
                    <a:cubicBezTo>
                      <a:pt x="900" y="4357"/>
                      <a:pt x="853" y="4386"/>
                      <a:pt x="805" y="4413"/>
                    </a:cubicBezTo>
                    <a:lnTo>
                      <a:pt x="805" y="4413"/>
                    </a:lnTo>
                    <a:cubicBezTo>
                      <a:pt x="843" y="4394"/>
                      <a:pt x="880" y="4375"/>
                      <a:pt x="918" y="4356"/>
                    </a:cubicBezTo>
                    <a:cubicBezTo>
                      <a:pt x="928" y="4347"/>
                      <a:pt x="937" y="4338"/>
                      <a:pt x="947" y="4328"/>
                    </a:cubicBezTo>
                    <a:close/>
                    <a:moveTo>
                      <a:pt x="805" y="4413"/>
                    </a:moveTo>
                    <a:cubicBezTo>
                      <a:pt x="537" y="4546"/>
                      <a:pt x="269" y="4672"/>
                      <a:pt x="1" y="4742"/>
                    </a:cubicBezTo>
                    <a:cubicBezTo>
                      <a:pt x="273" y="4673"/>
                      <a:pt x="546" y="4559"/>
                      <a:pt x="805" y="4413"/>
                    </a:cubicBezTo>
                    <a:close/>
                  </a:path>
                </a:pathLst>
              </a:custGeom>
              <a:solidFill>
                <a:srgbClr val="462754"/>
              </a:solidFill>
              <a:ln>
                <a:solidFill>
                  <a:schemeClr val="bg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3" name="Google Shape;472;p5">
                <a:extLst>
                  <a:ext uri="{FF2B5EF4-FFF2-40B4-BE49-F238E27FC236}">
                    <a16:creationId xmlns:a16="http://schemas.microsoft.com/office/drawing/2014/main" id="{B3045A1E-467C-C759-96B3-AD37DC0C56DE}"/>
                  </a:ext>
                </a:extLst>
              </p:cNvPr>
              <p:cNvSpPr/>
              <p:nvPr/>
            </p:nvSpPr>
            <p:spPr>
              <a:xfrm>
                <a:off x="1734875" y="4023675"/>
                <a:ext cx="74525" cy="114725"/>
              </a:xfrm>
              <a:custGeom>
                <a:avLst/>
                <a:gdLst/>
                <a:ahLst/>
                <a:cxnLst/>
                <a:rect l="l" t="t" r="r" b="b"/>
                <a:pathLst>
                  <a:path w="2981" h="4589" extrusionOk="0">
                    <a:moveTo>
                      <a:pt x="2980" y="0"/>
                    </a:moveTo>
                    <a:cubicBezTo>
                      <a:pt x="2448" y="765"/>
                      <a:pt x="1989" y="1530"/>
                      <a:pt x="1451" y="2295"/>
                    </a:cubicBezTo>
                    <a:cubicBezTo>
                      <a:pt x="992" y="3059"/>
                      <a:pt x="460" y="3824"/>
                      <a:pt x="1" y="4589"/>
                    </a:cubicBezTo>
                    <a:cubicBezTo>
                      <a:pt x="533" y="3824"/>
                      <a:pt x="992" y="3059"/>
                      <a:pt x="1530" y="2374"/>
                    </a:cubicBezTo>
                    <a:cubicBezTo>
                      <a:pt x="1989" y="1530"/>
                      <a:pt x="2448" y="845"/>
                      <a:pt x="2980" y="0"/>
                    </a:cubicBezTo>
                    <a:close/>
                  </a:path>
                </a:pathLst>
              </a:custGeom>
              <a:solidFill>
                <a:srgbClr val="462754"/>
              </a:solidFill>
              <a:ln w="9525" cap="flat" cmpd="sng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ctr" rtl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82" name="Google Shape;479;p5">
            <a:extLst>
              <a:ext uri="{FF2B5EF4-FFF2-40B4-BE49-F238E27FC236}">
                <a16:creationId xmlns:a16="http://schemas.microsoft.com/office/drawing/2014/main" id="{11EAF809-FF31-959C-5F6A-E2923CA5BBB9}"/>
              </a:ext>
            </a:extLst>
          </p:cNvPr>
          <p:cNvSpPr txBox="1"/>
          <p:nvPr/>
        </p:nvSpPr>
        <p:spPr>
          <a:xfrm>
            <a:off x="7977373" y="5844563"/>
            <a:ext cx="273441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حتى تقل كمية ثاني أكسيد الكربون المتصاعدة للغلاف الجوي</a:t>
            </a:r>
            <a:endParaRPr dirty="0"/>
          </a:p>
        </p:txBody>
      </p:sp>
      <p:cxnSp>
        <p:nvCxnSpPr>
          <p:cNvPr id="383" name="Connector: Curved 382">
            <a:extLst>
              <a:ext uri="{FF2B5EF4-FFF2-40B4-BE49-F238E27FC236}">
                <a16:creationId xmlns:a16="http://schemas.microsoft.com/office/drawing/2014/main" id="{637B7548-B177-CD15-16C4-5A329347077A}"/>
              </a:ext>
            </a:extLst>
          </p:cNvPr>
          <p:cNvCxnSpPr>
            <a:cxnSpLocks/>
          </p:cNvCxnSpPr>
          <p:nvPr/>
        </p:nvCxnSpPr>
        <p:spPr>
          <a:xfrm>
            <a:off x="7130907" y="3276610"/>
            <a:ext cx="959425" cy="667771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5" name="Connector: Curved 384">
            <a:extLst>
              <a:ext uri="{FF2B5EF4-FFF2-40B4-BE49-F238E27FC236}">
                <a16:creationId xmlns:a16="http://schemas.microsoft.com/office/drawing/2014/main" id="{29A75969-052E-3D55-DBFC-0880A0AC9E97}"/>
              </a:ext>
            </a:extLst>
          </p:cNvPr>
          <p:cNvCxnSpPr>
            <a:cxnSpLocks/>
          </p:cNvCxnSpPr>
          <p:nvPr/>
        </p:nvCxnSpPr>
        <p:spPr>
          <a:xfrm rot="10800000" flipV="1">
            <a:off x="3665318" y="3317599"/>
            <a:ext cx="795469" cy="577344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7" name="Connector: Curved 386">
            <a:extLst>
              <a:ext uri="{FF2B5EF4-FFF2-40B4-BE49-F238E27FC236}">
                <a16:creationId xmlns:a16="http://schemas.microsoft.com/office/drawing/2014/main" id="{D50A149F-04BD-F646-2844-A51CE0029520}"/>
              </a:ext>
            </a:extLst>
          </p:cNvPr>
          <p:cNvCxnSpPr>
            <a:cxnSpLocks/>
          </p:cNvCxnSpPr>
          <p:nvPr/>
        </p:nvCxnSpPr>
        <p:spPr>
          <a:xfrm rot="5400000">
            <a:off x="5707729" y="3387501"/>
            <a:ext cx="437533" cy="3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72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4" grpId="0" animBg="1"/>
      <p:bldP spid="55" grpId="0" animBg="1"/>
      <p:bldP spid="56" grpId="0" animBg="1"/>
      <p:bldP spid="190" grpId="0" animBg="1"/>
      <p:bldP spid="191" grpId="0" animBg="1"/>
      <p:bldP spid="3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10EE-F70D-A035-F1D8-120B562B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sz="2800" b="1" dirty="0"/>
              <a:t>تحويل النفايات إلى وقود</a:t>
            </a:r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004E74-4BF2-FBDD-D107-F1A22F6CF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537" y="2557240"/>
            <a:ext cx="10343263" cy="319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0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9BB7-7796-6521-F480-1BB5B5C87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2884"/>
            <a:ext cx="10515600" cy="666233"/>
          </a:xfrm>
        </p:spPr>
        <p:txBody>
          <a:bodyPr>
            <a:normAutofit fontScale="90000"/>
          </a:bodyPr>
          <a:lstStyle/>
          <a:p>
            <a:pPr algn="ctr"/>
            <a:r>
              <a:rPr lang="ar-OM" sz="3200" b="1" i="0" u="none" strike="noStrike" cap="none" dirty="0">
                <a:solidFill>
                  <a:srgbClr val="09040C"/>
                </a:solidFill>
                <a:latin typeface="Calibri"/>
                <a:ea typeface="Calibri"/>
                <a:cs typeface="Calibri"/>
                <a:sym typeface="Calibri"/>
              </a:rPr>
              <a:t>الحفاظ على المواطن الطبيعية</a:t>
            </a:r>
            <a:br>
              <a:rPr lang="ar-OM" sz="3200" b="1" dirty="0"/>
            </a:br>
            <a:endParaRPr lang="en-US" sz="3200" b="1" dirty="0"/>
          </a:p>
        </p:txBody>
      </p:sp>
      <p:sp>
        <p:nvSpPr>
          <p:cNvPr id="4" name="Google Shape;502;p8">
            <a:extLst>
              <a:ext uri="{FF2B5EF4-FFF2-40B4-BE49-F238E27FC236}">
                <a16:creationId xmlns:a16="http://schemas.microsoft.com/office/drawing/2014/main" id="{D1F3F85D-A50D-FA3D-4A81-06A36B2F24E4}"/>
              </a:ext>
            </a:extLst>
          </p:cNvPr>
          <p:cNvSpPr/>
          <p:nvPr/>
        </p:nvSpPr>
        <p:spPr>
          <a:xfrm>
            <a:off x="8706518" y="1828588"/>
            <a:ext cx="2149324" cy="1455413"/>
          </a:xfrm>
          <a:prstGeom prst="round2SameRect">
            <a:avLst>
              <a:gd name="adj1" fmla="val 12063"/>
              <a:gd name="adj2" fmla="val 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05;p8">
            <a:extLst>
              <a:ext uri="{FF2B5EF4-FFF2-40B4-BE49-F238E27FC236}">
                <a16:creationId xmlns:a16="http://schemas.microsoft.com/office/drawing/2014/main" id="{2E05045E-4815-E9E1-EC22-912CE6A79E35}"/>
              </a:ext>
            </a:extLst>
          </p:cNvPr>
          <p:cNvSpPr txBox="1"/>
          <p:nvPr/>
        </p:nvSpPr>
        <p:spPr>
          <a:xfrm>
            <a:off x="8799878" y="1991099"/>
            <a:ext cx="1962603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عدم تدمير المواطن الطبيعية بقطع الأشجار</a:t>
            </a:r>
            <a:endParaRPr dirty="0"/>
          </a:p>
        </p:txBody>
      </p:sp>
      <p:sp>
        <p:nvSpPr>
          <p:cNvPr id="6" name="Google Shape;506;p8">
            <a:extLst>
              <a:ext uri="{FF2B5EF4-FFF2-40B4-BE49-F238E27FC236}">
                <a16:creationId xmlns:a16="http://schemas.microsoft.com/office/drawing/2014/main" id="{044AAF21-1A83-1F6E-2D70-AFD2AF6FAF38}"/>
              </a:ext>
            </a:extLst>
          </p:cNvPr>
          <p:cNvSpPr txBox="1"/>
          <p:nvPr/>
        </p:nvSpPr>
        <p:spPr>
          <a:xfrm>
            <a:off x="8943348" y="3714247"/>
            <a:ext cx="167566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1800" b="1" i="0" u="none" strike="noStrike" cap="none" dirty="0">
                <a:solidFill>
                  <a:srgbClr val="09040C"/>
                </a:solidFill>
                <a:latin typeface="Calibri"/>
                <a:ea typeface="Calibri"/>
                <a:cs typeface="Calibri"/>
                <a:sym typeface="Calibri"/>
              </a:rPr>
              <a:t>فقد لا تجد الأنواع الأخرى المكان المناسب للعيش فيه وقد تنقرض </a:t>
            </a:r>
            <a:endParaRPr dirty="0"/>
          </a:p>
        </p:txBody>
      </p:sp>
      <p:pic>
        <p:nvPicPr>
          <p:cNvPr id="7" name="Google Shape;507;p8">
            <a:extLst>
              <a:ext uri="{FF2B5EF4-FFF2-40B4-BE49-F238E27FC236}">
                <a16:creationId xmlns:a16="http://schemas.microsoft.com/office/drawing/2014/main" id="{A93B40CF-281A-A433-AD34-0E19A874CA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46407" y="1991099"/>
            <a:ext cx="2690037" cy="179470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3949A0A-8CF0-B276-B071-E93C405C0A14}"/>
              </a:ext>
            </a:extLst>
          </p:cNvPr>
          <p:cNvSpPr/>
          <p:nvPr/>
        </p:nvSpPr>
        <p:spPr>
          <a:xfrm>
            <a:off x="8706517" y="3284002"/>
            <a:ext cx="2149323" cy="23531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oogle Shape;502;p8">
            <a:extLst>
              <a:ext uri="{FF2B5EF4-FFF2-40B4-BE49-F238E27FC236}">
                <a16:creationId xmlns:a16="http://schemas.microsoft.com/office/drawing/2014/main" id="{36579AA4-FFD0-74F5-DE72-84C60CD8B101}"/>
              </a:ext>
            </a:extLst>
          </p:cNvPr>
          <p:cNvSpPr/>
          <p:nvPr/>
        </p:nvSpPr>
        <p:spPr>
          <a:xfrm>
            <a:off x="838201" y="1828588"/>
            <a:ext cx="2149324" cy="1162555"/>
          </a:xfrm>
          <a:prstGeom prst="round2SameRect">
            <a:avLst>
              <a:gd name="adj1" fmla="val 12063"/>
              <a:gd name="adj2" fmla="val 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505;p8">
            <a:extLst>
              <a:ext uri="{FF2B5EF4-FFF2-40B4-BE49-F238E27FC236}">
                <a16:creationId xmlns:a16="http://schemas.microsoft.com/office/drawing/2014/main" id="{1AF0E764-9420-F70C-4A7D-74BD978121EE}"/>
              </a:ext>
            </a:extLst>
          </p:cNvPr>
          <p:cNvSpPr txBox="1"/>
          <p:nvPr/>
        </p:nvSpPr>
        <p:spPr>
          <a:xfrm>
            <a:off x="931561" y="1991099"/>
            <a:ext cx="196260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ar-OM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إنشاء محميات طبيعية </a:t>
            </a:r>
            <a:endParaRPr lang="ar-OM" sz="2000" dirty="0"/>
          </a:p>
        </p:txBody>
      </p:sp>
      <p:sp>
        <p:nvSpPr>
          <p:cNvPr id="11" name="Google Shape;506;p8">
            <a:extLst>
              <a:ext uri="{FF2B5EF4-FFF2-40B4-BE49-F238E27FC236}">
                <a16:creationId xmlns:a16="http://schemas.microsoft.com/office/drawing/2014/main" id="{933770EB-37A9-6A1A-51B6-4CACB03BF252}"/>
              </a:ext>
            </a:extLst>
          </p:cNvPr>
          <p:cNvSpPr txBox="1"/>
          <p:nvPr/>
        </p:nvSpPr>
        <p:spPr>
          <a:xfrm>
            <a:off x="1003296" y="3714247"/>
            <a:ext cx="181913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ar-OM" b="1" dirty="0">
                <a:solidFill>
                  <a:srgbClr val="09040C"/>
                </a:solidFill>
                <a:latin typeface="Calibri"/>
                <a:ea typeface="Calibri"/>
                <a:cs typeface="Calibri"/>
                <a:sym typeface="Calibri"/>
              </a:rPr>
              <a:t>حتى لا يسمح للناس الاضرار بالبيئة أو بالحيوانات والنباتات التي تعيش هناك</a:t>
            </a:r>
            <a:endParaRPr lang="ar-OM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18FE75-8743-A21F-48F3-35376FDF4645}"/>
              </a:ext>
            </a:extLst>
          </p:cNvPr>
          <p:cNvSpPr/>
          <p:nvPr/>
        </p:nvSpPr>
        <p:spPr>
          <a:xfrm>
            <a:off x="838200" y="2991143"/>
            <a:ext cx="2149323" cy="2645979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oogle Shape;517;p9">
            <a:extLst>
              <a:ext uri="{FF2B5EF4-FFF2-40B4-BE49-F238E27FC236}">
                <a16:creationId xmlns:a16="http://schemas.microsoft.com/office/drawing/2014/main" id="{A3D09462-8722-8B09-EC66-0F1334E92DE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25645" y="4337788"/>
            <a:ext cx="3241638" cy="13016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3975168D-97AC-1B90-75E0-461ED23EE39D}"/>
              </a:ext>
            </a:extLst>
          </p:cNvPr>
          <p:cNvCxnSpPr/>
          <p:nvPr/>
        </p:nvCxnSpPr>
        <p:spPr>
          <a:xfrm rot="16200000" flipH="1">
            <a:off x="3072352" y="3040454"/>
            <a:ext cx="1162553" cy="858548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179B3C1E-BE77-ECAF-0235-FD70276DC778}"/>
              </a:ext>
            </a:extLst>
          </p:cNvPr>
          <p:cNvCxnSpPr>
            <a:cxnSpLocks/>
          </p:cNvCxnSpPr>
          <p:nvPr/>
        </p:nvCxnSpPr>
        <p:spPr>
          <a:xfrm rot="10800000">
            <a:off x="7573275" y="3125973"/>
            <a:ext cx="1039882" cy="839973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83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82F1517-EA21-CB8A-F771-E694C6666753}"/>
              </a:ext>
            </a:extLst>
          </p:cNvPr>
          <p:cNvSpPr txBox="1"/>
          <p:nvPr/>
        </p:nvSpPr>
        <p:spPr>
          <a:xfrm>
            <a:off x="4341627" y="765544"/>
            <a:ext cx="2965597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2000" b="1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أسئلة الكتاب صفحة </a:t>
            </a:r>
            <a:r>
              <a:rPr lang="ar-EG" sz="2000" b="1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lang="ar-OM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86006A-C594-B947-D21D-E2F60A914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43100"/>
            <a:ext cx="4524375" cy="1905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5347B4C-BEFA-9B46-7329-AEEA67843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392" y="4352201"/>
            <a:ext cx="8134350" cy="514350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prstDash val="lgDashDotDot"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618A428-6F4E-2585-5EB9-42A6A0C458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50" y="5156791"/>
            <a:ext cx="9486900" cy="1028700"/>
          </a:xfrm>
          <a:prstGeom prst="rect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prstDash val="lgDashDotDot"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F0446C-1F43-E784-BF41-18D48D6FBB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119" y="2153101"/>
            <a:ext cx="4807461" cy="1694999"/>
          </a:xfrm>
          <a:prstGeom prst="rect">
            <a:avLst/>
          </a:prstGeom>
          <a:ln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195913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C92365-72D3-AF29-295E-9821AA53CC61}"/>
              </a:ext>
            </a:extLst>
          </p:cNvPr>
          <p:cNvSpPr txBox="1"/>
          <p:nvPr/>
        </p:nvSpPr>
        <p:spPr>
          <a:xfrm>
            <a:off x="4341627" y="765544"/>
            <a:ext cx="2965597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OM" sz="2000" b="1" i="0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أسئلة الكتاب صفحة 29</a:t>
            </a:r>
            <a:endParaRPr lang="ar-OM" sz="2000" dirty="0"/>
          </a:p>
        </p:txBody>
      </p:sp>
      <p:pic>
        <p:nvPicPr>
          <p:cNvPr id="6" name="Google Shape;528;p11">
            <a:extLst>
              <a:ext uri="{FF2B5EF4-FFF2-40B4-BE49-F238E27FC236}">
                <a16:creationId xmlns:a16="http://schemas.microsoft.com/office/drawing/2014/main" id="{9E801276-5187-5638-DEEE-9EB0E6697D5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24493" y="1828253"/>
            <a:ext cx="7662984" cy="1999468"/>
          </a:xfrm>
          <a:prstGeom prst="rect">
            <a:avLst/>
          </a:prstGeom>
          <a:noFill/>
          <a:ln w="88900" cap="sq" cmpd="thickThin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208B13-32EC-F9B2-8E2F-0468FF063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297" y="4272850"/>
            <a:ext cx="7990256" cy="1200526"/>
          </a:xfrm>
          <a:prstGeom prst="rect">
            <a:avLst/>
          </a:prstGeom>
          <a:ln>
            <a:solidFill>
              <a:srgbClr val="00B0F0"/>
            </a:solidFill>
            <a:prstDash val="lgDashDotDot"/>
          </a:ln>
        </p:spPr>
      </p:pic>
    </p:spTree>
    <p:extLst>
      <p:ext uri="{BB962C8B-B14F-4D97-AF65-F5344CB8AC3E}">
        <p14:creationId xmlns:p14="http://schemas.microsoft.com/office/powerpoint/2010/main" val="5501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Google Shape;535;p12">
            <a:extLst>
              <a:ext uri="{FF2B5EF4-FFF2-40B4-BE49-F238E27FC236}">
                <a16:creationId xmlns:a16="http://schemas.microsoft.com/office/drawing/2014/main" id="{11C596C8-FEDF-45B0-5256-9B094C7D0781}"/>
              </a:ext>
            </a:extLst>
          </p:cNvPr>
          <p:cNvPicPr preferRelativeResize="0"/>
          <p:nvPr/>
        </p:nvPicPr>
        <p:blipFill rotWithShape="1">
          <a:blip r:embed="rId2"/>
          <a:stretch/>
        </p:blipFill>
        <p:spPr>
          <a:xfrm>
            <a:off x="3011924" y="1927007"/>
            <a:ext cx="6589276" cy="271942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6F26A7-8866-7287-E4CE-40378A3FBE9E}"/>
              </a:ext>
            </a:extLst>
          </p:cNvPr>
          <p:cNvSpPr txBox="1"/>
          <p:nvPr/>
        </p:nvSpPr>
        <p:spPr>
          <a:xfrm>
            <a:off x="3989741" y="793392"/>
            <a:ext cx="4441878" cy="5232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2800" b="1" dirty="0"/>
              <a:t>الواجب من كتاب النشاط صفحة 26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4234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121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PowerPoint Presentation</vt:lpstr>
      <vt:lpstr>الحفاظ على البيئة</vt:lpstr>
      <vt:lpstr>تحويل النفايات إلى وقود</vt:lpstr>
      <vt:lpstr>الحفاظ على المواطن الطبيعية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365 Pro Plus</dc:creator>
  <cp:lastModifiedBy>365 Pro Plus</cp:lastModifiedBy>
  <cp:revision>2</cp:revision>
  <dcterms:created xsi:type="dcterms:W3CDTF">2025-03-17T18:36:49Z</dcterms:created>
  <dcterms:modified xsi:type="dcterms:W3CDTF">2025-03-17T19:42:28Z</dcterms:modified>
</cp:coreProperties>
</file>