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6" d="100"/>
          <a:sy n="66" d="100"/>
        </p:scale>
        <p:origin x="6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B06BE-8ED1-4B7E-883A-2B6691572743}" type="doc">
      <dgm:prSet loTypeId="urn:microsoft.com/office/officeart/2005/8/layout/vProcess5" loCatId="process" qsTypeId="urn:microsoft.com/office/officeart/2005/8/quickstyle/simple2" qsCatId="simple" csTypeId="urn:microsoft.com/office/officeart/2005/8/colors/colorful1" csCatId="colorful"/>
      <dgm:spPr/>
      <dgm:t>
        <a:bodyPr/>
        <a:lstStyle/>
        <a:p>
          <a:endParaRPr lang="en-US"/>
        </a:p>
      </dgm:t>
    </dgm:pt>
    <dgm:pt modelId="{B50939F6-3F7E-4F0F-B5AC-A7EA3711EDA6}">
      <dgm:prSet/>
      <dgm:spPr/>
      <dgm:t>
        <a:bodyPr/>
        <a:lstStyle/>
        <a:p>
          <a:pPr rtl="1"/>
          <a:r>
            <a:rPr lang="ar-EG" dirty="0"/>
            <a:t>علماء البیئة </a:t>
          </a:r>
          <a:r>
            <a:rPr lang="en-US" dirty="0"/>
            <a:t>Ecologists </a:t>
          </a:r>
          <a:r>
            <a:rPr lang="ar-EG" dirty="0"/>
            <a:t> : ھم العلماء الذین یقومون بدراسة الكائنات في بیئتھا.</a:t>
          </a:r>
          <a:endParaRPr lang="en-US" dirty="0"/>
        </a:p>
      </dgm:t>
    </dgm:pt>
    <dgm:pt modelId="{B132F9E8-90B4-450C-AD35-718A3ED67CF5}" type="parTrans" cxnId="{E5C0DCBE-F0D1-40C6-A713-52E286589ADB}">
      <dgm:prSet/>
      <dgm:spPr/>
      <dgm:t>
        <a:bodyPr/>
        <a:lstStyle/>
        <a:p>
          <a:pPr algn="r" rtl="1"/>
          <a:endParaRPr lang="en-US" sz="2400"/>
        </a:p>
      </dgm:t>
    </dgm:pt>
    <dgm:pt modelId="{5327ABA9-77CB-41A7-AD46-D31DC9A07A04}" type="sibTrans" cxnId="{E5C0DCBE-F0D1-40C6-A713-52E286589ADB}">
      <dgm:prSet/>
      <dgm:spPr/>
      <dgm:t>
        <a:bodyPr/>
        <a:lstStyle/>
        <a:p>
          <a:pPr rtl="1"/>
          <a:endParaRPr lang="en-US"/>
        </a:p>
      </dgm:t>
    </dgm:pt>
    <dgm:pt modelId="{A8C8B05C-8789-4E67-AA25-BA942D271919}">
      <dgm:prSet/>
      <dgm:spPr/>
      <dgm:t>
        <a:bodyPr/>
        <a:lstStyle/>
        <a:p>
          <a:pPr rtl="1"/>
          <a:r>
            <a:rPr lang="ar-EG"/>
            <a:t>علم البیئة </a:t>
          </a:r>
          <a:r>
            <a:rPr lang="en-US"/>
            <a:t>Ecology </a:t>
          </a:r>
          <a:r>
            <a:rPr lang="ar-EG"/>
            <a:t> :  دراسة الكائنات في بیئتھا.</a:t>
          </a:r>
          <a:endParaRPr lang="en-US"/>
        </a:p>
      </dgm:t>
    </dgm:pt>
    <dgm:pt modelId="{1ED5B0B7-8D38-46D6-A2B4-F7970B1FD0EF}" type="parTrans" cxnId="{3B15A7F8-25B0-4F8D-9465-0A3BD0378C3A}">
      <dgm:prSet/>
      <dgm:spPr/>
      <dgm:t>
        <a:bodyPr/>
        <a:lstStyle/>
        <a:p>
          <a:pPr algn="r" rtl="1"/>
          <a:endParaRPr lang="en-US" sz="2400"/>
        </a:p>
      </dgm:t>
    </dgm:pt>
    <dgm:pt modelId="{B5B8C64B-A440-4722-B0FA-2F10052F0BB2}" type="sibTrans" cxnId="{3B15A7F8-25B0-4F8D-9465-0A3BD0378C3A}">
      <dgm:prSet/>
      <dgm:spPr/>
      <dgm:t>
        <a:bodyPr/>
        <a:lstStyle/>
        <a:p>
          <a:pPr rtl="1"/>
          <a:endParaRPr lang="en-US"/>
        </a:p>
      </dgm:t>
    </dgm:pt>
    <dgm:pt modelId="{CAC597E6-778A-46E1-8994-F364AFD0822B}">
      <dgm:prSet/>
      <dgm:spPr/>
      <dgm:t>
        <a:bodyPr/>
        <a:lstStyle/>
        <a:p>
          <a:pPr rtl="1"/>
          <a:r>
            <a:rPr lang="ar-EG"/>
            <a:t>یطرح علماء البیئة أسئلة ومن ثَم یجرون التجارب كمحاولة للتوصل لإجابات.</a:t>
          </a:r>
          <a:endParaRPr lang="en-US"/>
        </a:p>
      </dgm:t>
    </dgm:pt>
    <dgm:pt modelId="{A2016D9F-3F2A-49FE-941F-66734091EC92}" type="parTrans" cxnId="{91D83DDA-D7F6-459F-BFB2-6D822B8348CB}">
      <dgm:prSet/>
      <dgm:spPr/>
      <dgm:t>
        <a:bodyPr/>
        <a:lstStyle/>
        <a:p>
          <a:pPr algn="r" rtl="1"/>
          <a:endParaRPr lang="en-US" sz="2400"/>
        </a:p>
      </dgm:t>
    </dgm:pt>
    <dgm:pt modelId="{E9BF6C18-413E-4126-9F86-CD995040CCA1}" type="sibTrans" cxnId="{91D83DDA-D7F6-459F-BFB2-6D822B8348CB}">
      <dgm:prSet/>
      <dgm:spPr/>
      <dgm:t>
        <a:bodyPr/>
        <a:lstStyle/>
        <a:p>
          <a:pPr rtl="1"/>
          <a:endParaRPr lang="en-US"/>
        </a:p>
      </dgm:t>
    </dgm:pt>
    <dgm:pt modelId="{C66CD38D-15A7-4662-A2FF-D289052C0142}" type="pres">
      <dgm:prSet presAssocID="{AFEB06BE-8ED1-4B7E-883A-2B6691572743}" presName="outerComposite" presStyleCnt="0">
        <dgm:presLayoutVars>
          <dgm:chMax val="5"/>
          <dgm:dir/>
          <dgm:resizeHandles val="exact"/>
        </dgm:presLayoutVars>
      </dgm:prSet>
      <dgm:spPr/>
    </dgm:pt>
    <dgm:pt modelId="{12B9C082-D923-4D84-8A84-9B41190A133D}" type="pres">
      <dgm:prSet presAssocID="{AFEB06BE-8ED1-4B7E-883A-2B6691572743}" presName="dummyMaxCanvas" presStyleCnt="0">
        <dgm:presLayoutVars/>
      </dgm:prSet>
      <dgm:spPr/>
    </dgm:pt>
    <dgm:pt modelId="{5C68FA22-5CC0-4E73-8BF5-E668C3724C45}" type="pres">
      <dgm:prSet presAssocID="{AFEB06BE-8ED1-4B7E-883A-2B6691572743}" presName="ThreeNodes_1" presStyleLbl="node1" presStyleIdx="0" presStyleCnt="3">
        <dgm:presLayoutVars>
          <dgm:bulletEnabled val="1"/>
        </dgm:presLayoutVars>
      </dgm:prSet>
      <dgm:spPr/>
    </dgm:pt>
    <dgm:pt modelId="{7C6F788E-23DB-4402-9813-A928C55ABEC1}" type="pres">
      <dgm:prSet presAssocID="{AFEB06BE-8ED1-4B7E-883A-2B6691572743}" presName="ThreeNodes_2" presStyleLbl="node1" presStyleIdx="1" presStyleCnt="3">
        <dgm:presLayoutVars>
          <dgm:bulletEnabled val="1"/>
        </dgm:presLayoutVars>
      </dgm:prSet>
      <dgm:spPr/>
    </dgm:pt>
    <dgm:pt modelId="{E134976B-A674-4C55-A2D9-3DC99369F352}" type="pres">
      <dgm:prSet presAssocID="{AFEB06BE-8ED1-4B7E-883A-2B6691572743}" presName="ThreeNodes_3" presStyleLbl="node1" presStyleIdx="2" presStyleCnt="3">
        <dgm:presLayoutVars>
          <dgm:bulletEnabled val="1"/>
        </dgm:presLayoutVars>
      </dgm:prSet>
      <dgm:spPr/>
    </dgm:pt>
    <dgm:pt modelId="{F9C56C93-AC01-452E-A63C-E4FA037BAA35}" type="pres">
      <dgm:prSet presAssocID="{AFEB06BE-8ED1-4B7E-883A-2B6691572743}" presName="ThreeConn_1-2" presStyleLbl="fgAccFollowNode1" presStyleIdx="0" presStyleCnt="2">
        <dgm:presLayoutVars>
          <dgm:bulletEnabled val="1"/>
        </dgm:presLayoutVars>
      </dgm:prSet>
      <dgm:spPr/>
    </dgm:pt>
    <dgm:pt modelId="{E7963D82-00FB-43BB-B458-D24D09650719}" type="pres">
      <dgm:prSet presAssocID="{AFEB06BE-8ED1-4B7E-883A-2B6691572743}" presName="ThreeConn_2-3" presStyleLbl="fgAccFollowNode1" presStyleIdx="1" presStyleCnt="2">
        <dgm:presLayoutVars>
          <dgm:bulletEnabled val="1"/>
        </dgm:presLayoutVars>
      </dgm:prSet>
      <dgm:spPr/>
    </dgm:pt>
    <dgm:pt modelId="{8DF60F31-E445-4AF5-8535-DC1331B1E2D9}" type="pres">
      <dgm:prSet presAssocID="{AFEB06BE-8ED1-4B7E-883A-2B6691572743}" presName="ThreeNodes_1_text" presStyleLbl="node1" presStyleIdx="2" presStyleCnt="3">
        <dgm:presLayoutVars>
          <dgm:bulletEnabled val="1"/>
        </dgm:presLayoutVars>
      </dgm:prSet>
      <dgm:spPr/>
    </dgm:pt>
    <dgm:pt modelId="{CBC65412-EF52-42FA-8AC9-AC183B2A0C07}" type="pres">
      <dgm:prSet presAssocID="{AFEB06BE-8ED1-4B7E-883A-2B6691572743}" presName="ThreeNodes_2_text" presStyleLbl="node1" presStyleIdx="2" presStyleCnt="3">
        <dgm:presLayoutVars>
          <dgm:bulletEnabled val="1"/>
        </dgm:presLayoutVars>
      </dgm:prSet>
      <dgm:spPr/>
    </dgm:pt>
    <dgm:pt modelId="{70A41328-0FA8-4892-ADF6-7CA2858C0E2B}" type="pres">
      <dgm:prSet presAssocID="{AFEB06BE-8ED1-4B7E-883A-2B6691572743}" presName="ThreeNodes_3_text" presStyleLbl="node1" presStyleIdx="2" presStyleCnt="3">
        <dgm:presLayoutVars>
          <dgm:bulletEnabled val="1"/>
        </dgm:presLayoutVars>
      </dgm:prSet>
      <dgm:spPr/>
    </dgm:pt>
  </dgm:ptLst>
  <dgm:cxnLst>
    <dgm:cxn modelId="{84645006-2C58-40EF-8E97-21CFE029B2B1}" type="presOf" srcId="{B50939F6-3F7E-4F0F-B5AC-A7EA3711EDA6}" destId="{8DF60F31-E445-4AF5-8535-DC1331B1E2D9}" srcOrd="1" destOrd="0" presId="urn:microsoft.com/office/officeart/2005/8/layout/vProcess5"/>
    <dgm:cxn modelId="{B337EA09-D57F-4498-A22E-72C0D2CE1CE0}" type="presOf" srcId="{A8C8B05C-8789-4E67-AA25-BA942D271919}" destId="{CBC65412-EF52-42FA-8AC9-AC183B2A0C07}" srcOrd="1" destOrd="0" presId="urn:microsoft.com/office/officeart/2005/8/layout/vProcess5"/>
    <dgm:cxn modelId="{A5098C14-1188-4332-9910-7EA8E744C4A9}" type="presOf" srcId="{B50939F6-3F7E-4F0F-B5AC-A7EA3711EDA6}" destId="{5C68FA22-5CC0-4E73-8BF5-E668C3724C45}" srcOrd="0" destOrd="0" presId="urn:microsoft.com/office/officeart/2005/8/layout/vProcess5"/>
    <dgm:cxn modelId="{2397C43E-03EB-41B8-B5C8-0970924E5485}" type="presOf" srcId="{CAC597E6-778A-46E1-8994-F364AFD0822B}" destId="{E134976B-A674-4C55-A2D9-3DC99369F352}" srcOrd="0" destOrd="0" presId="urn:microsoft.com/office/officeart/2005/8/layout/vProcess5"/>
    <dgm:cxn modelId="{3065B967-2A82-49EF-B039-7F2E6C48DE4F}" type="presOf" srcId="{5327ABA9-77CB-41A7-AD46-D31DC9A07A04}" destId="{F9C56C93-AC01-452E-A63C-E4FA037BAA35}" srcOrd="0" destOrd="0" presId="urn:microsoft.com/office/officeart/2005/8/layout/vProcess5"/>
    <dgm:cxn modelId="{94851B68-0689-4B71-B57F-8CA2F9F9796E}" type="presOf" srcId="{B5B8C64B-A440-4722-B0FA-2F10052F0BB2}" destId="{E7963D82-00FB-43BB-B458-D24D09650719}" srcOrd="0" destOrd="0" presId="urn:microsoft.com/office/officeart/2005/8/layout/vProcess5"/>
    <dgm:cxn modelId="{16248D84-F8F6-4139-AFA6-D81929633B1F}" type="presOf" srcId="{A8C8B05C-8789-4E67-AA25-BA942D271919}" destId="{7C6F788E-23DB-4402-9813-A928C55ABEC1}" srcOrd="0" destOrd="0" presId="urn:microsoft.com/office/officeart/2005/8/layout/vProcess5"/>
    <dgm:cxn modelId="{57C7E699-22CD-4DEE-B687-907AEF9B59F4}" type="presOf" srcId="{CAC597E6-778A-46E1-8994-F364AFD0822B}" destId="{70A41328-0FA8-4892-ADF6-7CA2858C0E2B}" srcOrd="1" destOrd="0" presId="urn:microsoft.com/office/officeart/2005/8/layout/vProcess5"/>
    <dgm:cxn modelId="{E5C0DCBE-F0D1-40C6-A713-52E286589ADB}" srcId="{AFEB06BE-8ED1-4B7E-883A-2B6691572743}" destId="{B50939F6-3F7E-4F0F-B5AC-A7EA3711EDA6}" srcOrd="0" destOrd="0" parTransId="{B132F9E8-90B4-450C-AD35-718A3ED67CF5}" sibTransId="{5327ABA9-77CB-41A7-AD46-D31DC9A07A04}"/>
    <dgm:cxn modelId="{D7A9A9D2-CD62-4F51-9D90-5F00E83C0576}" type="presOf" srcId="{AFEB06BE-8ED1-4B7E-883A-2B6691572743}" destId="{C66CD38D-15A7-4662-A2FF-D289052C0142}" srcOrd="0" destOrd="0" presId="urn:microsoft.com/office/officeart/2005/8/layout/vProcess5"/>
    <dgm:cxn modelId="{91D83DDA-D7F6-459F-BFB2-6D822B8348CB}" srcId="{AFEB06BE-8ED1-4B7E-883A-2B6691572743}" destId="{CAC597E6-778A-46E1-8994-F364AFD0822B}" srcOrd="2" destOrd="0" parTransId="{A2016D9F-3F2A-49FE-941F-66734091EC92}" sibTransId="{E9BF6C18-413E-4126-9F86-CD995040CCA1}"/>
    <dgm:cxn modelId="{3B15A7F8-25B0-4F8D-9465-0A3BD0378C3A}" srcId="{AFEB06BE-8ED1-4B7E-883A-2B6691572743}" destId="{A8C8B05C-8789-4E67-AA25-BA942D271919}" srcOrd="1" destOrd="0" parTransId="{1ED5B0B7-8D38-46D6-A2B4-F7970B1FD0EF}" sibTransId="{B5B8C64B-A440-4722-B0FA-2F10052F0BB2}"/>
    <dgm:cxn modelId="{866D71A1-F0A4-4996-AF05-12C69955CBFF}" type="presParOf" srcId="{C66CD38D-15A7-4662-A2FF-D289052C0142}" destId="{12B9C082-D923-4D84-8A84-9B41190A133D}" srcOrd="0" destOrd="0" presId="urn:microsoft.com/office/officeart/2005/8/layout/vProcess5"/>
    <dgm:cxn modelId="{6648A9E3-54B7-47DC-8631-9BC9A27C7F46}" type="presParOf" srcId="{C66CD38D-15A7-4662-A2FF-D289052C0142}" destId="{5C68FA22-5CC0-4E73-8BF5-E668C3724C45}" srcOrd="1" destOrd="0" presId="urn:microsoft.com/office/officeart/2005/8/layout/vProcess5"/>
    <dgm:cxn modelId="{2C0A7FE9-945E-4EF4-9F4C-9FFD4BBAFBC9}" type="presParOf" srcId="{C66CD38D-15A7-4662-A2FF-D289052C0142}" destId="{7C6F788E-23DB-4402-9813-A928C55ABEC1}" srcOrd="2" destOrd="0" presId="urn:microsoft.com/office/officeart/2005/8/layout/vProcess5"/>
    <dgm:cxn modelId="{E3C07F60-C715-4A3D-9C71-51E1FF6AC339}" type="presParOf" srcId="{C66CD38D-15A7-4662-A2FF-D289052C0142}" destId="{E134976B-A674-4C55-A2D9-3DC99369F352}" srcOrd="3" destOrd="0" presId="urn:microsoft.com/office/officeart/2005/8/layout/vProcess5"/>
    <dgm:cxn modelId="{0CCE56EC-5EB6-4197-A91C-6252333557D9}" type="presParOf" srcId="{C66CD38D-15A7-4662-A2FF-D289052C0142}" destId="{F9C56C93-AC01-452E-A63C-E4FA037BAA35}" srcOrd="4" destOrd="0" presId="urn:microsoft.com/office/officeart/2005/8/layout/vProcess5"/>
    <dgm:cxn modelId="{2788AE22-EF3D-4F92-A5F8-78821A1C6353}" type="presParOf" srcId="{C66CD38D-15A7-4662-A2FF-D289052C0142}" destId="{E7963D82-00FB-43BB-B458-D24D09650719}" srcOrd="5" destOrd="0" presId="urn:microsoft.com/office/officeart/2005/8/layout/vProcess5"/>
    <dgm:cxn modelId="{96F44ECE-E1BC-41FA-B512-7814F8207A4E}" type="presParOf" srcId="{C66CD38D-15A7-4662-A2FF-D289052C0142}" destId="{8DF60F31-E445-4AF5-8535-DC1331B1E2D9}" srcOrd="6" destOrd="0" presId="urn:microsoft.com/office/officeart/2005/8/layout/vProcess5"/>
    <dgm:cxn modelId="{CAA5CB09-5FA3-4CE9-A584-03569F541FC1}" type="presParOf" srcId="{C66CD38D-15A7-4662-A2FF-D289052C0142}" destId="{CBC65412-EF52-42FA-8AC9-AC183B2A0C07}" srcOrd="7" destOrd="0" presId="urn:microsoft.com/office/officeart/2005/8/layout/vProcess5"/>
    <dgm:cxn modelId="{9037430A-CB0C-4960-A637-60A167909949}" type="presParOf" srcId="{C66CD38D-15A7-4662-A2FF-D289052C0142}" destId="{70A41328-0FA8-4892-ADF6-7CA2858C0E2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8CD4D-38FC-426B-A9A2-DB8560E4ED7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DD0AE3D-0A14-45C5-A0C1-145B942F89BF}">
      <dgm:prSet custT="1"/>
      <dgm:spPr/>
      <dgm:t>
        <a:bodyPr/>
        <a:lstStyle/>
        <a:p>
          <a:pPr rtl="1"/>
          <a:r>
            <a:rPr lang="ar-EG" sz="2400" dirty="0">
              <a:latin typeface="Arabic Typesetting" panose="03020402040406030203" pitchFamily="66" charset="-78"/>
              <a:cs typeface="Arabic Typesetting" panose="03020402040406030203" pitchFamily="66" charset="-78"/>
            </a:rPr>
            <a:t>كثیر من أنواع النباتات تكیفت كي تستطیع العیش في الصحراء. ولكن في كثیر من الأماكن تتناقص أعداد النباتات الصغیرة بشكل تدریجي.</a:t>
          </a:r>
          <a:endParaRPr lang="en-US" sz="2400" dirty="0">
            <a:latin typeface="Arabic Typesetting" panose="03020402040406030203" pitchFamily="66" charset="-78"/>
            <a:cs typeface="Arabic Typesetting" panose="03020402040406030203" pitchFamily="66" charset="-78"/>
          </a:endParaRPr>
        </a:p>
      </dgm:t>
    </dgm:pt>
    <dgm:pt modelId="{BAFC248C-4CBC-4270-A6C4-7B0A4A55BF68}" type="parTrans" cxnId="{DA5AF82B-C6AC-4076-A157-1554A6DDF4DC}">
      <dgm:prSet/>
      <dgm:spPr/>
      <dgm:t>
        <a:bodyPr/>
        <a:lstStyle/>
        <a:p>
          <a:endParaRPr lang="en-US" sz="2400"/>
        </a:p>
      </dgm:t>
    </dgm:pt>
    <dgm:pt modelId="{BE19233A-A084-4C49-A3DD-98E1EB31ED56}" type="sibTrans" cxnId="{DA5AF82B-C6AC-4076-A157-1554A6DDF4DC}">
      <dgm:prSet/>
      <dgm:spPr/>
      <dgm:t>
        <a:bodyPr/>
        <a:lstStyle/>
        <a:p>
          <a:pPr rtl="1"/>
          <a:endParaRPr lang="en-US" sz="2400"/>
        </a:p>
      </dgm:t>
    </dgm:pt>
    <dgm:pt modelId="{259B599B-AB96-4CE4-803F-4B703AF7CBF1}">
      <dgm:prSet custT="1"/>
      <dgm:spPr/>
      <dgm:t>
        <a:bodyPr/>
        <a:lstStyle/>
        <a:p>
          <a:pPr rtl="1"/>
          <a:r>
            <a:rPr lang="ar-EG" sz="2400" dirty="0">
              <a:latin typeface="Arabic Typesetting" panose="03020402040406030203" pitchFamily="66" charset="-78"/>
              <a:cs typeface="Arabic Typesetting" panose="03020402040406030203" pitchFamily="66" charset="-78"/>
            </a:rPr>
            <a:t>لنفترض أن بعض علماء البیئة أرادوا استكشاف إذا ما كان رعي (تغذیة) الإبل ھو السبب في ھذا التناقص.</a:t>
          </a:r>
          <a:endParaRPr lang="en-US" sz="2400" dirty="0">
            <a:latin typeface="Arabic Typesetting" panose="03020402040406030203" pitchFamily="66" charset="-78"/>
            <a:cs typeface="Arabic Typesetting" panose="03020402040406030203" pitchFamily="66" charset="-78"/>
          </a:endParaRPr>
        </a:p>
      </dgm:t>
    </dgm:pt>
    <dgm:pt modelId="{10C9D062-BFA5-4820-B188-07403CC36B99}" type="parTrans" cxnId="{34EE19CD-1D81-4245-8B67-5881CA3B0071}">
      <dgm:prSet/>
      <dgm:spPr/>
      <dgm:t>
        <a:bodyPr/>
        <a:lstStyle/>
        <a:p>
          <a:endParaRPr lang="en-US" sz="2400"/>
        </a:p>
      </dgm:t>
    </dgm:pt>
    <dgm:pt modelId="{9E1C5CAD-C0D4-491E-8FDC-126BE2AE93D9}" type="sibTrans" cxnId="{34EE19CD-1D81-4245-8B67-5881CA3B0071}">
      <dgm:prSet/>
      <dgm:spPr/>
      <dgm:t>
        <a:bodyPr/>
        <a:lstStyle/>
        <a:p>
          <a:pPr rtl="1"/>
          <a:endParaRPr lang="en-US" sz="2400"/>
        </a:p>
      </dgm:t>
    </dgm:pt>
    <dgm:pt modelId="{2E372E08-39D8-43A6-97AC-D474C3EE28CB}">
      <dgm:prSet custT="1"/>
      <dgm:spPr/>
      <dgm:t>
        <a:bodyPr/>
        <a:lstStyle/>
        <a:p>
          <a:pPr rtl="1"/>
          <a:r>
            <a:rPr lang="ar-EG" sz="2400">
              <a:latin typeface="Arabic Typesetting" panose="03020402040406030203" pitchFamily="66" charset="-78"/>
              <a:cs typeface="Arabic Typesetting" panose="03020402040406030203" pitchFamily="66" charset="-78"/>
            </a:rPr>
            <a:t>لنفترض أنھم اختاروا محمیة صحراویة في عمان یمتد فیھا سیاج لعدة كیلومترات.</a:t>
          </a:r>
          <a:endParaRPr lang="en-US" sz="2400">
            <a:latin typeface="Arabic Typesetting" panose="03020402040406030203" pitchFamily="66" charset="-78"/>
            <a:cs typeface="Arabic Typesetting" panose="03020402040406030203" pitchFamily="66" charset="-78"/>
          </a:endParaRPr>
        </a:p>
      </dgm:t>
    </dgm:pt>
    <dgm:pt modelId="{5BCCF2DC-DB35-435F-A2A1-D0B49BED5F02}" type="parTrans" cxnId="{6955B1D7-D86F-44E2-9F0A-5860E95149A3}">
      <dgm:prSet/>
      <dgm:spPr/>
      <dgm:t>
        <a:bodyPr/>
        <a:lstStyle/>
        <a:p>
          <a:endParaRPr lang="en-US" sz="2400"/>
        </a:p>
      </dgm:t>
    </dgm:pt>
    <dgm:pt modelId="{5615326B-5C8F-419B-9E95-79FEA2815E69}" type="sibTrans" cxnId="{6955B1D7-D86F-44E2-9F0A-5860E95149A3}">
      <dgm:prSet/>
      <dgm:spPr/>
      <dgm:t>
        <a:bodyPr/>
        <a:lstStyle/>
        <a:p>
          <a:pPr rtl="1"/>
          <a:endParaRPr lang="en-US" sz="2400"/>
        </a:p>
      </dgm:t>
    </dgm:pt>
    <dgm:pt modelId="{7025B5D1-6138-415B-9945-488C0336E5FC}">
      <dgm:prSet custT="1"/>
      <dgm:spPr/>
      <dgm:t>
        <a:bodyPr/>
        <a:lstStyle/>
        <a:p>
          <a:pPr rtl="1"/>
          <a:r>
            <a:rPr lang="ar-EG" sz="2400">
              <a:latin typeface="Arabic Typesetting" panose="03020402040406030203" pitchFamily="66" charset="-78"/>
              <a:cs typeface="Arabic Typesetting" panose="03020402040406030203" pitchFamily="66" charset="-78"/>
            </a:rPr>
            <a:t>على أحد جانبي ھذا السیاج سمح للإبل بالرعي. وعلى الجانب الآخرلم یسمح بالرعي إلا للمھا والغزلان.</a:t>
          </a:r>
          <a:endParaRPr lang="en-US" sz="2400">
            <a:latin typeface="Arabic Typesetting" panose="03020402040406030203" pitchFamily="66" charset="-78"/>
            <a:cs typeface="Arabic Typesetting" panose="03020402040406030203" pitchFamily="66" charset="-78"/>
          </a:endParaRPr>
        </a:p>
      </dgm:t>
    </dgm:pt>
    <dgm:pt modelId="{9B2D79FE-588E-4134-8273-BE58C579E3EE}" type="parTrans" cxnId="{ECD401C7-2581-4484-8E88-67984EE1E988}">
      <dgm:prSet/>
      <dgm:spPr/>
      <dgm:t>
        <a:bodyPr/>
        <a:lstStyle/>
        <a:p>
          <a:endParaRPr lang="en-US" sz="2400"/>
        </a:p>
      </dgm:t>
    </dgm:pt>
    <dgm:pt modelId="{53D3F4AD-8E3E-4EC2-8064-98E013EB1913}" type="sibTrans" cxnId="{ECD401C7-2581-4484-8E88-67984EE1E988}">
      <dgm:prSet/>
      <dgm:spPr/>
      <dgm:t>
        <a:bodyPr/>
        <a:lstStyle/>
        <a:p>
          <a:pPr rtl="1"/>
          <a:endParaRPr lang="en-US" sz="2400"/>
        </a:p>
      </dgm:t>
    </dgm:pt>
    <dgm:pt modelId="{1DEC7FCA-66CB-49CD-8130-8A04A9C97887}">
      <dgm:prSet custT="1"/>
      <dgm:spPr/>
      <dgm:t>
        <a:bodyPr/>
        <a:lstStyle/>
        <a:p>
          <a:pPr rtl="1"/>
          <a:r>
            <a:rPr lang="ar-EG" sz="2400" dirty="0">
              <a:latin typeface="Arabic Typesetting" panose="03020402040406030203" pitchFamily="66" charset="-78"/>
              <a:cs typeface="Arabic Typesetting" panose="03020402040406030203" pitchFamily="66" charset="-78"/>
            </a:rPr>
            <a:t>سیقوم علماء البیئة بتحدید 40 ً زوجا من قطع الأراضي. في كلّ زوج منھا تقع قطعة الأرض الأولى على الجانب الذي ترعى فیه الإبل ، والقطعة الأخرى تقع على الجانب الذي ترعى فیه الغزلان والمھا وتواجه القطعة الأولى مباشرة. كلّ قطعة أرض سوف یكون لھا نفس المساحة.</a:t>
          </a:r>
          <a:endParaRPr lang="en-US" sz="2400" dirty="0">
            <a:latin typeface="Arabic Typesetting" panose="03020402040406030203" pitchFamily="66" charset="-78"/>
            <a:cs typeface="Arabic Typesetting" panose="03020402040406030203" pitchFamily="66" charset="-78"/>
          </a:endParaRPr>
        </a:p>
      </dgm:t>
    </dgm:pt>
    <dgm:pt modelId="{8649949B-C330-4693-8027-8AC6410F0FA1}" type="parTrans" cxnId="{F8208745-4E5F-4E3E-A6B0-6E837D4CE3C6}">
      <dgm:prSet/>
      <dgm:spPr/>
      <dgm:t>
        <a:bodyPr/>
        <a:lstStyle/>
        <a:p>
          <a:endParaRPr lang="en-US" sz="2400"/>
        </a:p>
      </dgm:t>
    </dgm:pt>
    <dgm:pt modelId="{1DFF5508-F3E4-4BBA-8A91-93A53359BBFA}" type="sibTrans" cxnId="{F8208745-4E5F-4E3E-A6B0-6E837D4CE3C6}">
      <dgm:prSet/>
      <dgm:spPr/>
      <dgm:t>
        <a:bodyPr/>
        <a:lstStyle/>
        <a:p>
          <a:endParaRPr lang="en-US" sz="2400"/>
        </a:p>
      </dgm:t>
    </dgm:pt>
    <dgm:pt modelId="{526E2DA7-AC4A-49BD-BE07-70A406F34B27}" type="pres">
      <dgm:prSet presAssocID="{76F8CD4D-38FC-426B-A9A2-DB8560E4ED7E}" presName="diagram" presStyleCnt="0">
        <dgm:presLayoutVars>
          <dgm:dir/>
          <dgm:resizeHandles val="exact"/>
        </dgm:presLayoutVars>
      </dgm:prSet>
      <dgm:spPr/>
    </dgm:pt>
    <dgm:pt modelId="{B202E744-ACC5-4276-8655-97800DDD1E4F}" type="pres">
      <dgm:prSet presAssocID="{3DD0AE3D-0A14-45C5-A0C1-145B942F89BF}" presName="node" presStyleLbl="node1" presStyleIdx="0" presStyleCnt="5" custLinFactX="100000" custLinFactNeighborX="120795" custLinFactNeighborY="10016">
        <dgm:presLayoutVars>
          <dgm:bulletEnabled val="1"/>
        </dgm:presLayoutVars>
      </dgm:prSet>
      <dgm:spPr/>
    </dgm:pt>
    <dgm:pt modelId="{62F2395C-2FCF-4A42-A081-141066C1C228}" type="pres">
      <dgm:prSet presAssocID="{BE19233A-A084-4C49-A3DD-98E1EB31ED56}" presName="sibTrans" presStyleCnt="0"/>
      <dgm:spPr/>
    </dgm:pt>
    <dgm:pt modelId="{481C4606-DA41-4F8C-BF71-E99758BF84B6}" type="pres">
      <dgm:prSet presAssocID="{259B599B-AB96-4CE4-803F-4B703AF7CBF1}" presName="node" presStyleLbl="node1" presStyleIdx="1" presStyleCnt="5" custLinFactNeighborX="3271" custLinFactNeighborY="9268">
        <dgm:presLayoutVars>
          <dgm:bulletEnabled val="1"/>
        </dgm:presLayoutVars>
      </dgm:prSet>
      <dgm:spPr/>
    </dgm:pt>
    <dgm:pt modelId="{2E2BD17D-86E3-4619-9846-461E7CAB7706}" type="pres">
      <dgm:prSet presAssocID="{9E1C5CAD-C0D4-491E-8FDC-126BE2AE93D9}" presName="sibTrans" presStyleCnt="0"/>
      <dgm:spPr/>
    </dgm:pt>
    <dgm:pt modelId="{5FED6CE0-BEFE-4076-A845-26DA7E31AE8C}" type="pres">
      <dgm:prSet presAssocID="{2E372E08-39D8-43A6-97AC-D474C3EE28CB}" presName="node" presStyleLbl="node1" presStyleIdx="2" presStyleCnt="5" custLinFactX="-100000" custLinFactNeighborX="-115888" custLinFactNeighborY="11193">
        <dgm:presLayoutVars>
          <dgm:bulletEnabled val="1"/>
        </dgm:presLayoutVars>
      </dgm:prSet>
      <dgm:spPr/>
    </dgm:pt>
    <dgm:pt modelId="{2C1D307D-9907-4F40-82FB-A4F5966D381E}" type="pres">
      <dgm:prSet presAssocID="{5615326B-5C8F-419B-9E95-79FEA2815E69}" presName="sibTrans" presStyleCnt="0"/>
      <dgm:spPr/>
    </dgm:pt>
    <dgm:pt modelId="{7E7413F7-F65D-4BF6-BDD7-0C02FFC5A350}" type="pres">
      <dgm:prSet presAssocID="{7025B5D1-6138-415B-9945-488C0336E5FC}" presName="node" presStyleLbl="node1" presStyleIdx="3" presStyleCnt="5" custLinFactX="90100" custLinFactNeighborX="100000" custLinFactNeighborY="-1783">
        <dgm:presLayoutVars>
          <dgm:bulletEnabled val="1"/>
        </dgm:presLayoutVars>
      </dgm:prSet>
      <dgm:spPr/>
    </dgm:pt>
    <dgm:pt modelId="{7AB7B29D-76E9-42B4-9C39-2A746454C2C9}" type="pres">
      <dgm:prSet presAssocID="{53D3F4AD-8E3E-4EC2-8064-98E013EB1913}" presName="sibTrans" presStyleCnt="0"/>
      <dgm:spPr/>
    </dgm:pt>
    <dgm:pt modelId="{AB0B665A-A960-4C42-9FA0-1B232DFB2492}" type="pres">
      <dgm:prSet presAssocID="{1DEC7FCA-66CB-49CD-8130-8A04A9C97887}" presName="node" presStyleLbl="node1" presStyleIdx="4" presStyleCnt="5" custScaleX="181995" custScaleY="89375" custLinFactX="-14159" custLinFactNeighborX="-100000" custLinFactNeighborY="2726">
        <dgm:presLayoutVars>
          <dgm:bulletEnabled val="1"/>
        </dgm:presLayoutVars>
      </dgm:prSet>
      <dgm:spPr/>
    </dgm:pt>
  </dgm:ptLst>
  <dgm:cxnLst>
    <dgm:cxn modelId="{08AB3E16-83FC-4265-9881-889091D998D3}" type="presOf" srcId="{1DEC7FCA-66CB-49CD-8130-8A04A9C97887}" destId="{AB0B665A-A960-4C42-9FA0-1B232DFB2492}" srcOrd="0" destOrd="0" presId="urn:microsoft.com/office/officeart/2005/8/layout/default"/>
    <dgm:cxn modelId="{DEBD8A25-D563-4008-8DDD-14905F5CDF84}" type="presOf" srcId="{3DD0AE3D-0A14-45C5-A0C1-145B942F89BF}" destId="{B202E744-ACC5-4276-8655-97800DDD1E4F}" srcOrd="0" destOrd="0" presId="urn:microsoft.com/office/officeart/2005/8/layout/default"/>
    <dgm:cxn modelId="{DA5AF82B-C6AC-4076-A157-1554A6DDF4DC}" srcId="{76F8CD4D-38FC-426B-A9A2-DB8560E4ED7E}" destId="{3DD0AE3D-0A14-45C5-A0C1-145B942F89BF}" srcOrd="0" destOrd="0" parTransId="{BAFC248C-4CBC-4270-A6C4-7B0A4A55BF68}" sibTransId="{BE19233A-A084-4C49-A3DD-98E1EB31ED56}"/>
    <dgm:cxn modelId="{33C9BC32-9F0F-4291-AF1E-CEEBDFAD3E84}" type="presOf" srcId="{2E372E08-39D8-43A6-97AC-D474C3EE28CB}" destId="{5FED6CE0-BEFE-4076-A845-26DA7E31AE8C}" srcOrd="0" destOrd="0" presId="urn:microsoft.com/office/officeart/2005/8/layout/default"/>
    <dgm:cxn modelId="{F8208745-4E5F-4E3E-A6B0-6E837D4CE3C6}" srcId="{76F8CD4D-38FC-426B-A9A2-DB8560E4ED7E}" destId="{1DEC7FCA-66CB-49CD-8130-8A04A9C97887}" srcOrd="4" destOrd="0" parTransId="{8649949B-C330-4693-8027-8AC6410F0FA1}" sibTransId="{1DFF5508-F3E4-4BBA-8A91-93A53359BBFA}"/>
    <dgm:cxn modelId="{6FE30387-DEA0-4674-BDB8-D42F42080979}" type="presOf" srcId="{259B599B-AB96-4CE4-803F-4B703AF7CBF1}" destId="{481C4606-DA41-4F8C-BF71-E99758BF84B6}" srcOrd="0" destOrd="0" presId="urn:microsoft.com/office/officeart/2005/8/layout/default"/>
    <dgm:cxn modelId="{8CBF4B98-76FF-4F83-B382-EF6958D0C710}" type="presOf" srcId="{76F8CD4D-38FC-426B-A9A2-DB8560E4ED7E}" destId="{526E2DA7-AC4A-49BD-BE07-70A406F34B27}" srcOrd="0" destOrd="0" presId="urn:microsoft.com/office/officeart/2005/8/layout/default"/>
    <dgm:cxn modelId="{ECD401C7-2581-4484-8E88-67984EE1E988}" srcId="{76F8CD4D-38FC-426B-A9A2-DB8560E4ED7E}" destId="{7025B5D1-6138-415B-9945-488C0336E5FC}" srcOrd="3" destOrd="0" parTransId="{9B2D79FE-588E-4134-8273-BE58C579E3EE}" sibTransId="{53D3F4AD-8E3E-4EC2-8064-98E013EB1913}"/>
    <dgm:cxn modelId="{34EE19CD-1D81-4245-8B67-5881CA3B0071}" srcId="{76F8CD4D-38FC-426B-A9A2-DB8560E4ED7E}" destId="{259B599B-AB96-4CE4-803F-4B703AF7CBF1}" srcOrd="1" destOrd="0" parTransId="{10C9D062-BFA5-4820-B188-07403CC36B99}" sibTransId="{9E1C5CAD-C0D4-491E-8FDC-126BE2AE93D9}"/>
    <dgm:cxn modelId="{6955B1D7-D86F-44E2-9F0A-5860E95149A3}" srcId="{76F8CD4D-38FC-426B-A9A2-DB8560E4ED7E}" destId="{2E372E08-39D8-43A6-97AC-D474C3EE28CB}" srcOrd="2" destOrd="0" parTransId="{5BCCF2DC-DB35-435F-A2A1-D0B49BED5F02}" sibTransId="{5615326B-5C8F-419B-9E95-79FEA2815E69}"/>
    <dgm:cxn modelId="{7D448FDE-3382-477C-90FA-7B2FD28E1ECA}" type="presOf" srcId="{7025B5D1-6138-415B-9945-488C0336E5FC}" destId="{7E7413F7-F65D-4BF6-BDD7-0C02FFC5A350}" srcOrd="0" destOrd="0" presId="urn:microsoft.com/office/officeart/2005/8/layout/default"/>
    <dgm:cxn modelId="{AF9D9AB7-A1E6-4F71-BB29-1B48430C14E7}" type="presParOf" srcId="{526E2DA7-AC4A-49BD-BE07-70A406F34B27}" destId="{B202E744-ACC5-4276-8655-97800DDD1E4F}" srcOrd="0" destOrd="0" presId="urn:microsoft.com/office/officeart/2005/8/layout/default"/>
    <dgm:cxn modelId="{AA5CC782-75AB-4C54-A84A-40022F0F311E}" type="presParOf" srcId="{526E2DA7-AC4A-49BD-BE07-70A406F34B27}" destId="{62F2395C-2FCF-4A42-A081-141066C1C228}" srcOrd="1" destOrd="0" presId="urn:microsoft.com/office/officeart/2005/8/layout/default"/>
    <dgm:cxn modelId="{B55352E2-794A-4513-87BE-1C868739A0A6}" type="presParOf" srcId="{526E2DA7-AC4A-49BD-BE07-70A406F34B27}" destId="{481C4606-DA41-4F8C-BF71-E99758BF84B6}" srcOrd="2" destOrd="0" presId="urn:microsoft.com/office/officeart/2005/8/layout/default"/>
    <dgm:cxn modelId="{6F9B3FDF-4D86-4F7C-9066-84CB03888D60}" type="presParOf" srcId="{526E2DA7-AC4A-49BD-BE07-70A406F34B27}" destId="{2E2BD17D-86E3-4619-9846-461E7CAB7706}" srcOrd="3" destOrd="0" presId="urn:microsoft.com/office/officeart/2005/8/layout/default"/>
    <dgm:cxn modelId="{185C4172-2E7B-4D2B-9AB2-0173D452BE2E}" type="presParOf" srcId="{526E2DA7-AC4A-49BD-BE07-70A406F34B27}" destId="{5FED6CE0-BEFE-4076-A845-26DA7E31AE8C}" srcOrd="4" destOrd="0" presId="urn:microsoft.com/office/officeart/2005/8/layout/default"/>
    <dgm:cxn modelId="{4B1A04FB-6D15-48ED-90EE-10491AF8AA96}" type="presParOf" srcId="{526E2DA7-AC4A-49BD-BE07-70A406F34B27}" destId="{2C1D307D-9907-4F40-82FB-A4F5966D381E}" srcOrd="5" destOrd="0" presId="urn:microsoft.com/office/officeart/2005/8/layout/default"/>
    <dgm:cxn modelId="{7C142C61-4D9C-4E83-93BF-6201E101FBEF}" type="presParOf" srcId="{526E2DA7-AC4A-49BD-BE07-70A406F34B27}" destId="{7E7413F7-F65D-4BF6-BDD7-0C02FFC5A350}" srcOrd="6" destOrd="0" presId="urn:microsoft.com/office/officeart/2005/8/layout/default"/>
    <dgm:cxn modelId="{E4DC66C3-8D8E-428D-A737-97334C882213}" type="presParOf" srcId="{526E2DA7-AC4A-49BD-BE07-70A406F34B27}" destId="{7AB7B29D-76E9-42B4-9C39-2A746454C2C9}" srcOrd="7" destOrd="0" presId="urn:microsoft.com/office/officeart/2005/8/layout/default"/>
    <dgm:cxn modelId="{5E5E98C2-B933-417E-8205-F04FC82B775B}" type="presParOf" srcId="{526E2DA7-AC4A-49BD-BE07-70A406F34B27}" destId="{AB0B665A-A960-4C42-9FA0-1B232DFB249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45DABF-DE3F-45F1-98C3-B879837916A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7A6ADE4-29D5-43A8-9A59-F45AE43DEE82}">
      <dgm:prSet custT="1"/>
      <dgm:spPr/>
      <dgm:t>
        <a:bodyPr/>
        <a:lstStyle/>
        <a:p>
          <a:pPr algn="r" rtl="1"/>
          <a:r>
            <a:rPr lang="ar-EG" sz="1800" b="0" i="0"/>
            <a:t>1) ما إذا كانت المنطقة یرعى فیھا الإبل أو المھا والغزلان.</a:t>
          </a:r>
          <a:endParaRPr lang="en-US" sz="1800"/>
        </a:p>
      </dgm:t>
    </dgm:pt>
    <dgm:pt modelId="{2BFEAF44-20F1-4296-9996-3C4B24F05B65}" type="parTrans" cxnId="{6DA4D59F-F1CF-4D63-8234-2BC7F8A6DF08}">
      <dgm:prSet/>
      <dgm:spPr/>
      <dgm:t>
        <a:bodyPr/>
        <a:lstStyle/>
        <a:p>
          <a:endParaRPr lang="en-US"/>
        </a:p>
      </dgm:t>
    </dgm:pt>
    <dgm:pt modelId="{0126C197-FBF7-4B8D-9542-0E1789F9A252}" type="sibTrans" cxnId="{6DA4D59F-F1CF-4D63-8234-2BC7F8A6DF08}">
      <dgm:prSet/>
      <dgm:spPr/>
      <dgm:t>
        <a:bodyPr/>
        <a:lstStyle/>
        <a:p>
          <a:endParaRPr lang="en-US"/>
        </a:p>
      </dgm:t>
    </dgm:pt>
    <dgm:pt modelId="{1ADD58A4-05F6-402E-8A74-D17BAAE23428}">
      <dgm:prSet custT="1"/>
      <dgm:spPr/>
      <dgm:t>
        <a:bodyPr/>
        <a:lstStyle/>
        <a:p>
          <a:pPr algn="r" rtl="1"/>
          <a:r>
            <a:rPr lang="ar-EG" sz="1800" b="0" i="0"/>
            <a:t>2) متوسط عدد النباتات في قطعة الأرض، ومتوسط عدد أنواع النباتات في</a:t>
          </a:r>
          <a:r>
            <a:rPr lang="en-US" sz="1800" b="0" i="0"/>
            <a:t> </a:t>
          </a:r>
          <a:r>
            <a:rPr lang="ar-EG" sz="1800" b="0" i="0"/>
            <a:t>قطعة</a:t>
          </a:r>
          <a:r>
            <a:rPr lang="en-US" sz="1800" b="0" i="0"/>
            <a:t> </a:t>
          </a:r>
          <a:r>
            <a:rPr lang="ar-EG" sz="1800" b="0" i="0"/>
            <a:t>الأرض.</a:t>
          </a:r>
          <a:endParaRPr lang="en-US" sz="1800"/>
        </a:p>
      </dgm:t>
    </dgm:pt>
    <dgm:pt modelId="{5804EB35-2D12-4D98-BC3E-228B99B5DC97}" type="parTrans" cxnId="{32196354-C369-4870-A9D2-E5E128DFDE30}">
      <dgm:prSet/>
      <dgm:spPr/>
      <dgm:t>
        <a:bodyPr/>
        <a:lstStyle/>
        <a:p>
          <a:endParaRPr lang="en-US"/>
        </a:p>
      </dgm:t>
    </dgm:pt>
    <dgm:pt modelId="{F89760B0-F0B2-47B9-ADD9-6FA1382008E8}" type="sibTrans" cxnId="{32196354-C369-4870-A9D2-E5E128DFDE30}">
      <dgm:prSet/>
      <dgm:spPr/>
      <dgm:t>
        <a:bodyPr/>
        <a:lstStyle/>
        <a:p>
          <a:endParaRPr lang="en-US"/>
        </a:p>
      </dgm:t>
    </dgm:pt>
    <dgm:pt modelId="{51843A9E-8521-4CDB-9F8D-817B4F921C42}">
      <dgm:prSet custT="1"/>
      <dgm:spPr/>
      <dgm:t>
        <a:bodyPr/>
        <a:lstStyle/>
        <a:p>
          <a:pPr algn="r" rtl="1"/>
          <a:r>
            <a:rPr lang="ar-EG" sz="1800" b="0" i="0"/>
            <a:t>3) مواقع قطع الأرض، ومساحات قطع الأرض.</a:t>
          </a:r>
          <a:endParaRPr lang="en-US" sz="1800"/>
        </a:p>
      </dgm:t>
    </dgm:pt>
    <dgm:pt modelId="{3E7E3C47-7357-429E-A512-4ACC384E99A0}" type="parTrans" cxnId="{48D9BD93-B09F-4D3A-A422-7C5818678ABA}">
      <dgm:prSet/>
      <dgm:spPr/>
      <dgm:t>
        <a:bodyPr/>
        <a:lstStyle/>
        <a:p>
          <a:endParaRPr lang="en-US"/>
        </a:p>
      </dgm:t>
    </dgm:pt>
    <dgm:pt modelId="{C1955D1B-10CB-4234-B949-BFF89F622FDC}" type="sibTrans" cxnId="{48D9BD93-B09F-4D3A-A422-7C5818678ABA}">
      <dgm:prSet/>
      <dgm:spPr/>
      <dgm:t>
        <a:bodyPr/>
        <a:lstStyle/>
        <a:p>
          <a:endParaRPr lang="en-US"/>
        </a:p>
      </dgm:t>
    </dgm:pt>
    <dgm:pt modelId="{1C8FF745-6343-4626-B447-D801839D276E}">
      <dgm:prSet custT="1"/>
      <dgm:spPr/>
      <dgm:t>
        <a:bodyPr/>
        <a:lstStyle/>
        <a:p>
          <a:pPr algn="r" rtl="1"/>
          <a:r>
            <a:rPr lang="ar-EG" sz="1800" b="0" i="0"/>
            <a:t>4) رعي الإبل یقلص أعداد النباتات وأعداد أنواع النباتات التي تنمو في نفس</a:t>
          </a:r>
          <a:r>
            <a:rPr lang="en-US" sz="1800" b="0" i="0"/>
            <a:t> </a:t>
          </a:r>
          <a:r>
            <a:rPr lang="ar-EG" sz="1800" b="0" i="0"/>
            <a:t>المنطقة.</a:t>
          </a:r>
          <a:endParaRPr lang="en-US" sz="1800"/>
        </a:p>
      </dgm:t>
    </dgm:pt>
    <dgm:pt modelId="{F31CC71B-295D-4B1E-A8B2-73E8F1336482}" type="parTrans" cxnId="{7447073D-A56C-4DF4-A055-3739D9DB149B}">
      <dgm:prSet/>
      <dgm:spPr/>
      <dgm:t>
        <a:bodyPr/>
        <a:lstStyle/>
        <a:p>
          <a:endParaRPr lang="en-US"/>
        </a:p>
      </dgm:t>
    </dgm:pt>
    <dgm:pt modelId="{1F23634F-C31A-4502-864C-DEAAB8EDE42C}" type="sibTrans" cxnId="{7447073D-A56C-4DF4-A055-3739D9DB149B}">
      <dgm:prSet/>
      <dgm:spPr/>
      <dgm:t>
        <a:bodyPr/>
        <a:lstStyle/>
        <a:p>
          <a:endParaRPr lang="en-US"/>
        </a:p>
      </dgm:t>
    </dgm:pt>
    <dgm:pt modelId="{AF345CF9-E020-4461-AFA1-B0168D06B50B}">
      <dgm:prSet custT="1"/>
      <dgm:spPr/>
      <dgm:t>
        <a:bodyPr/>
        <a:lstStyle/>
        <a:p>
          <a:pPr algn="r" rtl="1"/>
          <a:r>
            <a:rPr lang="ar-EG" sz="1800" b="0" i="0"/>
            <a:t>5) یمكن للباحثین البدء بمنطقة لا ترعى فیھا أي كائنات، ثم إدخال الإبل في</a:t>
          </a:r>
          <a:r>
            <a:rPr lang="en-US" sz="1800" b="0" i="0"/>
            <a:t> </a:t>
          </a:r>
          <a:r>
            <a:rPr lang="ar-EG" sz="1800" b="0" i="0"/>
            <a:t>جزء واحد منھا، والمھا والغزلان في جزء آخر، مع استخدام أعداد</a:t>
          </a:r>
          <a:r>
            <a:rPr lang="en-US" sz="1800" b="0" i="0"/>
            <a:t> </a:t>
          </a:r>
          <a:r>
            <a:rPr lang="ar-EG" sz="1800" b="0" i="0"/>
            <a:t>متساویة من الإبل، والمھا مع الغزلان.</a:t>
          </a:r>
          <a:endParaRPr lang="en-US" sz="1800"/>
        </a:p>
      </dgm:t>
    </dgm:pt>
    <dgm:pt modelId="{FCF794AA-37E8-4695-BCFB-4CFB7293F708}" type="parTrans" cxnId="{FEB99340-792B-4EE8-ADE9-910E037E0F73}">
      <dgm:prSet/>
      <dgm:spPr/>
      <dgm:t>
        <a:bodyPr/>
        <a:lstStyle/>
        <a:p>
          <a:endParaRPr lang="en-US"/>
        </a:p>
      </dgm:t>
    </dgm:pt>
    <dgm:pt modelId="{4D3732EF-DB63-4E32-BFD3-E5B2B246B439}" type="sibTrans" cxnId="{FEB99340-792B-4EE8-ADE9-910E037E0F73}">
      <dgm:prSet/>
      <dgm:spPr/>
      <dgm:t>
        <a:bodyPr/>
        <a:lstStyle/>
        <a:p>
          <a:endParaRPr lang="en-US"/>
        </a:p>
      </dgm:t>
    </dgm:pt>
    <dgm:pt modelId="{5CB6F017-6B3F-4C8C-AF3B-91E70F07F3B8}" type="pres">
      <dgm:prSet presAssocID="{EF45DABF-DE3F-45F1-98C3-B879837916A1}" presName="linear" presStyleCnt="0">
        <dgm:presLayoutVars>
          <dgm:animLvl val="lvl"/>
          <dgm:resizeHandles val="exact"/>
        </dgm:presLayoutVars>
      </dgm:prSet>
      <dgm:spPr/>
    </dgm:pt>
    <dgm:pt modelId="{5307287F-07A3-40CE-8350-5AB2D31912FF}" type="pres">
      <dgm:prSet presAssocID="{67A6ADE4-29D5-43A8-9A59-F45AE43DEE82}" presName="parentText" presStyleLbl="node1" presStyleIdx="0" presStyleCnt="5">
        <dgm:presLayoutVars>
          <dgm:chMax val="0"/>
          <dgm:bulletEnabled val="1"/>
        </dgm:presLayoutVars>
      </dgm:prSet>
      <dgm:spPr/>
    </dgm:pt>
    <dgm:pt modelId="{FF2DB8B7-060F-40AF-B11A-B96D95F18B25}" type="pres">
      <dgm:prSet presAssocID="{0126C197-FBF7-4B8D-9542-0E1789F9A252}" presName="spacer" presStyleCnt="0"/>
      <dgm:spPr/>
    </dgm:pt>
    <dgm:pt modelId="{8794F698-FB94-419A-94F4-128F308DCDF1}" type="pres">
      <dgm:prSet presAssocID="{1ADD58A4-05F6-402E-8A74-D17BAAE23428}" presName="parentText" presStyleLbl="node1" presStyleIdx="1" presStyleCnt="5">
        <dgm:presLayoutVars>
          <dgm:chMax val="0"/>
          <dgm:bulletEnabled val="1"/>
        </dgm:presLayoutVars>
      </dgm:prSet>
      <dgm:spPr/>
    </dgm:pt>
    <dgm:pt modelId="{41D1FB60-3E08-4141-A1FE-86321F6120A6}" type="pres">
      <dgm:prSet presAssocID="{F89760B0-F0B2-47B9-ADD9-6FA1382008E8}" presName="spacer" presStyleCnt="0"/>
      <dgm:spPr/>
    </dgm:pt>
    <dgm:pt modelId="{1F6686E6-A759-4AAE-9D9A-2AAC8EE01432}" type="pres">
      <dgm:prSet presAssocID="{51843A9E-8521-4CDB-9F8D-817B4F921C42}" presName="parentText" presStyleLbl="node1" presStyleIdx="2" presStyleCnt="5">
        <dgm:presLayoutVars>
          <dgm:chMax val="0"/>
          <dgm:bulletEnabled val="1"/>
        </dgm:presLayoutVars>
      </dgm:prSet>
      <dgm:spPr/>
    </dgm:pt>
    <dgm:pt modelId="{5DA71C36-0B16-431B-8EF8-F7D9D86E6815}" type="pres">
      <dgm:prSet presAssocID="{C1955D1B-10CB-4234-B949-BFF89F622FDC}" presName="spacer" presStyleCnt="0"/>
      <dgm:spPr/>
    </dgm:pt>
    <dgm:pt modelId="{9D541339-AB88-44D1-9838-A66373D1ADBF}" type="pres">
      <dgm:prSet presAssocID="{1C8FF745-6343-4626-B447-D801839D276E}" presName="parentText" presStyleLbl="node1" presStyleIdx="3" presStyleCnt="5">
        <dgm:presLayoutVars>
          <dgm:chMax val="0"/>
          <dgm:bulletEnabled val="1"/>
        </dgm:presLayoutVars>
      </dgm:prSet>
      <dgm:spPr/>
    </dgm:pt>
    <dgm:pt modelId="{595C83E5-DA68-4787-8F22-E864A1983F92}" type="pres">
      <dgm:prSet presAssocID="{1F23634F-C31A-4502-864C-DEAAB8EDE42C}" presName="spacer" presStyleCnt="0"/>
      <dgm:spPr/>
    </dgm:pt>
    <dgm:pt modelId="{2A4963D8-C9A0-4F7A-816C-538596ADF0F0}" type="pres">
      <dgm:prSet presAssocID="{AF345CF9-E020-4461-AFA1-B0168D06B50B}" presName="parentText" presStyleLbl="node1" presStyleIdx="4" presStyleCnt="5">
        <dgm:presLayoutVars>
          <dgm:chMax val="0"/>
          <dgm:bulletEnabled val="1"/>
        </dgm:presLayoutVars>
      </dgm:prSet>
      <dgm:spPr/>
    </dgm:pt>
  </dgm:ptLst>
  <dgm:cxnLst>
    <dgm:cxn modelId="{4E800605-3710-4B90-BC03-D9F5B322E8E8}" type="presOf" srcId="{1C8FF745-6343-4626-B447-D801839D276E}" destId="{9D541339-AB88-44D1-9838-A66373D1ADBF}" srcOrd="0" destOrd="0" presId="urn:microsoft.com/office/officeart/2005/8/layout/vList2"/>
    <dgm:cxn modelId="{7447073D-A56C-4DF4-A055-3739D9DB149B}" srcId="{EF45DABF-DE3F-45F1-98C3-B879837916A1}" destId="{1C8FF745-6343-4626-B447-D801839D276E}" srcOrd="3" destOrd="0" parTransId="{F31CC71B-295D-4B1E-A8B2-73E8F1336482}" sibTransId="{1F23634F-C31A-4502-864C-DEAAB8EDE42C}"/>
    <dgm:cxn modelId="{FEB99340-792B-4EE8-ADE9-910E037E0F73}" srcId="{EF45DABF-DE3F-45F1-98C3-B879837916A1}" destId="{AF345CF9-E020-4461-AFA1-B0168D06B50B}" srcOrd="4" destOrd="0" parTransId="{FCF794AA-37E8-4695-BCFB-4CFB7293F708}" sibTransId="{4D3732EF-DB63-4E32-BFD3-E5B2B246B439}"/>
    <dgm:cxn modelId="{A997EC6A-C92E-45C1-9D17-507A6779BAEA}" type="presOf" srcId="{67A6ADE4-29D5-43A8-9A59-F45AE43DEE82}" destId="{5307287F-07A3-40CE-8350-5AB2D31912FF}" srcOrd="0" destOrd="0" presId="urn:microsoft.com/office/officeart/2005/8/layout/vList2"/>
    <dgm:cxn modelId="{32196354-C369-4870-A9D2-E5E128DFDE30}" srcId="{EF45DABF-DE3F-45F1-98C3-B879837916A1}" destId="{1ADD58A4-05F6-402E-8A74-D17BAAE23428}" srcOrd="1" destOrd="0" parTransId="{5804EB35-2D12-4D98-BC3E-228B99B5DC97}" sibTransId="{F89760B0-F0B2-47B9-ADD9-6FA1382008E8}"/>
    <dgm:cxn modelId="{48D9BD93-B09F-4D3A-A422-7C5818678ABA}" srcId="{EF45DABF-DE3F-45F1-98C3-B879837916A1}" destId="{51843A9E-8521-4CDB-9F8D-817B4F921C42}" srcOrd="2" destOrd="0" parTransId="{3E7E3C47-7357-429E-A512-4ACC384E99A0}" sibTransId="{C1955D1B-10CB-4234-B949-BFF89F622FDC}"/>
    <dgm:cxn modelId="{6DA4D59F-F1CF-4D63-8234-2BC7F8A6DF08}" srcId="{EF45DABF-DE3F-45F1-98C3-B879837916A1}" destId="{67A6ADE4-29D5-43A8-9A59-F45AE43DEE82}" srcOrd="0" destOrd="0" parTransId="{2BFEAF44-20F1-4296-9996-3C4B24F05B65}" sibTransId="{0126C197-FBF7-4B8D-9542-0E1789F9A252}"/>
    <dgm:cxn modelId="{F1CAA2A4-5CCB-4F55-89B9-D64C715304B9}" type="presOf" srcId="{51843A9E-8521-4CDB-9F8D-817B4F921C42}" destId="{1F6686E6-A759-4AAE-9D9A-2AAC8EE01432}" srcOrd="0" destOrd="0" presId="urn:microsoft.com/office/officeart/2005/8/layout/vList2"/>
    <dgm:cxn modelId="{A85A8CB2-D3DA-4924-9A1B-AA59F7935D4E}" type="presOf" srcId="{AF345CF9-E020-4461-AFA1-B0168D06B50B}" destId="{2A4963D8-C9A0-4F7A-816C-538596ADF0F0}" srcOrd="0" destOrd="0" presId="urn:microsoft.com/office/officeart/2005/8/layout/vList2"/>
    <dgm:cxn modelId="{D10E34BF-D2AE-409E-A558-1CCF8302D5FA}" type="presOf" srcId="{1ADD58A4-05F6-402E-8A74-D17BAAE23428}" destId="{8794F698-FB94-419A-94F4-128F308DCDF1}" srcOrd="0" destOrd="0" presId="urn:microsoft.com/office/officeart/2005/8/layout/vList2"/>
    <dgm:cxn modelId="{C05471C0-FE0D-4C1B-BD17-F92A787D99C7}" type="presOf" srcId="{EF45DABF-DE3F-45F1-98C3-B879837916A1}" destId="{5CB6F017-6B3F-4C8C-AF3B-91E70F07F3B8}" srcOrd="0" destOrd="0" presId="urn:microsoft.com/office/officeart/2005/8/layout/vList2"/>
    <dgm:cxn modelId="{0F29C17F-7B27-4E1D-B881-3266F4B3B30A}" type="presParOf" srcId="{5CB6F017-6B3F-4C8C-AF3B-91E70F07F3B8}" destId="{5307287F-07A3-40CE-8350-5AB2D31912FF}" srcOrd="0" destOrd="0" presId="urn:microsoft.com/office/officeart/2005/8/layout/vList2"/>
    <dgm:cxn modelId="{76869473-C91D-4557-A135-319852AA7F45}" type="presParOf" srcId="{5CB6F017-6B3F-4C8C-AF3B-91E70F07F3B8}" destId="{FF2DB8B7-060F-40AF-B11A-B96D95F18B25}" srcOrd="1" destOrd="0" presId="urn:microsoft.com/office/officeart/2005/8/layout/vList2"/>
    <dgm:cxn modelId="{E2B19B74-9009-45E4-BD55-45980EDAE9F9}" type="presParOf" srcId="{5CB6F017-6B3F-4C8C-AF3B-91E70F07F3B8}" destId="{8794F698-FB94-419A-94F4-128F308DCDF1}" srcOrd="2" destOrd="0" presId="urn:microsoft.com/office/officeart/2005/8/layout/vList2"/>
    <dgm:cxn modelId="{8BE1753E-3D0C-4195-90CE-C2E421FD07F5}" type="presParOf" srcId="{5CB6F017-6B3F-4C8C-AF3B-91E70F07F3B8}" destId="{41D1FB60-3E08-4141-A1FE-86321F6120A6}" srcOrd="3" destOrd="0" presId="urn:microsoft.com/office/officeart/2005/8/layout/vList2"/>
    <dgm:cxn modelId="{5AFD08D2-1A95-46A4-A2E4-541043438126}" type="presParOf" srcId="{5CB6F017-6B3F-4C8C-AF3B-91E70F07F3B8}" destId="{1F6686E6-A759-4AAE-9D9A-2AAC8EE01432}" srcOrd="4" destOrd="0" presId="urn:microsoft.com/office/officeart/2005/8/layout/vList2"/>
    <dgm:cxn modelId="{7F32C115-95AA-4587-8DBD-02DB9B5D45A3}" type="presParOf" srcId="{5CB6F017-6B3F-4C8C-AF3B-91E70F07F3B8}" destId="{5DA71C36-0B16-431B-8EF8-F7D9D86E6815}" srcOrd="5" destOrd="0" presId="urn:microsoft.com/office/officeart/2005/8/layout/vList2"/>
    <dgm:cxn modelId="{27A40274-89FF-4E75-9703-DB0947755400}" type="presParOf" srcId="{5CB6F017-6B3F-4C8C-AF3B-91E70F07F3B8}" destId="{9D541339-AB88-44D1-9838-A66373D1ADBF}" srcOrd="6" destOrd="0" presId="urn:microsoft.com/office/officeart/2005/8/layout/vList2"/>
    <dgm:cxn modelId="{1A5937E6-B0AE-4A8E-A0A9-3E199C3F8D68}" type="presParOf" srcId="{5CB6F017-6B3F-4C8C-AF3B-91E70F07F3B8}" destId="{595C83E5-DA68-4787-8F22-E864A1983F92}" srcOrd="7" destOrd="0" presId="urn:microsoft.com/office/officeart/2005/8/layout/vList2"/>
    <dgm:cxn modelId="{B831D966-C3C1-4BA3-905C-5CB57EBC80FB}" type="presParOf" srcId="{5CB6F017-6B3F-4C8C-AF3B-91E70F07F3B8}" destId="{2A4963D8-C9A0-4F7A-816C-538596ADF0F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444614-E816-483C-9764-8A4A51AD108C}"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2EF135BA-8722-4FF4-B962-21AE0193EBCD}">
      <dgm:prSet phldrT="[Text]" custT="1"/>
      <dgm:spPr/>
      <dgm:t>
        <a:bodyPr/>
        <a:lstStyle/>
        <a:p>
          <a:pPr algn="r" rtl="1">
            <a:buFont typeface="+mj-lt"/>
            <a:buNone/>
          </a:pPr>
          <a:r>
            <a:rPr lang="ar-EG" sz="1800" dirty="0"/>
            <a:t>استخدام عینة كبیرة بشكل كاف.</a:t>
          </a:r>
          <a:endParaRPr lang="en-US" sz="1800" dirty="0"/>
        </a:p>
      </dgm:t>
    </dgm:pt>
    <dgm:pt modelId="{09C36B92-50F3-4CEE-88B3-C9389D76B143}" type="parTrans" cxnId="{AD8C2036-A584-43F3-8726-9A05E08B18DB}">
      <dgm:prSet/>
      <dgm:spPr/>
      <dgm:t>
        <a:bodyPr/>
        <a:lstStyle/>
        <a:p>
          <a:endParaRPr lang="en-US"/>
        </a:p>
      </dgm:t>
    </dgm:pt>
    <dgm:pt modelId="{F80494ED-A054-488A-8340-201424717732}" type="sibTrans" cxnId="{AD8C2036-A584-43F3-8726-9A05E08B18DB}">
      <dgm:prSet/>
      <dgm:spPr/>
      <dgm:t>
        <a:bodyPr/>
        <a:lstStyle/>
        <a:p>
          <a:endParaRPr lang="en-US"/>
        </a:p>
      </dgm:t>
    </dgm:pt>
    <dgm:pt modelId="{0D5EE6BD-7AD5-4244-B271-4819080E4935}">
      <dgm:prSet phldrT="[Text]" custT="1"/>
      <dgm:spPr/>
      <dgm:t>
        <a:bodyPr/>
        <a:lstStyle/>
        <a:p>
          <a:pPr algn="r" rtl="1">
            <a:buFont typeface="+mj-lt"/>
            <a:buNone/>
          </a:pPr>
          <a:r>
            <a:rPr lang="ar-EG" sz="1800" dirty="0"/>
            <a:t>تعیین مواضع العینات بشكل عشوائي.</a:t>
          </a:r>
          <a:endParaRPr lang="en-US" sz="1800" dirty="0"/>
        </a:p>
      </dgm:t>
    </dgm:pt>
    <dgm:pt modelId="{196A18AD-A114-46AC-B21D-566243AC64CF}" type="parTrans" cxnId="{8CA18B80-DD8B-42A8-A8E5-8A8F6DC7368A}">
      <dgm:prSet/>
      <dgm:spPr/>
      <dgm:t>
        <a:bodyPr/>
        <a:lstStyle/>
        <a:p>
          <a:endParaRPr lang="en-US"/>
        </a:p>
      </dgm:t>
    </dgm:pt>
    <dgm:pt modelId="{93C56560-0C9D-43A6-B1A5-BC56340E90C8}" type="sibTrans" cxnId="{8CA18B80-DD8B-42A8-A8E5-8A8F6DC7368A}">
      <dgm:prSet/>
      <dgm:spPr/>
      <dgm:t>
        <a:bodyPr/>
        <a:lstStyle/>
        <a:p>
          <a:endParaRPr lang="en-US"/>
        </a:p>
      </dgm:t>
    </dgm:pt>
    <dgm:pt modelId="{6933AA67-38D6-4216-91D9-0C392DFAEF4F}">
      <dgm:prSet phldrT="[Text]" phldr="1"/>
      <dgm:spPr/>
      <dgm:t>
        <a:bodyPr/>
        <a:lstStyle/>
        <a:p>
          <a:endParaRPr lang="en-US" dirty="0"/>
        </a:p>
      </dgm:t>
    </dgm:pt>
    <dgm:pt modelId="{3E549CB0-5CD8-43D3-97BD-0C487A5D6FC8}" type="sibTrans" cxnId="{43A2CC4E-D829-4BE5-B61C-A1EAD746B760}">
      <dgm:prSet/>
      <dgm:spPr/>
      <dgm:t>
        <a:bodyPr/>
        <a:lstStyle/>
        <a:p>
          <a:endParaRPr lang="en-US"/>
        </a:p>
      </dgm:t>
    </dgm:pt>
    <dgm:pt modelId="{15A9F4DA-9B67-48C4-9799-07C39C3ABDDD}" type="parTrans" cxnId="{43A2CC4E-D829-4BE5-B61C-A1EAD746B760}">
      <dgm:prSet/>
      <dgm:spPr/>
      <dgm:t>
        <a:bodyPr/>
        <a:lstStyle/>
        <a:p>
          <a:endParaRPr lang="en-US"/>
        </a:p>
      </dgm:t>
    </dgm:pt>
    <dgm:pt modelId="{9B5F930B-5399-4F4E-A0F3-6A3CA0CACF59}">
      <dgm:prSet phldrT="[Text]" phldr="1"/>
      <dgm:spPr/>
      <dgm:t>
        <a:bodyPr/>
        <a:lstStyle/>
        <a:p>
          <a:endParaRPr lang="en-US" dirty="0"/>
        </a:p>
      </dgm:t>
    </dgm:pt>
    <dgm:pt modelId="{D7D9CEC8-4635-4D0D-910C-6BE4DF95E35B}" type="sibTrans" cxnId="{6506988D-8923-4A5D-BF3F-67F672A7A88F}">
      <dgm:prSet/>
      <dgm:spPr/>
      <dgm:t>
        <a:bodyPr/>
        <a:lstStyle/>
        <a:p>
          <a:endParaRPr lang="en-US"/>
        </a:p>
      </dgm:t>
    </dgm:pt>
    <dgm:pt modelId="{C71F0322-FA24-49EF-82C1-74A08624C728}" type="parTrans" cxnId="{6506988D-8923-4A5D-BF3F-67F672A7A88F}">
      <dgm:prSet/>
      <dgm:spPr/>
      <dgm:t>
        <a:bodyPr/>
        <a:lstStyle/>
        <a:p>
          <a:endParaRPr lang="en-US"/>
        </a:p>
      </dgm:t>
    </dgm:pt>
    <dgm:pt modelId="{3B52F2C8-535A-456A-BA74-4816298F4436}" type="pres">
      <dgm:prSet presAssocID="{63444614-E816-483C-9764-8A4A51AD108C}" presName="Name0" presStyleCnt="0">
        <dgm:presLayoutVars>
          <dgm:dir/>
          <dgm:animLvl val="lvl"/>
          <dgm:resizeHandles val="exact"/>
        </dgm:presLayoutVars>
      </dgm:prSet>
      <dgm:spPr/>
    </dgm:pt>
    <dgm:pt modelId="{AD3505A5-D429-4B6D-812A-DD2DDD93A88A}" type="pres">
      <dgm:prSet presAssocID="{6933AA67-38D6-4216-91D9-0C392DFAEF4F}" presName="linNode" presStyleCnt="0"/>
      <dgm:spPr/>
    </dgm:pt>
    <dgm:pt modelId="{9B657594-0E7C-4321-BC2B-7C76B1D9E26B}" type="pres">
      <dgm:prSet presAssocID="{6933AA67-38D6-4216-91D9-0C392DFAEF4F}" presName="parTx" presStyleLbl="revTx" presStyleIdx="0" presStyleCnt="2" custLinFactX="385574" custLinFactNeighborX="400000" custLinFactNeighborY="1480">
        <dgm:presLayoutVars>
          <dgm:chMax val="1"/>
          <dgm:bulletEnabled val="1"/>
        </dgm:presLayoutVars>
      </dgm:prSet>
      <dgm:spPr/>
    </dgm:pt>
    <dgm:pt modelId="{97327C3B-D6E0-4B0C-A876-9AB0B9055F85}" type="pres">
      <dgm:prSet presAssocID="{6933AA67-38D6-4216-91D9-0C392DFAEF4F}" presName="bracket" presStyleLbl="parChTrans1D1" presStyleIdx="0" presStyleCnt="2"/>
      <dgm:spPr/>
    </dgm:pt>
    <dgm:pt modelId="{4F245289-9168-4BA3-BF63-F60BCF66ED03}" type="pres">
      <dgm:prSet presAssocID="{6933AA67-38D6-4216-91D9-0C392DFAEF4F}" presName="spH" presStyleCnt="0"/>
      <dgm:spPr/>
    </dgm:pt>
    <dgm:pt modelId="{8217C8C9-8375-473C-A760-1539A0F87CB8}" type="pres">
      <dgm:prSet presAssocID="{6933AA67-38D6-4216-91D9-0C392DFAEF4F}" presName="desTx" presStyleLbl="node1" presStyleIdx="0" presStyleCnt="2" custLinFactNeighborX="-46838" custLinFactNeighborY="-22375">
        <dgm:presLayoutVars>
          <dgm:bulletEnabled val="1"/>
        </dgm:presLayoutVars>
      </dgm:prSet>
      <dgm:spPr/>
    </dgm:pt>
    <dgm:pt modelId="{271DA3B0-1E7C-418B-9247-0C6EFBF7A28D}" type="pres">
      <dgm:prSet presAssocID="{3E549CB0-5CD8-43D3-97BD-0C487A5D6FC8}" presName="spV" presStyleCnt="0"/>
      <dgm:spPr/>
    </dgm:pt>
    <dgm:pt modelId="{D1A77C15-80D8-4F23-A687-56BDF04E21DB}" type="pres">
      <dgm:prSet presAssocID="{9B5F930B-5399-4F4E-A0F3-6A3CA0CACF59}" presName="linNode" presStyleCnt="0"/>
      <dgm:spPr/>
    </dgm:pt>
    <dgm:pt modelId="{512F4B6E-8417-4E7A-993C-D74C4A08F168}" type="pres">
      <dgm:prSet presAssocID="{9B5F930B-5399-4F4E-A0F3-6A3CA0CACF59}" presName="parTx" presStyleLbl="revTx" presStyleIdx="1" presStyleCnt="2" custLinFactX="353724" custLinFactNeighborX="400000" custLinFactNeighborY="1343">
        <dgm:presLayoutVars>
          <dgm:chMax val="1"/>
          <dgm:bulletEnabled val="1"/>
        </dgm:presLayoutVars>
      </dgm:prSet>
      <dgm:spPr/>
    </dgm:pt>
    <dgm:pt modelId="{E674A0A7-5BD7-4CAE-9C87-714CDF729305}" type="pres">
      <dgm:prSet presAssocID="{9B5F930B-5399-4F4E-A0F3-6A3CA0CACF59}" presName="bracket" presStyleLbl="parChTrans1D1" presStyleIdx="1" presStyleCnt="2"/>
      <dgm:spPr/>
    </dgm:pt>
    <dgm:pt modelId="{8241D052-D4E9-4083-86B9-81A95EC053E7}" type="pres">
      <dgm:prSet presAssocID="{9B5F930B-5399-4F4E-A0F3-6A3CA0CACF59}" presName="spH" presStyleCnt="0"/>
      <dgm:spPr/>
    </dgm:pt>
    <dgm:pt modelId="{D32C1F50-F2A7-4492-8BD4-1CC1D50D7616}" type="pres">
      <dgm:prSet presAssocID="{9B5F930B-5399-4F4E-A0F3-6A3CA0CACF59}" presName="desTx" presStyleLbl="node1" presStyleIdx="1" presStyleCnt="2">
        <dgm:presLayoutVars>
          <dgm:bulletEnabled val="1"/>
        </dgm:presLayoutVars>
      </dgm:prSet>
      <dgm:spPr/>
    </dgm:pt>
  </dgm:ptLst>
  <dgm:cxnLst>
    <dgm:cxn modelId="{DBF9BC03-ACAA-4E36-AE66-528D17B977C4}" type="presOf" srcId="{2EF135BA-8722-4FF4-B962-21AE0193EBCD}" destId="{8217C8C9-8375-473C-A760-1539A0F87CB8}" srcOrd="0" destOrd="0" presId="urn:diagrams.loki3.com/BracketList"/>
    <dgm:cxn modelId="{AD8C2036-A584-43F3-8726-9A05E08B18DB}" srcId="{6933AA67-38D6-4216-91D9-0C392DFAEF4F}" destId="{2EF135BA-8722-4FF4-B962-21AE0193EBCD}" srcOrd="0" destOrd="0" parTransId="{09C36B92-50F3-4CEE-88B3-C9389D76B143}" sibTransId="{F80494ED-A054-488A-8340-201424717732}"/>
    <dgm:cxn modelId="{43A2CC4E-D829-4BE5-B61C-A1EAD746B760}" srcId="{63444614-E816-483C-9764-8A4A51AD108C}" destId="{6933AA67-38D6-4216-91D9-0C392DFAEF4F}" srcOrd="0" destOrd="0" parTransId="{15A9F4DA-9B67-48C4-9799-07C39C3ABDDD}" sibTransId="{3E549CB0-5CD8-43D3-97BD-0C487A5D6FC8}"/>
    <dgm:cxn modelId="{8CA18B80-DD8B-42A8-A8E5-8A8F6DC7368A}" srcId="{9B5F930B-5399-4F4E-A0F3-6A3CA0CACF59}" destId="{0D5EE6BD-7AD5-4244-B271-4819080E4935}" srcOrd="0" destOrd="0" parTransId="{196A18AD-A114-46AC-B21D-566243AC64CF}" sibTransId="{93C56560-0C9D-43A6-B1A5-BC56340E90C8}"/>
    <dgm:cxn modelId="{5AB94185-07C1-4E82-8F16-DC013B348DCF}" type="presOf" srcId="{9B5F930B-5399-4F4E-A0F3-6A3CA0CACF59}" destId="{512F4B6E-8417-4E7A-993C-D74C4A08F168}" srcOrd="0" destOrd="0" presId="urn:diagrams.loki3.com/BracketList"/>
    <dgm:cxn modelId="{6506988D-8923-4A5D-BF3F-67F672A7A88F}" srcId="{63444614-E816-483C-9764-8A4A51AD108C}" destId="{9B5F930B-5399-4F4E-A0F3-6A3CA0CACF59}" srcOrd="1" destOrd="0" parTransId="{C71F0322-FA24-49EF-82C1-74A08624C728}" sibTransId="{D7D9CEC8-4635-4D0D-910C-6BE4DF95E35B}"/>
    <dgm:cxn modelId="{0B5BB9AA-2398-4A1C-9013-91D74C55F776}" type="presOf" srcId="{0D5EE6BD-7AD5-4244-B271-4819080E4935}" destId="{D32C1F50-F2A7-4492-8BD4-1CC1D50D7616}" srcOrd="0" destOrd="0" presId="urn:diagrams.loki3.com/BracketList"/>
    <dgm:cxn modelId="{0A1A6DAE-570A-4975-BED0-9BAD8DD32624}" type="presOf" srcId="{63444614-E816-483C-9764-8A4A51AD108C}" destId="{3B52F2C8-535A-456A-BA74-4816298F4436}" srcOrd="0" destOrd="0" presId="urn:diagrams.loki3.com/BracketList"/>
    <dgm:cxn modelId="{325ACDBB-AF68-4FDE-BD66-7D38737BE195}" type="presOf" srcId="{6933AA67-38D6-4216-91D9-0C392DFAEF4F}" destId="{9B657594-0E7C-4321-BC2B-7C76B1D9E26B}" srcOrd="0" destOrd="0" presId="urn:diagrams.loki3.com/BracketList"/>
    <dgm:cxn modelId="{11172EB0-F78A-4DFD-A3A7-0EF433F983B4}" type="presParOf" srcId="{3B52F2C8-535A-456A-BA74-4816298F4436}" destId="{AD3505A5-D429-4B6D-812A-DD2DDD93A88A}" srcOrd="0" destOrd="0" presId="urn:diagrams.loki3.com/BracketList"/>
    <dgm:cxn modelId="{118F89BE-334C-404E-A51B-7B0ED0B8D48B}" type="presParOf" srcId="{AD3505A5-D429-4B6D-812A-DD2DDD93A88A}" destId="{9B657594-0E7C-4321-BC2B-7C76B1D9E26B}" srcOrd="0" destOrd="0" presId="urn:diagrams.loki3.com/BracketList"/>
    <dgm:cxn modelId="{41C5D70C-D83E-4D9B-B0AD-5898D7F05784}" type="presParOf" srcId="{AD3505A5-D429-4B6D-812A-DD2DDD93A88A}" destId="{97327C3B-D6E0-4B0C-A876-9AB0B9055F85}" srcOrd="1" destOrd="0" presId="urn:diagrams.loki3.com/BracketList"/>
    <dgm:cxn modelId="{D38ADEA9-6BF1-4C92-A1BD-3EEA948D822E}" type="presParOf" srcId="{AD3505A5-D429-4B6D-812A-DD2DDD93A88A}" destId="{4F245289-9168-4BA3-BF63-F60BCF66ED03}" srcOrd="2" destOrd="0" presId="urn:diagrams.loki3.com/BracketList"/>
    <dgm:cxn modelId="{7C08BD49-ABF8-48E6-ABF6-CDA649EC357B}" type="presParOf" srcId="{AD3505A5-D429-4B6D-812A-DD2DDD93A88A}" destId="{8217C8C9-8375-473C-A760-1539A0F87CB8}" srcOrd="3" destOrd="0" presId="urn:diagrams.loki3.com/BracketList"/>
    <dgm:cxn modelId="{5122A1B5-737B-48BF-9CBF-EE9B56D892D3}" type="presParOf" srcId="{3B52F2C8-535A-456A-BA74-4816298F4436}" destId="{271DA3B0-1E7C-418B-9247-0C6EFBF7A28D}" srcOrd="1" destOrd="0" presId="urn:diagrams.loki3.com/BracketList"/>
    <dgm:cxn modelId="{6E51DA3B-A4AD-452F-9686-FAA9AEBBEDFB}" type="presParOf" srcId="{3B52F2C8-535A-456A-BA74-4816298F4436}" destId="{D1A77C15-80D8-4F23-A687-56BDF04E21DB}" srcOrd="2" destOrd="0" presId="urn:diagrams.loki3.com/BracketList"/>
    <dgm:cxn modelId="{FFEBD522-9115-49A1-8B0D-326720D47BF2}" type="presParOf" srcId="{D1A77C15-80D8-4F23-A687-56BDF04E21DB}" destId="{512F4B6E-8417-4E7A-993C-D74C4A08F168}" srcOrd="0" destOrd="0" presId="urn:diagrams.loki3.com/BracketList"/>
    <dgm:cxn modelId="{52F6C2B6-EF74-446A-9D52-83F72E24701C}" type="presParOf" srcId="{D1A77C15-80D8-4F23-A687-56BDF04E21DB}" destId="{E674A0A7-5BD7-4CAE-9C87-714CDF729305}" srcOrd="1" destOrd="0" presId="urn:diagrams.loki3.com/BracketList"/>
    <dgm:cxn modelId="{DDE4F785-B8F5-4436-9077-27EB45A494ED}" type="presParOf" srcId="{D1A77C15-80D8-4F23-A687-56BDF04E21DB}" destId="{8241D052-D4E9-4083-86B9-81A95EC053E7}" srcOrd="2" destOrd="0" presId="urn:diagrams.loki3.com/BracketList"/>
    <dgm:cxn modelId="{9FEB39A9-42A3-4DF3-8628-65A4D2C4B2D5}" type="presParOf" srcId="{D1A77C15-80D8-4F23-A687-56BDF04E21DB}" destId="{D32C1F50-F2A7-4492-8BD4-1CC1D50D7616}"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8FA22-5CC0-4E73-8BF5-E668C3724C45}">
      <dsp:nvSpPr>
        <dsp:cNvPr id="0" name=""/>
        <dsp:cNvSpPr/>
      </dsp:nvSpPr>
      <dsp:spPr>
        <a:xfrm>
          <a:off x="0" y="0"/>
          <a:ext cx="5860389" cy="1045159"/>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EG" sz="2700" kern="1200" dirty="0"/>
            <a:t>علماء البیئة </a:t>
          </a:r>
          <a:r>
            <a:rPr lang="en-US" sz="2700" kern="1200" dirty="0"/>
            <a:t>Ecologists </a:t>
          </a:r>
          <a:r>
            <a:rPr lang="ar-EG" sz="2700" kern="1200" dirty="0"/>
            <a:t> : ھم العلماء الذین یقومون بدراسة الكائنات في بیئتھا.</a:t>
          </a:r>
          <a:endParaRPr lang="en-US" sz="2700" kern="1200" dirty="0"/>
        </a:p>
      </dsp:txBody>
      <dsp:txXfrm>
        <a:off x="30612" y="30612"/>
        <a:ext cx="4732580" cy="983935"/>
      </dsp:txXfrm>
    </dsp:sp>
    <dsp:sp modelId="{7C6F788E-23DB-4402-9813-A928C55ABEC1}">
      <dsp:nvSpPr>
        <dsp:cNvPr id="0" name=""/>
        <dsp:cNvSpPr/>
      </dsp:nvSpPr>
      <dsp:spPr>
        <a:xfrm>
          <a:off x="517093" y="1219352"/>
          <a:ext cx="5860389" cy="1045159"/>
        </a:xfrm>
        <a:prstGeom prst="roundRect">
          <a:avLst>
            <a:gd name="adj" fmla="val 10000"/>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EG" sz="2700" kern="1200"/>
            <a:t>علم البیئة </a:t>
          </a:r>
          <a:r>
            <a:rPr lang="en-US" sz="2700" kern="1200"/>
            <a:t>Ecology </a:t>
          </a:r>
          <a:r>
            <a:rPr lang="ar-EG" sz="2700" kern="1200"/>
            <a:t> :  دراسة الكائنات في بیئتھا.</a:t>
          </a:r>
          <a:endParaRPr lang="en-US" sz="2700" kern="1200"/>
        </a:p>
      </dsp:txBody>
      <dsp:txXfrm>
        <a:off x="547705" y="1249964"/>
        <a:ext cx="4602718" cy="983935"/>
      </dsp:txXfrm>
    </dsp:sp>
    <dsp:sp modelId="{E134976B-A674-4C55-A2D9-3DC99369F352}">
      <dsp:nvSpPr>
        <dsp:cNvPr id="0" name=""/>
        <dsp:cNvSpPr/>
      </dsp:nvSpPr>
      <dsp:spPr>
        <a:xfrm>
          <a:off x="1034186" y="2438704"/>
          <a:ext cx="5860389" cy="1045159"/>
        </a:xfrm>
        <a:prstGeom prst="roundRect">
          <a:avLst>
            <a:gd name="adj" fmla="val 10000"/>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EG" sz="2700" kern="1200"/>
            <a:t>یطرح علماء البیئة أسئلة ومن ثَم یجرون التجارب كمحاولة للتوصل لإجابات.</a:t>
          </a:r>
          <a:endParaRPr lang="en-US" sz="2700" kern="1200"/>
        </a:p>
      </dsp:txBody>
      <dsp:txXfrm>
        <a:off x="1064798" y="2469316"/>
        <a:ext cx="4602718" cy="983935"/>
      </dsp:txXfrm>
    </dsp:sp>
    <dsp:sp modelId="{F9C56C93-AC01-452E-A63C-E4FA037BAA35}">
      <dsp:nvSpPr>
        <dsp:cNvPr id="0" name=""/>
        <dsp:cNvSpPr/>
      </dsp:nvSpPr>
      <dsp:spPr>
        <a:xfrm>
          <a:off x="5181036" y="792579"/>
          <a:ext cx="679353" cy="679353"/>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rtl="1">
            <a:lnSpc>
              <a:spcPct val="90000"/>
            </a:lnSpc>
            <a:spcBef>
              <a:spcPct val="0"/>
            </a:spcBef>
            <a:spcAft>
              <a:spcPct val="35000"/>
            </a:spcAft>
            <a:buNone/>
          </a:pPr>
          <a:endParaRPr lang="en-US" sz="3000" kern="1200"/>
        </a:p>
      </dsp:txBody>
      <dsp:txXfrm>
        <a:off x="5333890" y="792579"/>
        <a:ext cx="373645" cy="511213"/>
      </dsp:txXfrm>
    </dsp:sp>
    <dsp:sp modelId="{E7963D82-00FB-43BB-B458-D24D09650719}">
      <dsp:nvSpPr>
        <dsp:cNvPr id="0" name=""/>
        <dsp:cNvSpPr/>
      </dsp:nvSpPr>
      <dsp:spPr>
        <a:xfrm>
          <a:off x="5698129" y="2004963"/>
          <a:ext cx="679353" cy="679353"/>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rtl="1">
            <a:lnSpc>
              <a:spcPct val="90000"/>
            </a:lnSpc>
            <a:spcBef>
              <a:spcPct val="0"/>
            </a:spcBef>
            <a:spcAft>
              <a:spcPct val="35000"/>
            </a:spcAft>
            <a:buNone/>
          </a:pPr>
          <a:endParaRPr lang="en-US" sz="3000" kern="1200"/>
        </a:p>
      </dsp:txBody>
      <dsp:txXfrm>
        <a:off x="5850983" y="2004963"/>
        <a:ext cx="373645" cy="511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2E744-ACC5-4276-8655-97800DDD1E4F}">
      <dsp:nvSpPr>
        <dsp:cNvPr id="0" name=""/>
        <dsp:cNvSpPr/>
      </dsp:nvSpPr>
      <dsp:spPr>
        <a:xfrm>
          <a:off x="7423840" y="198707"/>
          <a:ext cx="3250522" cy="195031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kern="1200" dirty="0">
              <a:latin typeface="Arabic Typesetting" panose="03020402040406030203" pitchFamily="66" charset="-78"/>
              <a:cs typeface="Arabic Typesetting" panose="03020402040406030203" pitchFamily="66" charset="-78"/>
            </a:rPr>
            <a:t>كثیر من أنواع النباتات تكیفت كي تستطیع العیش في الصحراء. ولكن في كثیر من الأماكن تتناقص أعداد النباتات الصغیرة بشكل تدریجي.</a:t>
          </a:r>
          <a:endParaRPr lang="en-US" sz="2400" kern="1200" dirty="0">
            <a:latin typeface="Arabic Typesetting" panose="03020402040406030203" pitchFamily="66" charset="-78"/>
            <a:cs typeface="Arabic Typesetting" panose="03020402040406030203" pitchFamily="66" charset="-78"/>
          </a:endParaRPr>
        </a:p>
      </dsp:txBody>
      <dsp:txXfrm>
        <a:off x="7423840" y="198707"/>
        <a:ext cx="3250522" cy="1950313"/>
      </dsp:txXfrm>
    </dsp:sp>
    <dsp:sp modelId="{481C4606-DA41-4F8C-BF71-E99758BF84B6}">
      <dsp:nvSpPr>
        <dsp:cNvPr id="0" name=""/>
        <dsp:cNvSpPr/>
      </dsp:nvSpPr>
      <dsp:spPr>
        <a:xfrm>
          <a:off x="3928748" y="184119"/>
          <a:ext cx="3250522" cy="195031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kern="1200" dirty="0">
              <a:latin typeface="Arabic Typesetting" panose="03020402040406030203" pitchFamily="66" charset="-78"/>
              <a:cs typeface="Arabic Typesetting" panose="03020402040406030203" pitchFamily="66" charset="-78"/>
            </a:rPr>
            <a:t>لنفترض أن بعض علماء البیئة أرادوا استكشاف إذا ما كان رعي (تغذیة) الإبل ھو السبب في ھذا التناقص.</a:t>
          </a:r>
          <a:endParaRPr lang="en-US" sz="2400" kern="1200" dirty="0">
            <a:latin typeface="Arabic Typesetting" panose="03020402040406030203" pitchFamily="66" charset="-78"/>
            <a:cs typeface="Arabic Typesetting" panose="03020402040406030203" pitchFamily="66" charset="-78"/>
          </a:endParaRPr>
        </a:p>
      </dsp:txBody>
      <dsp:txXfrm>
        <a:off x="3928748" y="184119"/>
        <a:ext cx="3250522" cy="1950313"/>
      </dsp:txXfrm>
    </dsp:sp>
    <dsp:sp modelId="{5FED6CE0-BEFE-4076-A845-26DA7E31AE8C}">
      <dsp:nvSpPr>
        <dsp:cNvPr id="0" name=""/>
        <dsp:cNvSpPr/>
      </dsp:nvSpPr>
      <dsp:spPr>
        <a:xfrm>
          <a:off x="380509" y="221662"/>
          <a:ext cx="3250522" cy="195031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kern="1200">
              <a:latin typeface="Arabic Typesetting" panose="03020402040406030203" pitchFamily="66" charset="-78"/>
              <a:cs typeface="Arabic Typesetting" panose="03020402040406030203" pitchFamily="66" charset="-78"/>
            </a:rPr>
            <a:t>لنفترض أنھم اختاروا محمیة صحراویة في عمان یمتد فیھا سیاج لعدة كیلومترات.</a:t>
          </a:r>
          <a:endParaRPr lang="en-US" sz="2400" kern="1200">
            <a:latin typeface="Arabic Typesetting" panose="03020402040406030203" pitchFamily="66" charset="-78"/>
            <a:cs typeface="Arabic Typesetting" panose="03020402040406030203" pitchFamily="66" charset="-78"/>
          </a:endParaRPr>
        </a:p>
      </dsp:txBody>
      <dsp:txXfrm>
        <a:off x="380509" y="221662"/>
        <a:ext cx="3250522" cy="1950313"/>
      </dsp:txXfrm>
    </dsp:sp>
    <dsp:sp modelId="{7E7413F7-F65D-4BF6-BDD7-0C02FFC5A350}">
      <dsp:nvSpPr>
        <dsp:cNvPr id="0" name=""/>
        <dsp:cNvSpPr/>
      </dsp:nvSpPr>
      <dsp:spPr>
        <a:xfrm>
          <a:off x="6881246" y="2243956"/>
          <a:ext cx="3250522" cy="195031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kern="1200">
              <a:latin typeface="Arabic Typesetting" panose="03020402040406030203" pitchFamily="66" charset="-78"/>
              <a:cs typeface="Arabic Typesetting" panose="03020402040406030203" pitchFamily="66" charset="-78"/>
            </a:rPr>
            <a:t>على أحد جانبي ھذا السیاج سمح للإبل بالرعي. وعلى الجانب الآخرلم یسمح بالرعي إلا للمھا والغزلان.</a:t>
          </a:r>
          <a:endParaRPr lang="en-US" sz="2400" kern="1200">
            <a:latin typeface="Arabic Typesetting" panose="03020402040406030203" pitchFamily="66" charset="-78"/>
            <a:cs typeface="Arabic Typesetting" panose="03020402040406030203" pitchFamily="66" charset="-78"/>
          </a:endParaRPr>
        </a:p>
      </dsp:txBody>
      <dsp:txXfrm>
        <a:off x="6881246" y="2243956"/>
        <a:ext cx="3250522" cy="1950313"/>
      </dsp:txXfrm>
    </dsp:sp>
    <dsp:sp modelId="{AB0B665A-A960-4C42-9FA0-1B232DFB2492}">
      <dsp:nvSpPr>
        <dsp:cNvPr id="0" name=""/>
        <dsp:cNvSpPr/>
      </dsp:nvSpPr>
      <dsp:spPr>
        <a:xfrm>
          <a:off x="566813" y="2435506"/>
          <a:ext cx="5915789" cy="1743092"/>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kern="1200" dirty="0">
              <a:latin typeface="Arabic Typesetting" panose="03020402040406030203" pitchFamily="66" charset="-78"/>
              <a:cs typeface="Arabic Typesetting" panose="03020402040406030203" pitchFamily="66" charset="-78"/>
            </a:rPr>
            <a:t>سیقوم علماء البیئة بتحدید 40 ً زوجا من قطع الأراضي. في كلّ زوج منھا تقع قطعة الأرض الأولى على الجانب الذي ترعى فیه الإبل ، والقطعة الأخرى تقع على الجانب الذي ترعى فیه الغزلان والمھا وتواجه القطعة الأولى مباشرة. كلّ قطعة أرض سوف یكون لھا نفس المساحة.</a:t>
          </a:r>
          <a:endParaRPr lang="en-US" sz="2400" kern="1200" dirty="0">
            <a:latin typeface="Arabic Typesetting" panose="03020402040406030203" pitchFamily="66" charset="-78"/>
            <a:cs typeface="Arabic Typesetting" panose="03020402040406030203" pitchFamily="66" charset="-78"/>
          </a:endParaRPr>
        </a:p>
      </dsp:txBody>
      <dsp:txXfrm>
        <a:off x="566813" y="2435506"/>
        <a:ext cx="5915789" cy="1743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7287F-07A3-40CE-8350-5AB2D31912FF}">
      <dsp:nvSpPr>
        <dsp:cNvPr id="0" name=""/>
        <dsp:cNvSpPr/>
      </dsp:nvSpPr>
      <dsp:spPr>
        <a:xfrm>
          <a:off x="0" y="2173"/>
          <a:ext cx="5614987" cy="94287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EG" sz="1800" b="0" i="0" kern="1200"/>
            <a:t>1) ما إذا كانت المنطقة یرعى فیھا الإبل أو المھا والغزلان.</a:t>
          </a:r>
          <a:endParaRPr lang="en-US" sz="1800" kern="1200"/>
        </a:p>
      </dsp:txBody>
      <dsp:txXfrm>
        <a:off x="46027" y="48200"/>
        <a:ext cx="5522933" cy="850819"/>
      </dsp:txXfrm>
    </dsp:sp>
    <dsp:sp modelId="{8794F698-FB94-419A-94F4-128F308DCDF1}">
      <dsp:nvSpPr>
        <dsp:cNvPr id="0" name=""/>
        <dsp:cNvSpPr/>
      </dsp:nvSpPr>
      <dsp:spPr>
        <a:xfrm>
          <a:off x="0" y="958771"/>
          <a:ext cx="5614987" cy="942873"/>
        </a:xfrm>
        <a:prstGeom prst="roundRect">
          <a:avLst/>
        </a:prstGeom>
        <a:solidFill>
          <a:schemeClr val="accent2">
            <a:hueOff val="-209531"/>
            <a:satOff val="-2415"/>
            <a:lumOff val="54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EG" sz="1800" b="0" i="0" kern="1200"/>
            <a:t>2) متوسط عدد النباتات في قطعة الأرض، ومتوسط عدد أنواع النباتات في</a:t>
          </a:r>
          <a:r>
            <a:rPr lang="en-US" sz="1800" b="0" i="0" kern="1200"/>
            <a:t> </a:t>
          </a:r>
          <a:r>
            <a:rPr lang="ar-EG" sz="1800" b="0" i="0" kern="1200"/>
            <a:t>قطعة</a:t>
          </a:r>
          <a:r>
            <a:rPr lang="en-US" sz="1800" b="0" i="0" kern="1200"/>
            <a:t> </a:t>
          </a:r>
          <a:r>
            <a:rPr lang="ar-EG" sz="1800" b="0" i="0" kern="1200"/>
            <a:t>الأرض.</a:t>
          </a:r>
          <a:endParaRPr lang="en-US" sz="1800" kern="1200"/>
        </a:p>
      </dsp:txBody>
      <dsp:txXfrm>
        <a:off x="46027" y="1004798"/>
        <a:ext cx="5522933" cy="850819"/>
      </dsp:txXfrm>
    </dsp:sp>
    <dsp:sp modelId="{1F6686E6-A759-4AAE-9D9A-2AAC8EE01432}">
      <dsp:nvSpPr>
        <dsp:cNvPr id="0" name=""/>
        <dsp:cNvSpPr/>
      </dsp:nvSpPr>
      <dsp:spPr>
        <a:xfrm>
          <a:off x="0" y="1915369"/>
          <a:ext cx="5614987" cy="942873"/>
        </a:xfrm>
        <a:prstGeom prst="roundRect">
          <a:avLst/>
        </a:prstGeom>
        <a:solidFill>
          <a:schemeClr val="accent2">
            <a:hueOff val="-419062"/>
            <a:satOff val="-4829"/>
            <a:lumOff val="10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EG" sz="1800" b="0" i="0" kern="1200"/>
            <a:t>3) مواقع قطع الأرض، ومساحات قطع الأرض.</a:t>
          </a:r>
          <a:endParaRPr lang="en-US" sz="1800" kern="1200"/>
        </a:p>
      </dsp:txBody>
      <dsp:txXfrm>
        <a:off x="46027" y="1961396"/>
        <a:ext cx="5522933" cy="850819"/>
      </dsp:txXfrm>
    </dsp:sp>
    <dsp:sp modelId="{9D541339-AB88-44D1-9838-A66373D1ADBF}">
      <dsp:nvSpPr>
        <dsp:cNvPr id="0" name=""/>
        <dsp:cNvSpPr/>
      </dsp:nvSpPr>
      <dsp:spPr>
        <a:xfrm>
          <a:off x="0" y="2871968"/>
          <a:ext cx="5614987" cy="942873"/>
        </a:xfrm>
        <a:prstGeom prst="roundRect">
          <a:avLst/>
        </a:prstGeom>
        <a:solidFill>
          <a:schemeClr val="accent2">
            <a:hueOff val="-628592"/>
            <a:satOff val="-7244"/>
            <a:lumOff val="161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EG" sz="1800" b="0" i="0" kern="1200"/>
            <a:t>4) رعي الإبل یقلص أعداد النباتات وأعداد أنواع النباتات التي تنمو في نفس</a:t>
          </a:r>
          <a:r>
            <a:rPr lang="en-US" sz="1800" b="0" i="0" kern="1200"/>
            <a:t> </a:t>
          </a:r>
          <a:r>
            <a:rPr lang="ar-EG" sz="1800" b="0" i="0" kern="1200"/>
            <a:t>المنطقة.</a:t>
          </a:r>
          <a:endParaRPr lang="en-US" sz="1800" kern="1200"/>
        </a:p>
      </dsp:txBody>
      <dsp:txXfrm>
        <a:off x="46027" y="2917995"/>
        <a:ext cx="5522933" cy="850819"/>
      </dsp:txXfrm>
    </dsp:sp>
    <dsp:sp modelId="{2A4963D8-C9A0-4F7A-816C-538596ADF0F0}">
      <dsp:nvSpPr>
        <dsp:cNvPr id="0" name=""/>
        <dsp:cNvSpPr/>
      </dsp:nvSpPr>
      <dsp:spPr>
        <a:xfrm>
          <a:off x="0" y="3828566"/>
          <a:ext cx="5614987" cy="942873"/>
        </a:xfrm>
        <a:prstGeom prst="roundRect">
          <a:avLst/>
        </a:prstGeom>
        <a:solidFill>
          <a:schemeClr val="accent2">
            <a:hueOff val="-838123"/>
            <a:satOff val="-9658"/>
            <a:lumOff val="21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EG" sz="1800" b="0" i="0" kern="1200"/>
            <a:t>5) یمكن للباحثین البدء بمنطقة لا ترعى فیھا أي كائنات، ثم إدخال الإبل في</a:t>
          </a:r>
          <a:r>
            <a:rPr lang="en-US" sz="1800" b="0" i="0" kern="1200"/>
            <a:t> </a:t>
          </a:r>
          <a:r>
            <a:rPr lang="ar-EG" sz="1800" b="0" i="0" kern="1200"/>
            <a:t>جزء واحد منھا، والمھا والغزلان في جزء آخر، مع استخدام أعداد</a:t>
          </a:r>
          <a:r>
            <a:rPr lang="en-US" sz="1800" b="0" i="0" kern="1200"/>
            <a:t> </a:t>
          </a:r>
          <a:r>
            <a:rPr lang="ar-EG" sz="1800" b="0" i="0" kern="1200"/>
            <a:t>متساویة من الإبل، والمھا مع الغزلان.</a:t>
          </a:r>
          <a:endParaRPr lang="en-US" sz="1800" kern="1200"/>
        </a:p>
      </dsp:txBody>
      <dsp:txXfrm>
        <a:off x="46027" y="3874593"/>
        <a:ext cx="5522933" cy="850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57594-0E7C-4321-BC2B-7C76B1D9E26B}">
      <dsp:nvSpPr>
        <dsp:cNvPr id="0" name=""/>
        <dsp:cNvSpPr/>
      </dsp:nvSpPr>
      <dsp:spPr>
        <a:xfrm>
          <a:off x="3405076" y="362176"/>
          <a:ext cx="1135025"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endParaRPr lang="en-US" sz="2400" kern="1200" dirty="0"/>
        </a:p>
      </dsp:txBody>
      <dsp:txXfrm>
        <a:off x="3405076" y="362176"/>
        <a:ext cx="1135025" cy="475200"/>
      </dsp:txXfrm>
    </dsp:sp>
    <dsp:sp modelId="{97327C3B-D6E0-4B0C-A876-9AB0B9055F85}">
      <dsp:nvSpPr>
        <dsp:cNvPr id="0" name=""/>
        <dsp:cNvSpPr/>
      </dsp:nvSpPr>
      <dsp:spPr>
        <a:xfrm>
          <a:off x="1135025" y="355143"/>
          <a:ext cx="227005" cy="475200"/>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7C8C9-8375-473C-A760-1539A0F87CB8}">
      <dsp:nvSpPr>
        <dsp:cNvPr id="0" name=""/>
        <dsp:cNvSpPr/>
      </dsp:nvSpPr>
      <dsp:spPr>
        <a:xfrm>
          <a:off x="1410302" y="248817"/>
          <a:ext cx="3087269" cy="4752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r" defTabSz="800100" rtl="1">
            <a:lnSpc>
              <a:spcPct val="90000"/>
            </a:lnSpc>
            <a:spcBef>
              <a:spcPct val="0"/>
            </a:spcBef>
            <a:spcAft>
              <a:spcPct val="15000"/>
            </a:spcAft>
            <a:buFont typeface="+mj-lt"/>
            <a:buNone/>
          </a:pPr>
          <a:r>
            <a:rPr lang="ar-EG" sz="1800" kern="1200" dirty="0"/>
            <a:t>استخدام عینة كبیرة بشكل كاف.</a:t>
          </a:r>
          <a:endParaRPr lang="en-US" sz="1800" kern="1200" dirty="0"/>
        </a:p>
      </dsp:txBody>
      <dsp:txXfrm>
        <a:off x="1410302" y="248817"/>
        <a:ext cx="3087269" cy="475200"/>
      </dsp:txXfrm>
    </dsp:sp>
    <dsp:sp modelId="{512F4B6E-8417-4E7A-993C-D74C4A08F168}">
      <dsp:nvSpPr>
        <dsp:cNvPr id="0" name=""/>
        <dsp:cNvSpPr/>
      </dsp:nvSpPr>
      <dsp:spPr>
        <a:xfrm>
          <a:off x="3405076" y="923125"/>
          <a:ext cx="1135025"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endParaRPr lang="en-US" sz="2400" kern="1200" dirty="0"/>
        </a:p>
      </dsp:txBody>
      <dsp:txXfrm>
        <a:off x="3405076" y="923125"/>
        <a:ext cx="1135025" cy="475200"/>
      </dsp:txXfrm>
    </dsp:sp>
    <dsp:sp modelId="{E674A0A7-5BD7-4CAE-9C87-714CDF729305}">
      <dsp:nvSpPr>
        <dsp:cNvPr id="0" name=""/>
        <dsp:cNvSpPr/>
      </dsp:nvSpPr>
      <dsp:spPr>
        <a:xfrm>
          <a:off x="1135025" y="916743"/>
          <a:ext cx="227005" cy="475200"/>
        </a:xfrm>
        <a:prstGeom prst="leftBrace">
          <a:avLst>
            <a:gd name="adj1" fmla="val 35000"/>
            <a:gd name="adj2" fmla="val 5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C1F50-F2A7-4492-8BD4-1CC1D50D7616}">
      <dsp:nvSpPr>
        <dsp:cNvPr id="0" name=""/>
        <dsp:cNvSpPr/>
      </dsp:nvSpPr>
      <dsp:spPr>
        <a:xfrm>
          <a:off x="1452832" y="916743"/>
          <a:ext cx="3087269" cy="4752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r" defTabSz="800100" rtl="1">
            <a:lnSpc>
              <a:spcPct val="90000"/>
            </a:lnSpc>
            <a:spcBef>
              <a:spcPct val="0"/>
            </a:spcBef>
            <a:spcAft>
              <a:spcPct val="15000"/>
            </a:spcAft>
            <a:buFont typeface="+mj-lt"/>
            <a:buNone/>
          </a:pPr>
          <a:r>
            <a:rPr lang="ar-EG" sz="1800" kern="1200" dirty="0"/>
            <a:t>تعیین مواضع العینات بشكل عشوائي.</a:t>
          </a:r>
          <a:endParaRPr lang="en-US" sz="1800" kern="1200" dirty="0"/>
        </a:p>
      </dsp:txBody>
      <dsp:txXfrm>
        <a:off x="1452832" y="916743"/>
        <a:ext cx="3087269" cy="4752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39:12.826"/>
    </inkml:context>
    <inkml:brush xml:id="br0">
      <inkml:brushProperty name="width" value="0.035" units="cm"/>
      <inkml:brushProperty name="height" value="0.035" units="cm"/>
      <inkml:brushProperty name="color" value="#E71224"/>
    </inkml:brush>
  </inkml:definitions>
  <inkml:trace contextRef="#ctx0" brushRef="#br0">1378 972 24575,'-1093'0'0,"1081"0"0,1-1 0,-1-1 0,1 0 0,0 0 0,0-1 0,0-1 0,0 0 0,0 0 0,1-1 0,0 0 0,0-1 0,0 0 0,0-1 0,-12-11 0,11 9 0,0 0 0,1-1 0,0 0 0,1-1 0,0 0 0,-11-16 0,15 18 0,1 1 0,0-1 0,0 0 0,1 0 0,0 0 0,1 0 0,0 0 0,0-1 0,1 1 0,-1-15 0,5-272 0,-2 291 0,-1-1 0,1 1 0,0-1 0,0 1 0,0-1 0,1 1 0,0 0 0,5-10 0,26-38 0,-4 9 0,-23 35 0,0 0 0,0 1 0,1 0 0,0 1 0,0-1 0,1 1 0,9-6 0,-5 3 0,0 0 0,11-13 0,-12 12 0,0 1 0,1 0 0,0 1 0,1 0 0,-1 1 0,2 0 0,26-10 0,-26 11 0,7-2 0,1 1 0,1 0 0,-1 2 0,1 0 0,0 2 0,0 0 0,0 2 0,1 1 0,28 1 0,142-1 0,83 4 0,-256-1 0,-1 2 0,0 0 0,0 2 0,0 0 0,29 14 0,-1-2 0,-38-13 0,1 0 0,-1 0 0,0 1 0,-1 0 0,16 14 0,40 41 0,-64-60 0,16 16 0,25 33 0,-38-44 0,0-1 0,-1 1 0,0 0 0,0-1 0,0 2 0,-1-1 0,0 0 0,0 0 0,-1 1 0,1-1 0,-1 9 0,-1 287 0,-2-123 0,3-136 0,-2 51 0,0-90 0,0 1 0,0-1 0,0 0 0,0 1 0,-1-1 0,0 0 0,0 0 0,0 0 0,-4 7 0,-30 32 0,14-18 0,3-9-1365,9-11-5461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45:41.019"/>
    </inkml:context>
    <inkml:brush xml:id="br0">
      <inkml:brushProperty name="width" value="0.035" units="cm"/>
      <inkml:brushProperty name="height" value="0.035" units="cm"/>
      <inkml:brushProperty name="color" value="#E71224"/>
    </inkml:brush>
  </inkml:definitions>
  <inkml:trace contextRef="#ctx0" brushRef="#br0">0 37 24575,'1063'0'0,"-916"9"0,4 1 0,442-11 0,-554-1 0,1-2 0,72-17 0,-74 12 0,-1 2 0,1 2 0,55-1 0,-85 6-117,-2 0-132,0 0-1,0 0 0,0 1 1,9 2-1,-5 1-6576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45:43.297"/>
    </inkml:context>
    <inkml:brush xml:id="br0">
      <inkml:brushProperty name="width" value="0.035" units="cm"/>
      <inkml:brushProperty name="height" value="0.035" units="cm"/>
      <inkml:brushProperty name="color" value="#E71224"/>
    </inkml:brush>
  </inkml:definitions>
  <inkml:trace contextRef="#ctx0" brushRef="#br0">1181 1237 24575,'-745'0'0,"710"0"0,-1-2 0,-50-9 0,68 8 0,1-2 0,0 0 0,0-1 0,0 0 0,0-2 0,-27-16 0,37 19 0,1 0 0,0-1 0,0 0 0,1 0 0,-1 0 0,1 0 0,1-1 0,-1 0 0,1 0 0,-5-12 0,-3-10 0,-12-42 0,18 53 0,-1-9 0,1 0 0,0-1 0,3 0 0,0 0 0,1 0 0,2 0 0,1 0 0,1 0 0,2 0 0,12-50 0,-7 48 0,1 1 0,1 0 0,2 1 0,0 0 0,2 1 0,1 1 0,1 0 0,2 1 0,35-37 0,-28 35 0,1 1 0,2 1 0,0 2 0,2 1 0,0 1 0,1 2 0,70-31 0,-50 29 0,-22 8 0,0 1 0,1 1 0,1 2 0,57-10 0,166 15 0,-145 5 0,-93 0 0,1 0 0,0 1 0,0 1 0,0 1 0,-1 0 0,0 2 0,0 0 0,0 0 0,-1 2 0,0 0 0,0 1 0,-1 0 0,27 23 0,-32-23 0,-1 1 0,0 1 0,0 0 0,-1 0 0,-1 0 0,0 1 0,8 19 0,32 92 0,-46-118 0,9 29 0,-2-1 0,-2 1 0,5 70 0,-11 105 0,-2-122 0,-18 205 0,17-281 0,0-1 0,0 1 0,-1-1 0,-1 0 0,0 0 0,0 0 0,-1-1 0,-12 17 0,-59 63 0,63-71-341,-2 0 0,0 0-1,-20 14 1,21-20-6485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45:45.159"/>
    </inkml:context>
    <inkml:brush xml:id="br0">
      <inkml:brushProperty name="width" value="0.035" units="cm"/>
      <inkml:brushProperty name="height" value="0.035" units="cm"/>
      <inkml:brushProperty name="color" value="#E71224"/>
    </inkml:brush>
  </inkml:definitions>
  <inkml:trace contextRef="#ctx0" brushRef="#br0">1165 1038 24575,'-37'1'0,"0"2"0,0 2 0,0 1 0,1 1 0,0 2 0,-59 24 0,51-15 0,28-10 0,-1-1 0,0-1 0,-1 0 0,0-1 0,0-1 0,0-1 0,-29 2 0,-42-4 0,-147-5 0,226 4 0,0-2 0,-1 0 0,1 0 0,0-1 0,0 0 0,0-1 0,0 0 0,0 0 0,1-1 0,0-1 0,0 1 0,0-1 0,1-1 0,0 0 0,-9-9 0,6 3 0,1 1 0,0-2 0,0 1 0,1-1 0,1-1 0,1 1 0,0-1 0,1-1 0,-5-15 0,-5-25 0,2-1 0,2 0 0,3-1 0,2 0 0,3 0 0,4-69 0,1 116 0,1-1 0,0 0 0,0 0 0,1 1 0,1 0 0,0-1 0,0 1 0,1 1 0,1-1 0,0 1 0,14-19 0,-7 13 0,2 2 0,-1-1 0,1 2 0,1 0 0,1 1 0,22-13 0,9-2 0,2 3 0,79-29 0,111-16 0,-200 60 0,-1 3 0,2 1 0,78 1 0,118 26 0,-106-9 0,-128-12 0,0-1 0,0 1 0,0 0 0,1 0 0,-1 0 0,0 1 0,0-1 0,-1 1 0,1-1 0,0 1 0,0 0 0,2 3 0,29 31 0,-12-11 0,-10-12 0,-1 1 0,17 26 0,-6-9 0,-4-4 0,-1 1 0,-2 1 0,0 1 0,-2-1 0,-1 2 0,-2 0 0,-1 0 0,-1 1 0,5 51 0,-4 24 0,-7 170 0,-5-127 0,5-107-50,-1-28-169,0 0 0,-1 0-1,-1 0 1,0 0 0,-4 16 0,1-20-6607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46:00.600"/>
    </inkml:context>
    <inkml:brush xml:id="br0">
      <inkml:brushProperty name="width" value="0.035" units="cm"/>
      <inkml:brushProperty name="height" value="0.035" units="cm"/>
      <inkml:brushProperty name="color" value="#E71224"/>
    </inkml:brush>
  </inkml:definitions>
  <inkml:trace contextRef="#ctx0" brushRef="#br0">1890 1095 24575,'48'1'0,"54"-2"0,-91-1 0,0-1 0,0 0 0,0 0 0,-1-1 0,0 0 0,18-11 0,13-4 0,-31 14 0,0-1 0,0 1 0,0-2 0,-1 1 0,16-16 0,-13 12 0,-1 1 0,19-12 0,0 7 0,-26 13 0,-1 0 0,0-1 0,0 1 0,0-1 0,0 1 0,0-1 0,0 0 0,0 0 0,0 0 0,-1 0 0,1-1 0,-1 1 0,1-1 0,-1 1 0,0-1 0,0 0 0,0 0 0,-1 0 0,3-5 0,0-5 0,0 1 0,0-1 0,-1-1 0,-1 1 0,1-18 0,-3-70 0,-1 54 0,2-32 0,-4-105 0,2 178 0,-1 0 0,0 1 0,1-1 0,-2 1 0,1-1 0,-1 1 0,0 0 0,0 0 0,0 0 0,0 1 0,-1-1 0,0 1 0,0-1 0,-6-4 0,-8-5 0,0-1 0,-25-14 0,30 22 0,0 1 0,-1 0 0,0 1 0,-21-5 0,19 5 0,-1 0 0,1-1 0,-17-9 0,2 1 0,0 2 0,0 0 0,-1 3 0,-34-7 0,12 3 0,-350-66 0,339 68 0,5 4 0,0 3 0,-72 3 0,70 2 0,50 0 0,0 0 0,0 1 0,0 1 0,-19 6 0,-28 5 0,-27-6 0,56-6 0,0 1 0,1 1 0,-55 15 0,0 14 0,-124 69 0,189-92 0,-12 7 0,0 2 0,1 1 0,1 1 0,0 2 0,2 0 0,1 2 0,1 1 0,-32 44 0,28-36 0,19-24 0,2 0 0,-11 15 0,17-22 0,0 1 0,0 0 0,0-1 0,1 1 0,-1 0 0,1 0 0,0 0 0,0 1 0,0-1 0,1 0 0,-1 7 0,3 8 0,0 1 0,1 0 0,1-1 0,0 1 0,2-1 0,11 27 0,-1-11 0,1-1 0,31 45 0,-22-40 0,56 78 0,-71-105 0,0 1 0,1-1 0,0-1 0,1 0 0,0-1 0,23 13 0,-10-8 0,6 3 0,0-1 0,37 12 0,-49-24 0,0-1 0,0-1 0,1-1 0,-1-1 0,1-1 0,31-3 0,8 0 0,-42 3-1365,-3 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59:58.317"/>
    </inkml:context>
    <inkml:brush xml:id="br0">
      <inkml:brushProperty name="width" value="0.035" units="cm"/>
      <inkml:brushProperty name="height" value="0.035" units="cm"/>
      <inkml:brushProperty name="color" value="#E71224"/>
    </inkml:brush>
  </inkml:definitions>
  <inkml:trace contextRef="#ctx0" brushRef="#br0">0 0 24575,'0'4015'-1365,"0"-3993"-5461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8:00:00.212"/>
    </inkml:context>
    <inkml:brush xml:id="br0">
      <inkml:brushProperty name="width" value="0.035" units="cm"/>
      <inkml:brushProperty name="height" value="0.035" units="cm"/>
      <inkml:brushProperty name="color" value="#E71224"/>
    </inkml:brush>
  </inkml:definitions>
  <inkml:trace contextRef="#ctx0" brushRef="#br0">1499 2042 24575,'-48'44'0,"-1"-2"0,-104 66 0,110-79 0,-182 111 0,211-133 0,0 0 0,-1-1 0,0 0 0,-1-1 0,1-1 0,-1 0 0,1-2 0,-1 0 0,0 0 0,0-1 0,0-1 0,0-1 0,0 0 0,-17-4 0,10 0 0,0-1 0,0 0 0,1-2 0,0-1 0,0 0 0,1-2 0,0 0 0,-34-26 0,5-2 0,1-2 0,-57-62 0,94 88 0,-1-2 0,2 0 0,0 0 0,-11-25 0,-25-75 0,45 112 0,0 0 0,-26-70 0,3-2 0,-22-111 0,34 113 0,-20-179 0,20 76 0,-3-69 0,17 238 0,-1 0 0,1 0 0,1 0 0,0 0 0,0 1 0,1-1 0,6-14 0,4-3 0,17-26 0,-16 29 0,26-42 0,3 1 0,3 2 0,2 2 0,65-62 0,-81 92 0,0 2 0,2 1 0,1 1 0,1 2 0,1 2 0,1 1 0,1 2 0,80-28 0,-88 39 0,1 2 0,0 1 0,-1 1 0,2 1 0,-1 2 0,0 2 0,53 7 0,-81-7 0,-1 0 0,1 0 0,0 0 0,-1 1 0,1-1 0,-1 1 0,0 0 0,0 0 0,1 0 0,-1 0 0,0 1 0,-1 0 0,1-1 0,4 7 0,3 4 0,-1 1 0,10 18 0,2 3 0,1-3 0,158 216 0,-50-86 0,-126-158 0,-1 1 0,1-1 0,-1 1 0,-1 0 0,1 1 0,-1-1 0,0 0 0,0 1 0,0-1 0,1 11 0,-1 2 0,0 39 0,-2-32 0,-3 797 0,2-812 0,1-1 0,-2 1 0,0 0 0,0-1 0,0 1 0,-1-1 0,-1 0 0,0 0 0,0 0 0,-9 14 0,-6 5 0,-39 44 0,42-54 0,-135 141 0,48-55 0,100-100-227,-1-1-1,1 0 1,-1 0-1,0 0 1,-8 5-1,-3-2-6598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39:15.788"/>
    </inkml:context>
    <inkml:brush xml:id="br0">
      <inkml:brushProperty name="width" value="0.035" units="cm"/>
      <inkml:brushProperty name="height" value="0.035" units="cm"/>
      <inkml:brushProperty name="color" value="#E71224"/>
    </inkml:brush>
  </inkml:definitions>
  <inkml:trace contextRef="#ctx0" brushRef="#br0">1133 1028 24575,'-12'1'0,"0"1"0,0 0 0,0 0 0,0 2 0,-22 8 0,-27 7 0,4-11 0,0-3 0,0-2 0,-63-6 0,14 1 0,60 2 0,-1-2 0,-69-12 0,107 11 0,0 0 0,-1 0 0,1-1 0,1-1 0,-1 1 0,-12-10 0,11 7 0,0 1 0,-1 0 0,-20-7 0,22 9 0,-1-1 0,0 0 0,1 0 0,0 0 0,0-1 0,1-1 0,0 0 0,0 0 0,0 0 0,1-1 0,0 0 0,0 0 0,-8-15 0,-5-12 0,1-1 0,-17-43 0,31 69 0,-1-8 0,0 1 0,1-1 0,1 0 0,0 0 0,-1-34 0,6-95 0,1 62 0,-2 38 0,1-50 0,-1 95 0,0-1 0,0 0 0,1 0 0,-1 0 0,1 1 0,0-1 0,0 0 0,0 1 0,0-1 0,0 0 0,0 1 0,1-1 0,-1 1 0,1 0 0,0-1 0,0 1 0,0 0 0,0 0 0,0 0 0,0 1 0,0-1 0,1 0 0,-1 1 0,4-2 0,3 0 0,0 0 0,0 1 0,-1 1 0,1-1 0,0 1 0,11 1 0,-9-1 0,-3 0 0,0-1 0,0 0 0,0 0 0,0-1 0,-1 0 0,13-6 0,12-5 0,220-70 0,-217 77 0,1 1 0,-1 1 0,1 2 0,0 2 0,46 4 0,0-2 0,-73 0 0,0-1 0,-1 1 0,1 1 0,0 0 0,-1 0 0,1 1 0,-1 0 0,9 4 0,9 7 0,28 18 0,-34-18 0,1-2 0,27 13 0,-36-20 0,-1 0 0,-1 1 0,1 1 0,-1 0 0,13 11 0,44 48 0,-32-30 0,-27-28 0,-1 0 0,12 19 0,-15-20 0,1 0 0,-1 0 0,2-1 0,-1 0 0,1 0 0,11 10 0,-14-14 0,0 1 0,-1-1 0,1 1 0,-1 0 0,1 0 0,-1 0 0,0 0 0,0 0 0,0 1 0,-1-1 0,1 1 0,0 4 0,12 48 0,-10-33 0,5 33 0,-3 1 0,-2-1 0,-5 92 0,-1-46 0,1-69 0,-1-1 0,-2 0 0,-1 0 0,-17 57 0,16-63 0,1 1 0,0 0 0,0 35 0,5-56 0,0-3-151,-1 0-1,1 0 0,-1-1 0,1 1 1,-1 0-1,0 0 0,0 0 1,-3 4-1,-3 4-6674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39:27.939"/>
    </inkml:context>
    <inkml:brush xml:id="br0">
      <inkml:brushProperty name="width" value="0.035" units="cm"/>
      <inkml:brushProperty name="height" value="0.035" units="cm"/>
      <inkml:brushProperty name="color" value="#E71224"/>
    </inkml:brush>
  </inkml:definitions>
  <inkml:trace contextRef="#ctx0" brushRef="#br0">479 1115 24575,'-15'0'0,"0"1"0,0 1 0,0 0 0,0 1 0,-21 7 0,17-5 0,0-1 0,0 0 0,0-1 0,-39 0 0,44-4 0,1 1 0,0-2 0,-1 0 0,1 0 0,0-1 0,0-1 0,1 0 0,-15-7 0,20 7 0,1 1 0,0-1 0,0 0 0,0 0 0,0-1 0,1 0 0,0 0 0,0 0 0,0-1 0,0 1 0,1-1 0,0 0 0,0-1 0,-5-12 0,5 7 0,0-1 0,1 1 0,0-1 0,1 0 0,1 0 0,0 0 0,1-19 0,3-452 0,-4 339 0,2 137 0,0 0 0,0 0 0,0 0 0,1 1 0,0-1 0,0 0 0,1 1 0,0 0 0,1-1 0,-1 1 0,7-8 0,7-8 0,36-39 0,-12 16 0,-37 41 0,1 0 0,0 1 0,0 0 0,0 0 0,0 0 0,1 0 0,0 1 0,0 0 0,-1 0 0,2 1 0,-1 0 0,0 0 0,0 0 0,1 0 0,7 0 0,12 0 0,1 1 0,39 2 0,-19 1 0,-20-2 0,-5-1 0,0 2 0,40 6 0,-54-6 0,-1 1 0,0 0 0,0 1 0,0 0 0,0 0 0,0 1 0,0-1 0,-1 1 0,0 1 0,0-1 0,0 1 0,6 7 0,15 12 0,-24-22 0,1 1 0,0 0 0,-1 0 0,0 0 0,0 0 0,0 1 0,0-1 0,0 1 0,0 0 0,-1 0 0,0 0 0,0 0 0,0 0 0,0 0 0,-1 0 0,0 1 0,1-1 0,0 8 0,26 173 0,-8-73 0,-14-76 0,31 238 0,-24 5 0,-12-205 0,-3 42 0,-12-59-1365,12-44-5461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39:30.725"/>
    </inkml:context>
    <inkml:brush xml:id="br0">
      <inkml:brushProperty name="width" value="0.035" units="cm"/>
      <inkml:brushProperty name="height" value="0.035" units="cm"/>
      <inkml:brushProperty name="color" value="#E71224"/>
    </inkml:brush>
  </inkml:definitions>
  <inkml:trace contextRef="#ctx0" brushRef="#br0">1169 1025 24575,'-6'7'0,"-1"0"0,0-1 0,-1 0 0,1 0 0,-1-1 0,0 0 0,-1 0 0,1 0 0,-1-2 0,0 1 0,0-1 0,0 0 0,0-1 0,-1 0 0,1 0 0,-1-1 0,1 0 0,-16-1 0,-5-1 0,15 0 0,-1 0 0,0 1 0,1 1 0,-1 0 0,1 1 0,0 1 0,-1 0 0,-21 9 0,19-5 0,1-1 0,-1-1 0,-1 0 0,1-1 0,-1-1 0,1-1 0,-1-1 0,-34-1 0,-53 1 0,-50-3 0,142 0 0,0-1 0,1 0 0,-1 0 0,1-1 0,0-1 0,-19-9 0,10 2 0,1 0 0,-35-28 0,43 28 0,0 0 0,1-1 0,1-1 0,0 0 0,1 0 0,1-1 0,0 0 0,1-1 0,-10-24 0,15 28 0,0 1 0,0-1 0,1 1 0,0-1 0,1 0 0,0-21 0,11-72 0,-8 89 0,15-79 0,42-137 0,-26 110 0,-28 103 0,-4 13 0,0 0 0,1 0 0,-1 0 0,1 0 0,1 1 0,-1-1 0,1 1 0,0-1 0,0 1 0,0 0 0,1 0 0,7-7 0,9-10 0,-16 17 0,1 0 0,0 0 0,0 0 0,1 0 0,-1 1 0,1 0 0,7-4 0,-3 2 0,0 2 0,1-1 0,0 1 0,0 1 0,0 0 0,0 0 0,0 1 0,1 0 0,17 1 0,94-8 0,4 0 0,-107 9 0,7 0 0,32 3 0,-50-2 0,0 1 0,0 0 0,0 0 0,0 1 0,0 0 0,0 1 0,10 6 0,60 28 0,-32-16 0,-5 3 0,-1 1 0,-1 2 0,44 40 0,-63-47 0,0 1 0,-2 1 0,0 1 0,-2 0 0,23 43 0,-1-5 0,-11-12 0,-1 1 0,-3 1 0,28 90 0,-48-125-195,0 0 0,-1 1 0,-1-1 0,0 1 0,-2-1 0,-1 23 0,0-24-6631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39:33.207"/>
    </inkml:context>
    <inkml:brush xml:id="br0">
      <inkml:brushProperty name="width" value="0.035" units="cm"/>
      <inkml:brushProperty name="height" value="0.035" units="cm"/>
      <inkml:brushProperty name="color" value="#E71224"/>
    </inkml:brush>
  </inkml:definitions>
  <inkml:trace contextRef="#ctx0" brushRef="#br0">850 3 24575,'-65'-1'0,"27"-1"0,0 2 0,1 2 0,-39 7 0,57-4 0,1 1 0,-1 0 0,1 2 0,-21 12 0,-22 9 0,37-20 0,1-2 0,-2 0 0,1-1 0,-50 4 0,-101-6 0,165-5 0,-31 1 0,15 0 0,49 0 0,665 0-1365,-673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39:35.822"/>
    </inkml:context>
    <inkml:brush xml:id="br0">
      <inkml:brushProperty name="width" value="0.035" units="cm"/>
      <inkml:brushProperty name="height" value="0.035" units="cm"/>
      <inkml:brushProperty name="color" value="#E71224"/>
    </inkml:brush>
  </inkml:definitions>
  <inkml:trace contextRef="#ctx0" brushRef="#br0">409 865 24575,'-72'1'0,"-82"-2"0,150 0 0,1 1 0,-1-1 0,1 1 0,0-1 0,-1 0 0,1-1 0,0 1 0,-1 0 0,1-1 0,0 0 0,0 0 0,-5-3 0,2-1 0,0 0 0,0-1 0,-7-11 0,7 11 0,1 0 0,-1-1 0,-14-11 0,16 14 0,0 0 0,0 0 0,0 0 0,1-1 0,0 0 0,0 0 0,0 0 0,1 0 0,0 0 0,0 0 0,0 0 0,1-1 0,-1-6 0,-6-20 0,2 11 0,2 1 0,0-1 0,-1-37 0,6-71 0,1 53 0,-3 31 0,-1 28 0,2 0 0,0 0 0,1 0 0,4-21 0,-3 36 0,-1-1 0,1 1 0,-1 0 0,1-1 0,0 1 0,0 0 0,1 0 0,-1 0 0,1 0 0,-1 1 0,1-1 0,0 1 0,6-5 0,6-3 0,27-13 0,-21 13 0,-20 9 0,25-14 0,1 2 0,43-16 0,-61 26 0,1 0 0,-1 1 0,1 1 0,-1-1 0,1 2 0,0-1 0,-1 1 0,1 1 0,0-1 0,-1 2 0,1-1 0,9 4 0,2 2 0,0 0 0,-1 1 0,1 2 0,-2 0 0,0 1 0,0 1 0,-1 0 0,0 1 0,-1 2 0,16 16 0,-29-25 0,1 0 0,-1 1 0,0-1 0,0 1 0,-1 0 0,0 0 0,0 1 0,-1-1 0,0 0 0,0 1 0,-1 0 0,0-1 0,0 1 0,-1 13 0,-1 10 0,-2 0 0,-9 41 0,5-31 0,-1 8 0,-3 20 0,2 1 0,0 83 0,7-123-1365,-2-20-5461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39:38.606"/>
    </inkml:context>
    <inkml:brush xml:id="br0">
      <inkml:brushProperty name="width" value="0.035" units="cm"/>
      <inkml:brushProperty name="height" value="0.035" units="cm"/>
      <inkml:brushProperty name="color" value="#E71224"/>
    </inkml:brush>
  </inkml:definitions>
  <inkml:trace contextRef="#ctx0" brushRef="#br0">587 1012 24575,'-10'0'0,"-17"1"0,0-1 0,-1-2 0,1-1 0,0 0 0,-36-11 0,28 3 0,0-1 0,-53-28 0,77 34 0,0 0 0,1-1 0,0 0 0,0-1 0,0 0 0,1-1 0,1 0 0,0 0 0,0-1 0,0 0 0,-9-19 0,-2-10 0,3 0 0,1-1 0,2 0 0,-16-85 0,25 97 0,2-1 0,1 1 0,1-1 0,1 0 0,8-46 0,-4 53 0,0-1 0,2 1 0,0 0 0,1 1 0,1-1 0,2 2 0,17-28 0,-25 43 0,1 1 0,0-1 0,0 1 0,0 0 0,1 1 0,-1-1 0,1 1 0,0 0 0,0 0 0,9-4 0,5-1 0,33-8 0,-28 9 0,12-2 0,1 1 0,0 2 0,1 1 0,-1 2 0,1 2 0,-1 1 0,1 2 0,49 9 0,-39-1 0,0 3 0,54 21 0,-92-30 0,-1 1 0,1 0 0,-1 1 0,1 0 0,-2 0 0,14 12 0,43 50 0,-40-40 0,2 1 0,-1 2 0,-2 1 0,-1 1 0,-2 1 0,-1 0 0,-1 2 0,-2 0 0,16 51 0,41 197 0,-68-262 0,-1 1 0,-2 0 0,0 0 0,-1 0 0,-1 1 0,-2-1 0,0 0 0,-5 24 0,4-41 0,0 0 0,0-1 0,-1 1 0,0-1 0,0 0 0,0 0 0,-1 0 0,0 0 0,0 0 0,0-1 0,0 0 0,-1 0 0,0 0 0,0-1 0,0 1 0,-8 3 0,-11 6 0,-1-2 0,-34 12 0,49-20 0,-50 17 0,-1-4 0,-1-2 0,-101 10 0,108-20 0,0-2 0,-56-5 0,104 2 5,1-1 0,0 1 0,0-1 0,0 0 0,1 0 0,-1 0 0,0-1 0,1 0 0,0 0 0,-9-6 0,-3-5-169,-25-27-1,17 16-926,16 17-5735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39:58.646"/>
    </inkml:context>
    <inkml:brush xml:id="br0">
      <inkml:brushProperty name="width" value="0.035" units="cm"/>
      <inkml:brushProperty name="height" value="0.035" units="cm"/>
      <inkml:brushProperty name="color" value="#E71224"/>
    </inkml:brush>
  </inkml:definitions>
  <inkml:trace contextRef="#ctx0" brushRef="#br0">969 1 24575,'-133'-1'0,"-147"3"0,216 3 0,-75 16 0,76-9 0,-78 3 0,6-16-1365,121 1-5461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5T17:40:01.989"/>
    </inkml:context>
    <inkml:brush xml:id="br0">
      <inkml:brushProperty name="width" value="0.035" units="cm"/>
      <inkml:brushProperty name="height" value="0.035" units="cm"/>
      <inkml:brushProperty name="color" value="#E71224"/>
    </inkml:brush>
  </inkml:definitions>
  <inkml:trace contextRef="#ctx0" brushRef="#br0">1400 177 24575,'-194'-1'0,"-209"3"0,207 15 0,-57 2 0,113-11 0,18 0 0,60-8 0,38 0 0,19 0 0,8 0 0,1677 0 0,-1663-2 0,-17 2 0,0 0 0,0 0 0,0 0 0,0 0 0,0 0 0,1 0 0,-1 0 0,0 0 0,0 0 0,0 0 0,0 0 0,0 0 0,0 0 0,0 0 0,0 0 0,0 0 0,1 0 0,-1 0 0,0 0 0,0 0 0,0 0 0,0 0 0,0-1 0,0 1 0,0 0 0,0 0 0,0 0 0,0 0 0,0 0 0,0 0 0,0 0 0,0 0 0,0-1 0,0 1 0,0 0 0,0 0 0,0 0 0,0 0 0,0 0 0,0 0 0,0 0 0,0 0 0,0-1 0,0 1 0,0 0 0,0 0 0,0 0 0,0 0 0,0 0 0,0 0 0,0 0 0,0 0 0,0 0 0,0 0 0,0-1 0,0 1 0,-1 0 0,-27-14 0,-18-2 0,-91-19 0,-52 3 0,129 23 0,55 9 0,-512-96 0,480 88-273,0 2 0,-1 1 0,1 2 0,-55 3 0,77 1-6553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25/03/2025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4171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25/03/2025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91604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25/03/2025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31384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25/03/2025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7626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25/03/2025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203194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345051-2045-45DA-935E-2E3CA1A69ADC}" type="datetimeFigureOut">
              <a:rPr lang="en-US" smtClean="0"/>
              <a:t>25/03/2025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905310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345051-2045-45DA-935E-2E3CA1A69ADC}" type="datetimeFigureOut">
              <a:rPr lang="en-US" smtClean="0"/>
              <a:t>25/03/2025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836795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25/03/2025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47579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25/03/2025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2321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2345051-2045-45DA-935E-2E3CA1A69ADC}" type="datetimeFigureOut">
              <a:rPr lang="en-US" smtClean="0"/>
              <a:t>25/03/2025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168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25/03/2025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9657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25/03/2025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2972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25/03/2025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8255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2345051-2045-45DA-935E-2E3CA1A69ADC}" type="datetimeFigureOut">
              <a:rPr lang="en-US" smtClean="0"/>
              <a:t>25/03/2025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3519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345051-2045-45DA-935E-2E3CA1A69ADC}" type="datetimeFigureOut">
              <a:rPr lang="en-US" smtClean="0"/>
              <a:t>25/03/2025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0909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2345051-2045-45DA-935E-2E3CA1A69ADC}" type="datetimeFigureOut">
              <a:rPr lang="en-US" smtClean="0"/>
              <a:t>25/03/2025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4736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25/03/2025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0417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345051-2045-45DA-935E-2E3CA1A69ADC}" type="datetimeFigureOut">
              <a:rPr lang="en-US" smtClean="0"/>
              <a:t>25/03/2025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29015369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image" Target="../media/image7.jfi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5.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0.png"/><Relationship Id="rId21"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customXml" Target="../ink/ink5.xml"/><Relationship Id="rId17" Type="http://schemas.openxmlformats.org/officeDocument/2006/relationships/image" Target="../media/image17.png"/><Relationship Id="rId25" Type="http://schemas.openxmlformats.org/officeDocument/2006/relationships/image" Target="../media/image21.png"/><Relationship Id="rId2" Type="http://schemas.openxmlformats.org/officeDocument/2006/relationships/image" Target="../media/image9.pn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4.png"/><Relationship Id="rId24" Type="http://schemas.openxmlformats.org/officeDocument/2006/relationships/customXml" Target="../ink/ink11.xml"/><Relationship Id="rId5" Type="http://schemas.openxmlformats.org/officeDocument/2006/relationships/image" Target="../media/image11.png"/><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13.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ustomXml" Target="../ink/ink15.xml"/><Relationship Id="rId5" Type="http://schemas.openxmlformats.org/officeDocument/2006/relationships/image" Target="../media/image26.png"/><Relationship Id="rId4" Type="http://schemas.openxmlformats.org/officeDocument/2006/relationships/customXml" Target="../ink/ink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e and white triangle pattern&#10;&#10;AI-generated content may be incorrect.">
            <a:extLst>
              <a:ext uri="{FF2B5EF4-FFF2-40B4-BE49-F238E27FC236}">
                <a16:creationId xmlns:a16="http://schemas.microsoft.com/office/drawing/2014/main" id="{BBF6A617-F23C-143F-6A80-B4F9B7B86190}"/>
              </a:ext>
            </a:extLst>
          </p:cNvPr>
          <p:cNvPicPr>
            <a:picLocks noChangeAspect="1"/>
          </p:cNvPicPr>
          <p:nvPr/>
        </p:nvPicPr>
        <p:blipFill>
          <a:blip r:embed="rId2">
            <a:alphaModFix amt="50000"/>
          </a:blip>
          <a:srcRect t="11593" r="-1" b="4115"/>
          <a:stretch/>
        </p:blipFill>
        <p:spPr>
          <a:xfrm>
            <a:off x="3069" y="0"/>
            <a:ext cx="12188931" cy="6857990"/>
          </a:xfrm>
          <a:prstGeom prst="rect">
            <a:avLst/>
          </a:prstGeom>
        </p:spPr>
      </p:pic>
      <p:sp>
        <p:nvSpPr>
          <p:cNvPr id="2" name="Title 1">
            <a:extLst>
              <a:ext uri="{FF2B5EF4-FFF2-40B4-BE49-F238E27FC236}">
                <a16:creationId xmlns:a16="http://schemas.microsoft.com/office/drawing/2014/main" id="{613C1BD7-3E2D-610A-2B81-83C1740F5707}"/>
              </a:ext>
            </a:extLst>
          </p:cNvPr>
          <p:cNvSpPr>
            <a:spLocks noGrp="1"/>
          </p:cNvSpPr>
          <p:nvPr>
            <p:ph type="ctrTitle"/>
          </p:nvPr>
        </p:nvSpPr>
        <p:spPr>
          <a:xfrm>
            <a:off x="3349257" y="2729231"/>
            <a:ext cx="3923414" cy="874209"/>
          </a:xfrm>
        </p:spPr>
        <p:txBody>
          <a:bodyPr>
            <a:normAutofit/>
          </a:bodyPr>
          <a:lstStyle/>
          <a:p>
            <a:pPr algn="ctr"/>
            <a:r>
              <a:rPr lang="ar-EG" sz="4400" dirty="0"/>
              <a:t>دراسة عالم الطبيعة</a:t>
            </a:r>
            <a:endParaRPr lang="en-US" sz="4400" dirty="0"/>
          </a:p>
        </p:txBody>
      </p:sp>
      <p:sp>
        <p:nvSpPr>
          <p:cNvPr id="3" name="Subtitle 2">
            <a:extLst>
              <a:ext uri="{FF2B5EF4-FFF2-40B4-BE49-F238E27FC236}">
                <a16:creationId xmlns:a16="http://schemas.microsoft.com/office/drawing/2014/main" id="{64AE2917-5DA5-1928-653E-27D0D4331AFF}"/>
              </a:ext>
            </a:extLst>
          </p:cNvPr>
          <p:cNvSpPr>
            <a:spLocks noGrp="1"/>
          </p:cNvSpPr>
          <p:nvPr>
            <p:ph type="subTitle" idx="1"/>
          </p:nvPr>
        </p:nvSpPr>
        <p:spPr>
          <a:xfrm>
            <a:off x="1165541" y="5332911"/>
            <a:ext cx="1790310" cy="536094"/>
          </a:xfrm>
        </p:spPr>
        <p:txBody>
          <a:bodyPr>
            <a:normAutofit/>
          </a:bodyPr>
          <a:lstStyle/>
          <a:p>
            <a:r>
              <a:rPr lang="ar-EG" sz="2400" dirty="0"/>
              <a:t>أ.أسماء محمد</a:t>
            </a:r>
            <a:endParaRPr lang="en-US" sz="2400" dirty="0"/>
          </a:p>
        </p:txBody>
      </p:sp>
      <p:sp>
        <p:nvSpPr>
          <p:cNvPr id="5" name="Title 1">
            <a:extLst>
              <a:ext uri="{FF2B5EF4-FFF2-40B4-BE49-F238E27FC236}">
                <a16:creationId xmlns:a16="http://schemas.microsoft.com/office/drawing/2014/main" id="{DBD7F4EC-0C67-CF69-AEF3-FA15C447ED54}"/>
              </a:ext>
            </a:extLst>
          </p:cNvPr>
          <p:cNvSpPr txBox="1">
            <a:spLocks/>
          </p:cNvSpPr>
          <p:nvPr/>
        </p:nvSpPr>
        <p:spPr>
          <a:xfrm>
            <a:off x="7095461" y="2729230"/>
            <a:ext cx="1388148" cy="874209"/>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9600" kern="1200">
                <a:solidFill>
                  <a:schemeClr val="tx1"/>
                </a:solidFill>
                <a:latin typeface="+mj-lt"/>
                <a:ea typeface="+mj-ea"/>
                <a:cs typeface="+mj-cs"/>
              </a:defRPr>
            </a:lvl1pPr>
          </a:lstStyle>
          <a:p>
            <a:pPr algn="ctr"/>
            <a:r>
              <a:rPr lang="ar-EG" sz="4400" dirty="0"/>
              <a:t>7-9</a:t>
            </a:r>
            <a:endParaRPr lang="en-US" sz="4400" dirty="0"/>
          </a:p>
        </p:txBody>
      </p:sp>
    </p:spTree>
    <p:extLst>
      <p:ext uri="{BB962C8B-B14F-4D97-AF65-F5344CB8AC3E}">
        <p14:creationId xmlns:p14="http://schemas.microsoft.com/office/powerpoint/2010/main" val="82613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test tube with a dropper&#10;&#10;AI-generated content may be incorrect.">
            <a:extLst>
              <a:ext uri="{FF2B5EF4-FFF2-40B4-BE49-F238E27FC236}">
                <a16:creationId xmlns:a16="http://schemas.microsoft.com/office/drawing/2014/main" id="{A188C9C7-A976-E812-1678-EB68E4A8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112" y="1003483"/>
            <a:ext cx="3536944" cy="23520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descr="A person in a white coat and gloves holding a beaker&#10;&#10;AI-generated content may be incorrect.">
            <a:extLst>
              <a:ext uri="{FF2B5EF4-FFF2-40B4-BE49-F238E27FC236}">
                <a16:creationId xmlns:a16="http://schemas.microsoft.com/office/drawing/2014/main" id="{E81456C8-DDB8-6400-B613-136485109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8938" y="4021815"/>
            <a:ext cx="3520830" cy="23520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15" name="Content Placeholder 2">
            <a:extLst>
              <a:ext uri="{FF2B5EF4-FFF2-40B4-BE49-F238E27FC236}">
                <a16:creationId xmlns:a16="http://schemas.microsoft.com/office/drawing/2014/main" id="{E4F060B8-8B0B-FB01-3EEB-845A9EC10040}"/>
              </a:ext>
            </a:extLst>
          </p:cNvPr>
          <p:cNvGraphicFramePr>
            <a:graphicFrameLocks noGrp="1"/>
          </p:cNvGraphicFramePr>
          <p:nvPr>
            <p:ph idx="1"/>
            <p:extLst>
              <p:ext uri="{D42A27DB-BD31-4B8C-83A1-F6EECF244321}">
                <p14:modId xmlns:p14="http://schemas.microsoft.com/office/powerpoint/2010/main" val="4094706278"/>
              </p:ext>
            </p:extLst>
          </p:nvPr>
        </p:nvGraphicFramePr>
        <p:xfrm>
          <a:off x="588710" y="1859132"/>
          <a:ext cx="6894576" cy="3483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283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1C4C-0B6E-4B10-9567-CE33057B24DC}"/>
              </a:ext>
            </a:extLst>
          </p:cNvPr>
          <p:cNvSpPr>
            <a:spLocks noGrp="1"/>
          </p:cNvSpPr>
          <p:nvPr>
            <p:ph type="title"/>
          </p:nvPr>
        </p:nvSpPr>
        <p:spPr>
          <a:xfrm>
            <a:off x="648930" y="629267"/>
            <a:ext cx="9252154" cy="1016654"/>
          </a:xfrm>
        </p:spPr>
        <p:txBody>
          <a:bodyPr>
            <a:normAutofit/>
          </a:bodyPr>
          <a:lstStyle/>
          <a:p>
            <a:pPr algn="ctr" rtl="1"/>
            <a:r>
              <a:rPr lang="ar-EG" sz="3200" dirty="0">
                <a:solidFill>
                  <a:schemeClr val="tx1"/>
                </a:solidFill>
              </a:rPr>
              <a:t> استقصاء رعي الإبل في عمان</a:t>
            </a:r>
            <a:endParaRPr lang="en-US" sz="3200" dirty="0">
              <a:solidFill>
                <a:schemeClr val="tx1"/>
              </a:solidFill>
            </a:endParaRPr>
          </a:p>
        </p:txBody>
      </p:sp>
      <p:graphicFrame>
        <p:nvGraphicFramePr>
          <p:cNvPr id="5" name="Content Placeholder 2">
            <a:extLst>
              <a:ext uri="{FF2B5EF4-FFF2-40B4-BE49-F238E27FC236}">
                <a16:creationId xmlns:a16="http://schemas.microsoft.com/office/drawing/2014/main" id="{D488707E-9457-E59F-56FA-31D320E79F82}"/>
              </a:ext>
            </a:extLst>
          </p:cNvPr>
          <p:cNvGraphicFramePr>
            <a:graphicFrameLocks noGrp="1"/>
          </p:cNvGraphicFramePr>
          <p:nvPr>
            <p:ph idx="1"/>
            <p:extLst>
              <p:ext uri="{D42A27DB-BD31-4B8C-83A1-F6EECF244321}">
                <p14:modId xmlns:p14="http://schemas.microsoft.com/office/powerpoint/2010/main" val="994480676"/>
              </p:ext>
            </p:extLst>
          </p:nvPr>
        </p:nvGraphicFramePr>
        <p:xfrm>
          <a:off x="648930" y="2402308"/>
          <a:ext cx="10895370" cy="423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653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CD00-A982-BE38-0F56-8F6051D60390}"/>
              </a:ext>
            </a:extLst>
          </p:cNvPr>
          <p:cNvSpPr>
            <a:spLocks noGrp="1"/>
          </p:cNvSpPr>
          <p:nvPr>
            <p:ph type="title"/>
          </p:nvPr>
        </p:nvSpPr>
        <p:spPr>
          <a:xfrm>
            <a:off x="4994864" y="367716"/>
            <a:ext cx="2199094" cy="920463"/>
          </a:xfrm>
        </p:spPr>
        <p:txBody>
          <a:bodyPr vert="horz" lIns="91440" tIns="45720" rIns="91440" bIns="45720" rtlCol="0" anchor="b">
            <a:normAutofit/>
          </a:bodyPr>
          <a:lstStyle/>
          <a:p>
            <a:pPr algn="r" rtl="1"/>
            <a:r>
              <a:rPr lang="en-US" sz="3200" dirty="0" err="1"/>
              <a:t>أسئلة</a:t>
            </a:r>
            <a:r>
              <a:rPr lang="en-US" sz="3200" dirty="0"/>
              <a:t> ص 30</a:t>
            </a:r>
          </a:p>
        </p:txBody>
      </p:sp>
      <p:pic>
        <p:nvPicPr>
          <p:cNvPr id="5" name="Picture 4">
            <a:extLst>
              <a:ext uri="{FF2B5EF4-FFF2-40B4-BE49-F238E27FC236}">
                <a16:creationId xmlns:a16="http://schemas.microsoft.com/office/drawing/2014/main" id="{82922283-720C-E831-DA49-3517C49EC5D9}"/>
              </a:ext>
            </a:extLst>
          </p:cNvPr>
          <p:cNvPicPr>
            <a:picLocks noChangeAspect="1"/>
          </p:cNvPicPr>
          <p:nvPr/>
        </p:nvPicPr>
        <p:blipFill>
          <a:blip r:embed="rId2"/>
          <a:stretch>
            <a:fillRect/>
          </a:stretch>
        </p:blipFill>
        <p:spPr>
          <a:xfrm>
            <a:off x="6093742" y="3017565"/>
            <a:ext cx="5454404" cy="1937208"/>
          </a:xfrm>
          <a:prstGeom prst="rect">
            <a:avLst/>
          </a:prstGeom>
          <a:effectLst/>
        </p:spPr>
      </p:pic>
      <p:pic>
        <p:nvPicPr>
          <p:cNvPr id="7" name="Picture 6">
            <a:extLst>
              <a:ext uri="{FF2B5EF4-FFF2-40B4-BE49-F238E27FC236}">
                <a16:creationId xmlns:a16="http://schemas.microsoft.com/office/drawing/2014/main" id="{51CC8787-394A-2554-39B3-CBEB73CCF742}"/>
              </a:ext>
            </a:extLst>
          </p:cNvPr>
          <p:cNvPicPr>
            <a:picLocks noChangeAspect="1"/>
          </p:cNvPicPr>
          <p:nvPr/>
        </p:nvPicPr>
        <p:blipFill>
          <a:blip r:embed="rId3"/>
          <a:stretch>
            <a:fillRect/>
          </a:stretch>
        </p:blipFill>
        <p:spPr>
          <a:xfrm>
            <a:off x="452468" y="3115211"/>
            <a:ext cx="5450557" cy="1839562"/>
          </a:xfrm>
          <a:prstGeom prst="rect">
            <a:avLst/>
          </a:prstGeom>
          <a:effectLst/>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508BF34-4272-C0B2-F6A1-AC78216D8CD8}"/>
                  </a:ext>
                </a:extLst>
              </p14:cNvPr>
              <p14:cNvContentPartPr/>
              <p14:nvPr/>
            </p14:nvContentPartPr>
            <p14:xfrm>
              <a:off x="8539730" y="4082260"/>
              <a:ext cx="535320" cy="387720"/>
            </p14:xfrm>
          </p:contentPart>
        </mc:Choice>
        <mc:Fallback>
          <p:pic>
            <p:nvPicPr>
              <p:cNvPr id="3" name="Ink 2">
                <a:extLst>
                  <a:ext uri="{FF2B5EF4-FFF2-40B4-BE49-F238E27FC236}">
                    <a16:creationId xmlns:a16="http://schemas.microsoft.com/office/drawing/2014/main" id="{2508BF34-4272-C0B2-F6A1-AC78216D8CD8}"/>
                  </a:ext>
                </a:extLst>
              </p:cNvPr>
              <p:cNvPicPr/>
              <p:nvPr/>
            </p:nvPicPr>
            <p:blipFill>
              <a:blip r:embed="rId5"/>
              <a:stretch>
                <a:fillRect/>
              </a:stretch>
            </p:blipFill>
            <p:spPr>
              <a:xfrm>
                <a:off x="8533610" y="4076140"/>
                <a:ext cx="54756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2144064-1304-595D-3AF8-CA6AB4433662}"/>
                  </a:ext>
                </a:extLst>
              </p14:cNvPr>
              <p14:cNvContentPartPr/>
              <p14:nvPr/>
            </p14:nvContentPartPr>
            <p14:xfrm>
              <a:off x="7332650" y="4036540"/>
              <a:ext cx="504360" cy="475200"/>
            </p14:xfrm>
          </p:contentPart>
        </mc:Choice>
        <mc:Fallback>
          <p:pic>
            <p:nvPicPr>
              <p:cNvPr id="4" name="Ink 3">
                <a:extLst>
                  <a:ext uri="{FF2B5EF4-FFF2-40B4-BE49-F238E27FC236}">
                    <a16:creationId xmlns:a16="http://schemas.microsoft.com/office/drawing/2014/main" id="{52144064-1304-595D-3AF8-CA6AB4433662}"/>
                  </a:ext>
                </a:extLst>
              </p:cNvPr>
              <p:cNvPicPr/>
              <p:nvPr/>
            </p:nvPicPr>
            <p:blipFill>
              <a:blip r:embed="rId7"/>
              <a:stretch>
                <a:fillRect/>
              </a:stretch>
            </p:blipFill>
            <p:spPr>
              <a:xfrm>
                <a:off x="7326530" y="4030420"/>
                <a:ext cx="516600" cy="487440"/>
              </a:xfrm>
              <a:prstGeom prst="rect">
                <a:avLst/>
              </a:prstGeom>
            </p:spPr>
          </p:pic>
        </mc:Fallback>
      </mc:AlternateContent>
      <p:grpSp>
        <p:nvGrpSpPr>
          <p:cNvPr id="9" name="Group 8">
            <a:extLst>
              <a:ext uri="{FF2B5EF4-FFF2-40B4-BE49-F238E27FC236}">
                <a16:creationId xmlns:a16="http://schemas.microsoft.com/office/drawing/2014/main" id="{3057D32C-CA62-D05F-FDD1-BF4C0BC88732}"/>
              </a:ext>
            </a:extLst>
          </p:cNvPr>
          <p:cNvGrpSpPr/>
          <p:nvPr/>
        </p:nvGrpSpPr>
        <p:grpSpPr>
          <a:xfrm>
            <a:off x="10342250" y="4018540"/>
            <a:ext cx="523800" cy="934200"/>
            <a:chOff x="10342250" y="4018540"/>
            <a:chExt cx="523800" cy="934200"/>
          </a:xfrm>
        </p:grpSpPr>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33BD4B72-4F90-94C2-9C9D-3075BB2F5394}"/>
                    </a:ext>
                  </a:extLst>
                </p14:cNvPr>
                <p14:cNvContentPartPr/>
                <p14:nvPr/>
              </p14:nvContentPartPr>
              <p14:xfrm>
                <a:off x="10514330" y="4481500"/>
                <a:ext cx="294120" cy="471240"/>
              </p14:xfrm>
            </p:contentPart>
          </mc:Choice>
          <mc:Fallback>
            <p:pic>
              <p:nvPicPr>
                <p:cNvPr id="6" name="Ink 5">
                  <a:extLst>
                    <a:ext uri="{FF2B5EF4-FFF2-40B4-BE49-F238E27FC236}">
                      <a16:creationId xmlns:a16="http://schemas.microsoft.com/office/drawing/2014/main" id="{33BD4B72-4F90-94C2-9C9D-3075BB2F5394}"/>
                    </a:ext>
                  </a:extLst>
                </p:cNvPr>
                <p:cNvPicPr/>
                <p:nvPr/>
              </p:nvPicPr>
              <p:blipFill>
                <a:blip r:embed="rId9"/>
                <a:stretch>
                  <a:fillRect/>
                </a:stretch>
              </p:blipFill>
              <p:spPr>
                <a:xfrm>
                  <a:off x="10508210" y="4475380"/>
                  <a:ext cx="30636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75D3A939-CC18-17A9-4775-D51DD8C1D2C9}"/>
                    </a:ext>
                  </a:extLst>
                </p14:cNvPr>
                <p14:cNvContentPartPr/>
                <p14:nvPr/>
              </p14:nvContentPartPr>
              <p14:xfrm>
                <a:off x="10342250" y="4018540"/>
                <a:ext cx="523800" cy="414360"/>
              </p14:xfrm>
            </p:contentPart>
          </mc:Choice>
          <mc:Fallback>
            <p:pic>
              <p:nvPicPr>
                <p:cNvPr id="8" name="Ink 7">
                  <a:extLst>
                    <a:ext uri="{FF2B5EF4-FFF2-40B4-BE49-F238E27FC236}">
                      <a16:creationId xmlns:a16="http://schemas.microsoft.com/office/drawing/2014/main" id="{75D3A939-CC18-17A9-4775-D51DD8C1D2C9}"/>
                    </a:ext>
                  </a:extLst>
                </p:cNvPr>
                <p:cNvPicPr/>
                <p:nvPr/>
              </p:nvPicPr>
              <p:blipFill>
                <a:blip r:embed="rId11"/>
                <a:stretch>
                  <a:fillRect/>
                </a:stretch>
              </p:blipFill>
              <p:spPr>
                <a:xfrm>
                  <a:off x="10336130" y="4012420"/>
                  <a:ext cx="536040" cy="42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C12E5EA-E123-5EF5-6596-1E37E4EEEB6E}"/>
                  </a:ext>
                </a:extLst>
              </p14:cNvPr>
              <p14:cNvContentPartPr/>
              <p14:nvPr/>
            </p14:nvContentPartPr>
            <p14:xfrm>
              <a:off x="10476170" y="4831060"/>
              <a:ext cx="306360" cy="46080"/>
            </p14:xfrm>
          </p:contentPart>
        </mc:Choice>
        <mc:Fallback>
          <p:pic>
            <p:nvPicPr>
              <p:cNvPr id="10" name="Ink 9">
                <a:extLst>
                  <a:ext uri="{FF2B5EF4-FFF2-40B4-BE49-F238E27FC236}">
                    <a16:creationId xmlns:a16="http://schemas.microsoft.com/office/drawing/2014/main" id="{AC12E5EA-E123-5EF5-6596-1E37E4EEEB6E}"/>
                  </a:ext>
                </a:extLst>
              </p:cNvPr>
              <p:cNvPicPr/>
              <p:nvPr/>
            </p:nvPicPr>
            <p:blipFill>
              <a:blip r:embed="rId13"/>
              <a:stretch>
                <a:fillRect/>
              </a:stretch>
            </p:blipFill>
            <p:spPr>
              <a:xfrm>
                <a:off x="10470050" y="4824940"/>
                <a:ext cx="318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80F0857-99BC-D49A-5163-D8AB20D51D14}"/>
                  </a:ext>
                </a:extLst>
              </p14:cNvPr>
              <p14:cNvContentPartPr/>
              <p14:nvPr/>
            </p14:nvContentPartPr>
            <p14:xfrm>
              <a:off x="8698130" y="4501660"/>
              <a:ext cx="232200" cy="312120"/>
            </p14:xfrm>
          </p:contentPart>
        </mc:Choice>
        <mc:Fallback>
          <p:pic>
            <p:nvPicPr>
              <p:cNvPr id="11" name="Ink 10">
                <a:extLst>
                  <a:ext uri="{FF2B5EF4-FFF2-40B4-BE49-F238E27FC236}">
                    <a16:creationId xmlns:a16="http://schemas.microsoft.com/office/drawing/2014/main" id="{980F0857-99BC-D49A-5163-D8AB20D51D14}"/>
                  </a:ext>
                </a:extLst>
              </p:cNvPr>
              <p:cNvPicPr/>
              <p:nvPr/>
            </p:nvPicPr>
            <p:blipFill>
              <a:blip r:embed="rId15"/>
              <a:stretch>
                <a:fillRect/>
              </a:stretch>
            </p:blipFill>
            <p:spPr>
              <a:xfrm>
                <a:off x="8692010" y="4495540"/>
                <a:ext cx="24444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FD5DB79-92B1-AB48-7E1B-B2FFF79982CA}"/>
                  </a:ext>
                </a:extLst>
              </p14:cNvPr>
              <p14:cNvContentPartPr/>
              <p14:nvPr/>
            </p14:nvContentPartPr>
            <p14:xfrm>
              <a:off x="7363970" y="4423540"/>
              <a:ext cx="467280" cy="466920"/>
            </p14:xfrm>
          </p:contentPart>
        </mc:Choice>
        <mc:Fallback>
          <p:pic>
            <p:nvPicPr>
              <p:cNvPr id="12" name="Ink 11">
                <a:extLst>
                  <a:ext uri="{FF2B5EF4-FFF2-40B4-BE49-F238E27FC236}">
                    <a16:creationId xmlns:a16="http://schemas.microsoft.com/office/drawing/2014/main" id="{3FD5DB79-92B1-AB48-7E1B-B2FFF79982CA}"/>
                  </a:ext>
                </a:extLst>
              </p:cNvPr>
              <p:cNvPicPr/>
              <p:nvPr/>
            </p:nvPicPr>
            <p:blipFill>
              <a:blip r:embed="rId17"/>
              <a:stretch>
                <a:fillRect/>
              </a:stretch>
            </p:blipFill>
            <p:spPr>
              <a:xfrm>
                <a:off x="7357850" y="4417420"/>
                <a:ext cx="47952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5FBA9D8A-4065-00EA-955F-F09478E41BAC}"/>
                  </a:ext>
                </a:extLst>
              </p14:cNvPr>
              <p14:cNvContentPartPr/>
              <p14:nvPr/>
            </p14:nvContentPartPr>
            <p14:xfrm>
              <a:off x="8566370" y="4406260"/>
              <a:ext cx="349200" cy="20160"/>
            </p14:xfrm>
          </p:contentPart>
        </mc:Choice>
        <mc:Fallback>
          <p:pic>
            <p:nvPicPr>
              <p:cNvPr id="13" name="Ink 12">
                <a:extLst>
                  <a:ext uri="{FF2B5EF4-FFF2-40B4-BE49-F238E27FC236}">
                    <a16:creationId xmlns:a16="http://schemas.microsoft.com/office/drawing/2014/main" id="{5FBA9D8A-4065-00EA-955F-F09478E41BAC}"/>
                  </a:ext>
                </a:extLst>
              </p:cNvPr>
              <p:cNvPicPr/>
              <p:nvPr/>
            </p:nvPicPr>
            <p:blipFill>
              <a:blip r:embed="rId19"/>
              <a:stretch>
                <a:fillRect/>
              </a:stretch>
            </p:blipFill>
            <p:spPr>
              <a:xfrm>
                <a:off x="8560250" y="4400140"/>
                <a:ext cx="361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F6EA0E9-9158-E9BD-7C19-0AD3116C3BC4}"/>
                  </a:ext>
                </a:extLst>
              </p14:cNvPr>
              <p14:cNvContentPartPr/>
              <p14:nvPr/>
            </p14:nvContentPartPr>
            <p14:xfrm>
              <a:off x="7312850" y="4374580"/>
              <a:ext cx="613080" cy="83160"/>
            </p14:xfrm>
          </p:contentPart>
        </mc:Choice>
        <mc:Fallback>
          <p:pic>
            <p:nvPicPr>
              <p:cNvPr id="14" name="Ink 13">
                <a:extLst>
                  <a:ext uri="{FF2B5EF4-FFF2-40B4-BE49-F238E27FC236}">
                    <a16:creationId xmlns:a16="http://schemas.microsoft.com/office/drawing/2014/main" id="{3F6EA0E9-9158-E9BD-7C19-0AD3116C3BC4}"/>
                  </a:ext>
                </a:extLst>
              </p:cNvPr>
              <p:cNvPicPr/>
              <p:nvPr/>
            </p:nvPicPr>
            <p:blipFill>
              <a:blip r:embed="rId21"/>
              <a:stretch>
                <a:fillRect/>
              </a:stretch>
            </p:blipFill>
            <p:spPr>
              <a:xfrm>
                <a:off x="7306730" y="4368460"/>
                <a:ext cx="625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6F6411B-9559-B4A3-D4C2-6036F50EE691}"/>
                  </a:ext>
                </a:extLst>
              </p14:cNvPr>
              <p14:cNvContentPartPr/>
              <p14:nvPr/>
            </p14:nvContentPartPr>
            <p14:xfrm>
              <a:off x="4305050" y="4012420"/>
              <a:ext cx="867240" cy="20160"/>
            </p14:xfrm>
          </p:contentPart>
        </mc:Choice>
        <mc:Fallback>
          <p:pic>
            <p:nvPicPr>
              <p:cNvPr id="15" name="Ink 14">
                <a:extLst>
                  <a:ext uri="{FF2B5EF4-FFF2-40B4-BE49-F238E27FC236}">
                    <a16:creationId xmlns:a16="http://schemas.microsoft.com/office/drawing/2014/main" id="{B6F6411B-9559-B4A3-D4C2-6036F50EE691}"/>
                  </a:ext>
                </a:extLst>
              </p:cNvPr>
              <p:cNvPicPr/>
              <p:nvPr/>
            </p:nvPicPr>
            <p:blipFill>
              <a:blip r:embed="rId23"/>
              <a:stretch>
                <a:fillRect/>
              </a:stretch>
            </p:blipFill>
            <p:spPr>
              <a:xfrm>
                <a:off x="4298930" y="4006300"/>
                <a:ext cx="8794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8A1CD363-FC49-338C-B35E-2B6FCDF721D0}"/>
                  </a:ext>
                </a:extLst>
              </p14:cNvPr>
              <p14:cNvContentPartPr/>
              <p14:nvPr/>
            </p14:nvContentPartPr>
            <p14:xfrm>
              <a:off x="8483930" y="4005940"/>
              <a:ext cx="560160" cy="511920"/>
            </p14:xfrm>
          </p:contentPart>
        </mc:Choice>
        <mc:Fallback>
          <p:pic>
            <p:nvPicPr>
              <p:cNvPr id="16" name="Ink 15">
                <a:extLst>
                  <a:ext uri="{FF2B5EF4-FFF2-40B4-BE49-F238E27FC236}">
                    <a16:creationId xmlns:a16="http://schemas.microsoft.com/office/drawing/2014/main" id="{8A1CD363-FC49-338C-B35E-2B6FCDF721D0}"/>
                  </a:ext>
                </a:extLst>
              </p:cNvPr>
              <p:cNvPicPr/>
              <p:nvPr/>
            </p:nvPicPr>
            <p:blipFill>
              <a:blip r:embed="rId25"/>
              <a:stretch>
                <a:fillRect/>
              </a:stretch>
            </p:blipFill>
            <p:spPr>
              <a:xfrm>
                <a:off x="8477810" y="3999820"/>
                <a:ext cx="57240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B1CB97C7-D30D-B675-3F23-ADD9939ACC31}"/>
                  </a:ext>
                </a:extLst>
              </p14:cNvPr>
              <p14:cNvContentPartPr/>
              <p14:nvPr/>
            </p14:nvContentPartPr>
            <p14:xfrm>
              <a:off x="7244810" y="3994780"/>
              <a:ext cx="567000" cy="453600"/>
            </p14:xfrm>
          </p:contentPart>
        </mc:Choice>
        <mc:Fallback>
          <p:pic>
            <p:nvPicPr>
              <p:cNvPr id="17" name="Ink 16">
                <a:extLst>
                  <a:ext uri="{FF2B5EF4-FFF2-40B4-BE49-F238E27FC236}">
                    <a16:creationId xmlns:a16="http://schemas.microsoft.com/office/drawing/2014/main" id="{B1CB97C7-D30D-B675-3F23-ADD9939ACC31}"/>
                  </a:ext>
                </a:extLst>
              </p:cNvPr>
              <p:cNvPicPr/>
              <p:nvPr/>
            </p:nvPicPr>
            <p:blipFill>
              <a:blip r:embed="rId27"/>
              <a:stretch>
                <a:fillRect/>
              </a:stretch>
            </p:blipFill>
            <p:spPr>
              <a:xfrm>
                <a:off x="7238690" y="3988660"/>
                <a:ext cx="579240" cy="465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AB2C11FD-D1EF-4706-CDB2-494CF23EFCAF}"/>
                  </a:ext>
                </a:extLst>
              </p14:cNvPr>
              <p14:cNvContentPartPr/>
              <p14:nvPr/>
            </p14:nvContentPartPr>
            <p14:xfrm>
              <a:off x="8349290" y="3701380"/>
              <a:ext cx="865800" cy="447480"/>
            </p14:xfrm>
          </p:contentPart>
        </mc:Choice>
        <mc:Fallback>
          <p:pic>
            <p:nvPicPr>
              <p:cNvPr id="18" name="Ink 17">
                <a:extLst>
                  <a:ext uri="{FF2B5EF4-FFF2-40B4-BE49-F238E27FC236}">
                    <a16:creationId xmlns:a16="http://schemas.microsoft.com/office/drawing/2014/main" id="{AB2C11FD-D1EF-4706-CDB2-494CF23EFCAF}"/>
                  </a:ext>
                </a:extLst>
              </p:cNvPr>
              <p:cNvPicPr/>
              <p:nvPr/>
            </p:nvPicPr>
            <p:blipFill>
              <a:blip r:embed="rId29"/>
              <a:stretch>
                <a:fillRect/>
              </a:stretch>
            </p:blipFill>
            <p:spPr>
              <a:xfrm>
                <a:off x="8343170" y="3695260"/>
                <a:ext cx="878040" cy="459720"/>
              </a:xfrm>
              <a:prstGeom prst="rect">
                <a:avLst/>
              </a:prstGeom>
            </p:spPr>
          </p:pic>
        </mc:Fallback>
      </mc:AlternateContent>
    </p:spTree>
    <p:extLst>
      <p:ext uri="{BB962C8B-B14F-4D97-AF65-F5344CB8AC3E}">
        <p14:creationId xmlns:p14="http://schemas.microsoft.com/office/powerpoint/2010/main" val="256528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3D7B06-FAC7-C874-DADC-42C1717DCABD}"/>
              </a:ext>
            </a:extLst>
          </p:cNvPr>
          <p:cNvSpPr txBox="1"/>
          <p:nvPr/>
        </p:nvSpPr>
        <p:spPr>
          <a:xfrm>
            <a:off x="648929" y="1063417"/>
            <a:ext cx="3505495" cy="4675396"/>
          </a:xfrm>
          <a:prstGeom prst="rect">
            <a:avLst/>
          </a:prstGeom>
        </p:spPr>
        <p:txBody>
          <a:bodyPr vert="horz" lIns="91440" tIns="45720" rIns="91440" bIns="45720" rtlCol="0" anchor="ctr">
            <a:normAutofit/>
          </a:bodyPr>
          <a:lstStyle/>
          <a:p>
            <a:pPr algn="l" rtl="1">
              <a:spcBef>
                <a:spcPct val="0"/>
              </a:spcBef>
              <a:spcAft>
                <a:spcPts val="600"/>
              </a:spcAft>
            </a:pPr>
            <a:r>
              <a:rPr lang="en-US" sz="3200" dirty="0" err="1">
                <a:latin typeface="+mj-lt"/>
                <a:ea typeface="+mj-ea"/>
                <a:cs typeface="+mj-cs"/>
              </a:rPr>
              <a:t>أجابات</a:t>
            </a:r>
            <a:r>
              <a:rPr lang="en-US" sz="3200" dirty="0">
                <a:latin typeface="+mj-lt"/>
                <a:ea typeface="+mj-ea"/>
                <a:cs typeface="+mj-cs"/>
              </a:rPr>
              <a:t> </a:t>
            </a:r>
            <a:r>
              <a:rPr lang="en-US" sz="3200" dirty="0" err="1">
                <a:latin typeface="+mj-lt"/>
                <a:ea typeface="+mj-ea"/>
                <a:cs typeface="+mj-cs"/>
              </a:rPr>
              <a:t>أسئلة</a:t>
            </a:r>
            <a:r>
              <a:rPr lang="en-US" sz="3200" dirty="0">
                <a:latin typeface="+mj-lt"/>
                <a:ea typeface="+mj-ea"/>
                <a:cs typeface="+mj-cs"/>
              </a:rPr>
              <a:t> ص 30</a:t>
            </a:r>
          </a:p>
        </p:txBody>
      </p:sp>
      <p:graphicFrame>
        <p:nvGraphicFramePr>
          <p:cNvPr id="9" name="Content Placeholder 2">
            <a:extLst>
              <a:ext uri="{FF2B5EF4-FFF2-40B4-BE49-F238E27FC236}">
                <a16:creationId xmlns:a16="http://schemas.microsoft.com/office/drawing/2014/main" id="{F7E87217-5090-B682-C121-2931C04AC62A}"/>
              </a:ext>
            </a:extLst>
          </p:cNvPr>
          <p:cNvGraphicFramePr>
            <a:graphicFrameLocks noGrp="1"/>
          </p:cNvGraphicFramePr>
          <p:nvPr>
            <p:ph idx="1"/>
            <p:extLst>
              <p:ext uri="{D42A27DB-BD31-4B8C-83A1-F6EECF244321}">
                <p14:modId xmlns:p14="http://schemas.microsoft.com/office/powerpoint/2010/main" val="3787154109"/>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94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A1E8-9CA6-5E00-875D-91E3FB7FFF9A}"/>
              </a:ext>
            </a:extLst>
          </p:cNvPr>
          <p:cNvSpPr>
            <a:spLocks noGrp="1"/>
          </p:cNvSpPr>
          <p:nvPr>
            <p:ph type="title"/>
          </p:nvPr>
        </p:nvSpPr>
        <p:spPr>
          <a:xfrm>
            <a:off x="1393638" y="452718"/>
            <a:ext cx="9404723" cy="906051"/>
          </a:xfrm>
        </p:spPr>
        <p:txBody>
          <a:bodyPr>
            <a:normAutofit/>
          </a:bodyPr>
          <a:lstStyle/>
          <a:p>
            <a:pPr algn="ctr" rtl="1"/>
            <a:r>
              <a:rPr lang="ar-EG" sz="3600" dirty="0"/>
              <a:t> جمع العینات</a:t>
            </a:r>
            <a:endParaRPr lang="en-US" sz="3600" dirty="0"/>
          </a:p>
        </p:txBody>
      </p:sp>
      <p:sp>
        <p:nvSpPr>
          <p:cNvPr id="3" name="Content Placeholder 2">
            <a:extLst>
              <a:ext uri="{FF2B5EF4-FFF2-40B4-BE49-F238E27FC236}">
                <a16:creationId xmlns:a16="http://schemas.microsoft.com/office/drawing/2014/main" id="{EBB01815-C493-DFF4-FB94-F5FEDCD0E07D}"/>
              </a:ext>
            </a:extLst>
          </p:cNvPr>
          <p:cNvSpPr>
            <a:spLocks noGrp="1"/>
          </p:cNvSpPr>
          <p:nvPr>
            <p:ph idx="1"/>
          </p:nvPr>
        </p:nvSpPr>
        <p:spPr>
          <a:xfrm>
            <a:off x="838200" y="1739769"/>
            <a:ext cx="10515600" cy="4535211"/>
          </a:xfrm>
          <a:noFill/>
          <a:ln>
            <a:noFill/>
          </a:ln>
        </p:spPr>
        <p:txBody>
          <a:bodyPr>
            <a:noAutofit/>
          </a:bodyPr>
          <a:lstStyle/>
          <a:p>
            <a:pPr algn="r" rtl="1"/>
            <a:r>
              <a:rPr lang="ar-EG" sz="2400" dirty="0"/>
              <a:t>في تجربة رعي الإبل المفترضة لم یقم علماء البیئة بإحصاء جمیع النباتات في المنطقة كلھا على جانبي السیاج بل قاموا بعد النباتات في 40 ً زوجا من قطع الأراضي سمى ذلك جمع العینات.</a:t>
            </a:r>
          </a:p>
          <a:p>
            <a:pPr algn="r" rtl="1"/>
            <a:r>
              <a:rPr lang="ar-EG" sz="2400" dirty="0"/>
              <a:t>لو كان العلماء استخدموا عشرة أزواج فقط من قطع الأراضي كان من الممكن ألا تبین نتائجھم النمط الحقیقي للمنطقة بكاملھا. ولو كانوا اختاروا أجزاء لا تتضمن سوى نباتات تروق لھم، لما أظھرت نتائجھم النمط الكلي الحقیقي أیضا.</a:t>
            </a:r>
          </a:p>
          <a:p>
            <a:pPr algn="r" rtl="1"/>
            <a:r>
              <a:rPr lang="ar-EG" sz="2400" dirty="0"/>
              <a:t> </a:t>
            </a:r>
          </a:p>
          <a:p>
            <a:pPr algn="r" rtl="1"/>
            <a:r>
              <a:rPr lang="ar-EG" sz="2400" dirty="0"/>
              <a:t>عندما یستخدم علماء البیئة أسالیب جمع العینات یجب أن یحرصوا على:</a:t>
            </a:r>
          </a:p>
          <a:p>
            <a:pPr marL="0" indent="0" algn="r" rtl="1">
              <a:buNone/>
            </a:pPr>
            <a:endParaRPr lang="ar-EG" sz="2400" dirty="0"/>
          </a:p>
        </p:txBody>
      </p:sp>
      <p:graphicFrame>
        <p:nvGraphicFramePr>
          <p:cNvPr id="4" name="Diagram 3">
            <a:extLst>
              <a:ext uri="{FF2B5EF4-FFF2-40B4-BE49-F238E27FC236}">
                <a16:creationId xmlns:a16="http://schemas.microsoft.com/office/drawing/2014/main" id="{564D3579-6347-28CD-7FE7-0DDC8C47AC8B}"/>
              </a:ext>
            </a:extLst>
          </p:cNvPr>
          <p:cNvGraphicFramePr/>
          <p:nvPr>
            <p:extLst>
              <p:ext uri="{D42A27DB-BD31-4B8C-83A1-F6EECF244321}">
                <p14:modId xmlns:p14="http://schemas.microsoft.com/office/powerpoint/2010/main" val="2163317070"/>
              </p:ext>
            </p:extLst>
          </p:nvPr>
        </p:nvGraphicFramePr>
        <p:xfrm>
          <a:off x="3062177" y="4908893"/>
          <a:ext cx="4540102" cy="174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1E8D81E-61C2-A209-0EC8-2E7397583BC2}"/>
              </a:ext>
            </a:extLst>
          </p:cNvPr>
          <p:cNvSpPr/>
          <p:nvPr/>
        </p:nvSpPr>
        <p:spPr>
          <a:xfrm>
            <a:off x="838201" y="3797414"/>
            <a:ext cx="10073336" cy="533400"/>
          </a:xfrm>
          <a:custGeom>
            <a:avLst/>
            <a:gdLst>
              <a:gd name="connsiteX0" fmla="*/ 0 w 10073336"/>
              <a:gd name="connsiteY0" fmla="*/ 0 h 533400"/>
              <a:gd name="connsiteX1" fmla="*/ 391082 w 10073336"/>
              <a:gd name="connsiteY1" fmla="*/ 0 h 533400"/>
              <a:gd name="connsiteX2" fmla="*/ 983632 w 10073336"/>
              <a:gd name="connsiteY2" fmla="*/ 0 h 533400"/>
              <a:gd name="connsiteX3" fmla="*/ 1676914 w 10073336"/>
              <a:gd name="connsiteY3" fmla="*/ 0 h 533400"/>
              <a:gd name="connsiteX4" fmla="*/ 2370197 w 10073336"/>
              <a:gd name="connsiteY4" fmla="*/ 0 h 533400"/>
              <a:gd name="connsiteX5" fmla="*/ 3164213 w 10073336"/>
              <a:gd name="connsiteY5" fmla="*/ 0 h 533400"/>
              <a:gd name="connsiteX6" fmla="*/ 3656028 w 10073336"/>
              <a:gd name="connsiteY6" fmla="*/ 0 h 533400"/>
              <a:gd name="connsiteX7" fmla="*/ 4147844 w 10073336"/>
              <a:gd name="connsiteY7" fmla="*/ 0 h 533400"/>
              <a:gd name="connsiteX8" fmla="*/ 4639660 w 10073336"/>
              <a:gd name="connsiteY8" fmla="*/ 0 h 533400"/>
              <a:gd name="connsiteX9" fmla="*/ 5433676 w 10073336"/>
              <a:gd name="connsiteY9" fmla="*/ 0 h 533400"/>
              <a:gd name="connsiteX10" fmla="*/ 5824758 w 10073336"/>
              <a:gd name="connsiteY10" fmla="*/ 0 h 533400"/>
              <a:gd name="connsiteX11" fmla="*/ 6417308 w 10073336"/>
              <a:gd name="connsiteY11" fmla="*/ 0 h 533400"/>
              <a:gd name="connsiteX12" fmla="*/ 7110590 w 10073336"/>
              <a:gd name="connsiteY12" fmla="*/ 0 h 533400"/>
              <a:gd name="connsiteX13" fmla="*/ 7501673 w 10073336"/>
              <a:gd name="connsiteY13" fmla="*/ 0 h 533400"/>
              <a:gd name="connsiteX14" fmla="*/ 7993488 w 10073336"/>
              <a:gd name="connsiteY14" fmla="*/ 0 h 533400"/>
              <a:gd name="connsiteX15" fmla="*/ 8283837 w 10073336"/>
              <a:gd name="connsiteY15" fmla="*/ 0 h 533400"/>
              <a:gd name="connsiteX16" fmla="*/ 8574187 w 10073336"/>
              <a:gd name="connsiteY16" fmla="*/ 0 h 533400"/>
              <a:gd name="connsiteX17" fmla="*/ 9267469 w 10073336"/>
              <a:gd name="connsiteY17" fmla="*/ 0 h 533400"/>
              <a:gd name="connsiteX18" fmla="*/ 10073336 w 10073336"/>
              <a:gd name="connsiteY18" fmla="*/ 0 h 533400"/>
              <a:gd name="connsiteX19" fmla="*/ 10073336 w 10073336"/>
              <a:gd name="connsiteY19" fmla="*/ 533400 h 533400"/>
              <a:gd name="connsiteX20" fmla="*/ 9380053 w 10073336"/>
              <a:gd name="connsiteY20" fmla="*/ 533400 h 533400"/>
              <a:gd name="connsiteX21" fmla="*/ 8787504 w 10073336"/>
              <a:gd name="connsiteY21" fmla="*/ 533400 h 533400"/>
              <a:gd name="connsiteX22" fmla="*/ 7993488 w 10073336"/>
              <a:gd name="connsiteY22" fmla="*/ 533400 h 533400"/>
              <a:gd name="connsiteX23" fmla="*/ 7501673 w 10073336"/>
              <a:gd name="connsiteY23" fmla="*/ 533400 h 533400"/>
              <a:gd name="connsiteX24" fmla="*/ 7009857 w 10073336"/>
              <a:gd name="connsiteY24" fmla="*/ 533400 h 533400"/>
              <a:gd name="connsiteX25" fmla="*/ 6618774 w 10073336"/>
              <a:gd name="connsiteY25" fmla="*/ 533400 h 533400"/>
              <a:gd name="connsiteX26" fmla="*/ 6026225 w 10073336"/>
              <a:gd name="connsiteY26" fmla="*/ 533400 h 533400"/>
              <a:gd name="connsiteX27" fmla="*/ 5433676 w 10073336"/>
              <a:gd name="connsiteY27" fmla="*/ 533400 h 533400"/>
              <a:gd name="connsiteX28" fmla="*/ 4740393 w 10073336"/>
              <a:gd name="connsiteY28" fmla="*/ 533400 h 533400"/>
              <a:gd name="connsiteX29" fmla="*/ 4147844 w 10073336"/>
              <a:gd name="connsiteY29" fmla="*/ 533400 h 533400"/>
              <a:gd name="connsiteX30" fmla="*/ 3756762 w 10073336"/>
              <a:gd name="connsiteY30" fmla="*/ 533400 h 533400"/>
              <a:gd name="connsiteX31" fmla="*/ 3365679 w 10073336"/>
              <a:gd name="connsiteY31" fmla="*/ 533400 h 533400"/>
              <a:gd name="connsiteX32" fmla="*/ 2974597 w 10073336"/>
              <a:gd name="connsiteY32" fmla="*/ 533400 h 533400"/>
              <a:gd name="connsiteX33" fmla="*/ 2180581 w 10073336"/>
              <a:gd name="connsiteY33" fmla="*/ 533400 h 533400"/>
              <a:gd name="connsiteX34" fmla="*/ 1890232 w 10073336"/>
              <a:gd name="connsiteY34" fmla="*/ 533400 h 533400"/>
              <a:gd name="connsiteX35" fmla="*/ 1499149 w 10073336"/>
              <a:gd name="connsiteY35" fmla="*/ 533400 h 533400"/>
              <a:gd name="connsiteX36" fmla="*/ 1007334 w 10073336"/>
              <a:gd name="connsiteY36" fmla="*/ 533400 h 533400"/>
              <a:gd name="connsiteX37" fmla="*/ 616251 w 10073336"/>
              <a:gd name="connsiteY37" fmla="*/ 533400 h 533400"/>
              <a:gd name="connsiteX38" fmla="*/ 0 w 10073336"/>
              <a:gd name="connsiteY38" fmla="*/ 533400 h 533400"/>
              <a:gd name="connsiteX39" fmla="*/ 0 w 10073336"/>
              <a:gd name="connsiteY39"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73336" h="533400" fill="none" extrusionOk="0">
                <a:moveTo>
                  <a:pt x="0" y="0"/>
                </a:moveTo>
                <a:cubicBezTo>
                  <a:pt x="102152" y="-25340"/>
                  <a:pt x="298209" y="30195"/>
                  <a:pt x="391082" y="0"/>
                </a:cubicBezTo>
                <a:cubicBezTo>
                  <a:pt x="483955" y="-30195"/>
                  <a:pt x="703134" y="21085"/>
                  <a:pt x="983632" y="0"/>
                </a:cubicBezTo>
                <a:cubicBezTo>
                  <a:pt x="1264130" y="-21085"/>
                  <a:pt x="1505455" y="82527"/>
                  <a:pt x="1676914" y="0"/>
                </a:cubicBezTo>
                <a:cubicBezTo>
                  <a:pt x="1848373" y="-82527"/>
                  <a:pt x="2132391" y="40405"/>
                  <a:pt x="2370197" y="0"/>
                </a:cubicBezTo>
                <a:cubicBezTo>
                  <a:pt x="2608003" y="-40405"/>
                  <a:pt x="2979010" y="13319"/>
                  <a:pt x="3164213" y="0"/>
                </a:cubicBezTo>
                <a:cubicBezTo>
                  <a:pt x="3349416" y="-13319"/>
                  <a:pt x="3520701" y="27957"/>
                  <a:pt x="3656028" y="0"/>
                </a:cubicBezTo>
                <a:cubicBezTo>
                  <a:pt x="3791355" y="-27957"/>
                  <a:pt x="4042259" y="24671"/>
                  <a:pt x="4147844" y="0"/>
                </a:cubicBezTo>
                <a:cubicBezTo>
                  <a:pt x="4253429" y="-24671"/>
                  <a:pt x="4525314" y="6565"/>
                  <a:pt x="4639660" y="0"/>
                </a:cubicBezTo>
                <a:cubicBezTo>
                  <a:pt x="4754006" y="-6565"/>
                  <a:pt x="5139225" y="69465"/>
                  <a:pt x="5433676" y="0"/>
                </a:cubicBezTo>
                <a:cubicBezTo>
                  <a:pt x="5728127" y="-69465"/>
                  <a:pt x="5660908" y="31856"/>
                  <a:pt x="5824758" y="0"/>
                </a:cubicBezTo>
                <a:cubicBezTo>
                  <a:pt x="5988608" y="-31856"/>
                  <a:pt x="6196058" y="15116"/>
                  <a:pt x="6417308" y="0"/>
                </a:cubicBezTo>
                <a:cubicBezTo>
                  <a:pt x="6638558" y="-15116"/>
                  <a:pt x="6882494" y="35492"/>
                  <a:pt x="7110590" y="0"/>
                </a:cubicBezTo>
                <a:cubicBezTo>
                  <a:pt x="7338686" y="-35492"/>
                  <a:pt x="7336436" y="36699"/>
                  <a:pt x="7501673" y="0"/>
                </a:cubicBezTo>
                <a:cubicBezTo>
                  <a:pt x="7666910" y="-36699"/>
                  <a:pt x="7812172" y="42869"/>
                  <a:pt x="7993488" y="0"/>
                </a:cubicBezTo>
                <a:cubicBezTo>
                  <a:pt x="8174804" y="-42869"/>
                  <a:pt x="8214003" y="4902"/>
                  <a:pt x="8283837" y="0"/>
                </a:cubicBezTo>
                <a:cubicBezTo>
                  <a:pt x="8353671" y="-4902"/>
                  <a:pt x="8483583" y="2242"/>
                  <a:pt x="8574187" y="0"/>
                </a:cubicBezTo>
                <a:cubicBezTo>
                  <a:pt x="8664791" y="-2242"/>
                  <a:pt x="8996886" y="80753"/>
                  <a:pt x="9267469" y="0"/>
                </a:cubicBezTo>
                <a:cubicBezTo>
                  <a:pt x="9538052" y="-80753"/>
                  <a:pt x="9907528" y="56373"/>
                  <a:pt x="10073336" y="0"/>
                </a:cubicBezTo>
                <a:cubicBezTo>
                  <a:pt x="10116596" y="243880"/>
                  <a:pt x="10021460" y="308283"/>
                  <a:pt x="10073336" y="533400"/>
                </a:cubicBezTo>
                <a:cubicBezTo>
                  <a:pt x="9856373" y="582215"/>
                  <a:pt x="9696348" y="457524"/>
                  <a:pt x="9380053" y="533400"/>
                </a:cubicBezTo>
                <a:cubicBezTo>
                  <a:pt x="9063758" y="609276"/>
                  <a:pt x="9055597" y="485909"/>
                  <a:pt x="8787504" y="533400"/>
                </a:cubicBezTo>
                <a:cubicBezTo>
                  <a:pt x="8519411" y="580891"/>
                  <a:pt x="8154062" y="517840"/>
                  <a:pt x="7993488" y="533400"/>
                </a:cubicBezTo>
                <a:cubicBezTo>
                  <a:pt x="7832914" y="548960"/>
                  <a:pt x="7602297" y="474656"/>
                  <a:pt x="7501673" y="533400"/>
                </a:cubicBezTo>
                <a:cubicBezTo>
                  <a:pt x="7401050" y="592144"/>
                  <a:pt x="7126484" y="525683"/>
                  <a:pt x="7009857" y="533400"/>
                </a:cubicBezTo>
                <a:cubicBezTo>
                  <a:pt x="6893230" y="541117"/>
                  <a:pt x="6768328" y="510929"/>
                  <a:pt x="6618774" y="533400"/>
                </a:cubicBezTo>
                <a:cubicBezTo>
                  <a:pt x="6469220" y="555871"/>
                  <a:pt x="6183069" y="529668"/>
                  <a:pt x="6026225" y="533400"/>
                </a:cubicBezTo>
                <a:cubicBezTo>
                  <a:pt x="5869381" y="537132"/>
                  <a:pt x="5685735" y="468640"/>
                  <a:pt x="5433676" y="533400"/>
                </a:cubicBezTo>
                <a:cubicBezTo>
                  <a:pt x="5181617" y="598160"/>
                  <a:pt x="4987885" y="472596"/>
                  <a:pt x="4740393" y="533400"/>
                </a:cubicBezTo>
                <a:cubicBezTo>
                  <a:pt x="4492901" y="594204"/>
                  <a:pt x="4420435" y="466817"/>
                  <a:pt x="4147844" y="533400"/>
                </a:cubicBezTo>
                <a:cubicBezTo>
                  <a:pt x="3875253" y="599983"/>
                  <a:pt x="3925316" y="504692"/>
                  <a:pt x="3756762" y="533400"/>
                </a:cubicBezTo>
                <a:cubicBezTo>
                  <a:pt x="3588208" y="562108"/>
                  <a:pt x="3490387" y="508720"/>
                  <a:pt x="3365679" y="533400"/>
                </a:cubicBezTo>
                <a:cubicBezTo>
                  <a:pt x="3240971" y="558080"/>
                  <a:pt x="3113610" y="518103"/>
                  <a:pt x="2974597" y="533400"/>
                </a:cubicBezTo>
                <a:cubicBezTo>
                  <a:pt x="2835584" y="548697"/>
                  <a:pt x="2573552" y="521611"/>
                  <a:pt x="2180581" y="533400"/>
                </a:cubicBezTo>
                <a:cubicBezTo>
                  <a:pt x="1787610" y="545189"/>
                  <a:pt x="2021684" y="518067"/>
                  <a:pt x="1890232" y="533400"/>
                </a:cubicBezTo>
                <a:cubicBezTo>
                  <a:pt x="1758780" y="548733"/>
                  <a:pt x="1655823" y="504624"/>
                  <a:pt x="1499149" y="533400"/>
                </a:cubicBezTo>
                <a:cubicBezTo>
                  <a:pt x="1342475" y="562176"/>
                  <a:pt x="1146144" y="506040"/>
                  <a:pt x="1007334" y="533400"/>
                </a:cubicBezTo>
                <a:cubicBezTo>
                  <a:pt x="868525" y="560760"/>
                  <a:pt x="706999" y="498005"/>
                  <a:pt x="616251" y="533400"/>
                </a:cubicBezTo>
                <a:cubicBezTo>
                  <a:pt x="525503" y="568795"/>
                  <a:pt x="298390" y="491185"/>
                  <a:pt x="0" y="533400"/>
                </a:cubicBezTo>
                <a:cubicBezTo>
                  <a:pt x="-33978" y="410457"/>
                  <a:pt x="3617" y="152203"/>
                  <a:pt x="0" y="0"/>
                </a:cubicBezTo>
                <a:close/>
              </a:path>
              <a:path w="10073336" h="533400" stroke="0" extrusionOk="0">
                <a:moveTo>
                  <a:pt x="0" y="0"/>
                </a:moveTo>
                <a:cubicBezTo>
                  <a:pt x="212164" y="-37225"/>
                  <a:pt x="321212" y="47144"/>
                  <a:pt x="592549" y="0"/>
                </a:cubicBezTo>
                <a:cubicBezTo>
                  <a:pt x="863886" y="-47144"/>
                  <a:pt x="944642" y="46368"/>
                  <a:pt x="1084365" y="0"/>
                </a:cubicBezTo>
                <a:cubicBezTo>
                  <a:pt x="1224088" y="-46368"/>
                  <a:pt x="1387578" y="45888"/>
                  <a:pt x="1676914" y="0"/>
                </a:cubicBezTo>
                <a:cubicBezTo>
                  <a:pt x="1966250" y="-45888"/>
                  <a:pt x="2145293" y="8361"/>
                  <a:pt x="2470930" y="0"/>
                </a:cubicBezTo>
                <a:cubicBezTo>
                  <a:pt x="2796567" y="-8361"/>
                  <a:pt x="2681796" y="32290"/>
                  <a:pt x="2862013" y="0"/>
                </a:cubicBezTo>
                <a:cubicBezTo>
                  <a:pt x="3042230" y="-32290"/>
                  <a:pt x="3267734" y="5716"/>
                  <a:pt x="3555295" y="0"/>
                </a:cubicBezTo>
                <a:cubicBezTo>
                  <a:pt x="3842856" y="-5716"/>
                  <a:pt x="3924797" y="32539"/>
                  <a:pt x="4047111" y="0"/>
                </a:cubicBezTo>
                <a:cubicBezTo>
                  <a:pt x="4169425" y="-32539"/>
                  <a:pt x="4427147" y="66775"/>
                  <a:pt x="4639660" y="0"/>
                </a:cubicBezTo>
                <a:cubicBezTo>
                  <a:pt x="4852173" y="-66775"/>
                  <a:pt x="5008677" y="43868"/>
                  <a:pt x="5332943" y="0"/>
                </a:cubicBezTo>
                <a:cubicBezTo>
                  <a:pt x="5657209" y="-43868"/>
                  <a:pt x="5796913" y="4135"/>
                  <a:pt x="5925492" y="0"/>
                </a:cubicBezTo>
                <a:cubicBezTo>
                  <a:pt x="6054071" y="-4135"/>
                  <a:pt x="6293883" y="57740"/>
                  <a:pt x="6518041" y="0"/>
                </a:cubicBezTo>
                <a:cubicBezTo>
                  <a:pt x="6742199" y="-57740"/>
                  <a:pt x="6897676" y="13793"/>
                  <a:pt x="7110590" y="0"/>
                </a:cubicBezTo>
                <a:cubicBezTo>
                  <a:pt x="7323504" y="-13793"/>
                  <a:pt x="7395759" y="30909"/>
                  <a:pt x="7501673" y="0"/>
                </a:cubicBezTo>
                <a:cubicBezTo>
                  <a:pt x="7607587" y="-30909"/>
                  <a:pt x="7782630" y="36646"/>
                  <a:pt x="7993488" y="0"/>
                </a:cubicBezTo>
                <a:cubicBezTo>
                  <a:pt x="8204346" y="-36646"/>
                  <a:pt x="8323973" y="37597"/>
                  <a:pt x="8485304" y="0"/>
                </a:cubicBezTo>
                <a:cubicBezTo>
                  <a:pt x="8646635" y="-37597"/>
                  <a:pt x="8925990" y="9909"/>
                  <a:pt x="9077853" y="0"/>
                </a:cubicBezTo>
                <a:cubicBezTo>
                  <a:pt x="9229716" y="-9909"/>
                  <a:pt x="9615290" y="94442"/>
                  <a:pt x="10073336" y="0"/>
                </a:cubicBezTo>
                <a:cubicBezTo>
                  <a:pt x="10121085" y="260092"/>
                  <a:pt x="10034233" y="286724"/>
                  <a:pt x="10073336" y="533400"/>
                </a:cubicBezTo>
                <a:cubicBezTo>
                  <a:pt x="9831050" y="583871"/>
                  <a:pt x="9574099" y="480783"/>
                  <a:pt x="9380053" y="533400"/>
                </a:cubicBezTo>
                <a:cubicBezTo>
                  <a:pt x="9186007" y="586017"/>
                  <a:pt x="8907774" y="468151"/>
                  <a:pt x="8787504" y="533400"/>
                </a:cubicBezTo>
                <a:cubicBezTo>
                  <a:pt x="8667234" y="598649"/>
                  <a:pt x="8559001" y="508419"/>
                  <a:pt x="8396422" y="533400"/>
                </a:cubicBezTo>
                <a:cubicBezTo>
                  <a:pt x="8233843" y="558381"/>
                  <a:pt x="8009243" y="472320"/>
                  <a:pt x="7803873" y="533400"/>
                </a:cubicBezTo>
                <a:cubicBezTo>
                  <a:pt x="7598503" y="594480"/>
                  <a:pt x="7505031" y="509908"/>
                  <a:pt x="7412790" y="533400"/>
                </a:cubicBezTo>
                <a:cubicBezTo>
                  <a:pt x="7320549" y="556892"/>
                  <a:pt x="7056528" y="504162"/>
                  <a:pt x="6920974" y="533400"/>
                </a:cubicBezTo>
                <a:cubicBezTo>
                  <a:pt x="6785420" y="562638"/>
                  <a:pt x="6525641" y="515265"/>
                  <a:pt x="6227692" y="533400"/>
                </a:cubicBezTo>
                <a:cubicBezTo>
                  <a:pt x="5929743" y="551535"/>
                  <a:pt x="5703634" y="452731"/>
                  <a:pt x="5433676" y="533400"/>
                </a:cubicBezTo>
                <a:cubicBezTo>
                  <a:pt x="5163718" y="614069"/>
                  <a:pt x="4958023" y="481315"/>
                  <a:pt x="4740393" y="533400"/>
                </a:cubicBezTo>
                <a:cubicBezTo>
                  <a:pt x="4522763" y="585485"/>
                  <a:pt x="4448277" y="512901"/>
                  <a:pt x="4349311" y="533400"/>
                </a:cubicBezTo>
                <a:cubicBezTo>
                  <a:pt x="4250345" y="553899"/>
                  <a:pt x="4005920" y="531317"/>
                  <a:pt x="3857495" y="533400"/>
                </a:cubicBezTo>
                <a:cubicBezTo>
                  <a:pt x="3709070" y="535483"/>
                  <a:pt x="3486041" y="489232"/>
                  <a:pt x="3264946" y="533400"/>
                </a:cubicBezTo>
                <a:cubicBezTo>
                  <a:pt x="3043851" y="577568"/>
                  <a:pt x="2856373" y="517850"/>
                  <a:pt x="2571663" y="533400"/>
                </a:cubicBezTo>
                <a:cubicBezTo>
                  <a:pt x="2286953" y="548950"/>
                  <a:pt x="1964512" y="448593"/>
                  <a:pt x="1777648" y="533400"/>
                </a:cubicBezTo>
                <a:cubicBezTo>
                  <a:pt x="1590785" y="618207"/>
                  <a:pt x="1387439" y="530860"/>
                  <a:pt x="1084365" y="533400"/>
                </a:cubicBezTo>
                <a:cubicBezTo>
                  <a:pt x="781291" y="535940"/>
                  <a:pt x="317830" y="460515"/>
                  <a:pt x="0" y="533400"/>
                </a:cubicBezTo>
                <a:cubicBezTo>
                  <a:pt x="-31471" y="321415"/>
                  <a:pt x="45251" y="178917"/>
                  <a:pt x="0" y="0"/>
                </a:cubicBezTo>
                <a:close/>
              </a:path>
            </a:pathLst>
          </a:custGeom>
          <a:ln>
            <a:extLst>
              <a:ext uri="{C807C97D-BFC1-408E-A445-0C87EB9F89A2}">
                <ask:lineSketchStyleProps xmlns:ask="http://schemas.microsoft.com/office/drawing/2018/sketchyshapes" sd="1817967424">
                  <a:prstGeom prst="rect">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r" rtl="1"/>
            <a:r>
              <a:rPr lang="ar-EG" sz="2400" dirty="0">
                <a:solidFill>
                  <a:srgbClr val="FF0000"/>
                </a:solidFill>
              </a:rPr>
              <a:t>جمع العينات </a:t>
            </a:r>
            <a:r>
              <a:rPr lang="ar-EG" sz="2400" dirty="0">
                <a:solidFill>
                  <a:schemeClr val="tx1"/>
                </a:solidFill>
              </a:rPr>
              <a:t>: التوصل للنتائج بشأن جزء صغير من منطقة باعتباره ممثلا للمنطقة الخاضعة للدراسة </a:t>
            </a:r>
          </a:p>
        </p:txBody>
      </p:sp>
    </p:spTree>
    <p:extLst>
      <p:ext uri="{BB962C8B-B14F-4D97-AF65-F5344CB8AC3E}">
        <p14:creationId xmlns:p14="http://schemas.microsoft.com/office/powerpoint/2010/main" val="104031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A087D-20FB-2535-69B9-5E8A4CD225FA}"/>
              </a:ext>
            </a:extLst>
          </p:cNvPr>
          <p:cNvPicPr>
            <a:picLocks noChangeAspect="1"/>
          </p:cNvPicPr>
          <p:nvPr/>
        </p:nvPicPr>
        <p:blipFill>
          <a:blip r:embed="rId2"/>
          <a:stretch>
            <a:fillRect/>
          </a:stretch>
        </p:blipFill>
        <p:spPr>
          <a:xfrm>
            <a:off x="1328202" y="2137819"/>
            <a:ext cx="3185970" cy="3539967"/>
          </a:xfrm>
          <a:prstGeom prst="rect">
            <a:avLst/>
          </a:prstGeom>
        </p:spPr>
      </p:pic>
      <p:pic>
        <p:nvPicPr>
          <p:cNvPr id="5" name="Picture 4">
            <a:extLst>
              <a:ext uri="{FF2B5EF4-FFF2-40B4-BE49-F238E27FC236}">
                <a16:creationId xmlns:a16="http://schemas.microsoft.com/office/drawing/2014/main" id="{B0CDC63C-31C4-43DD-74BF-C89C4ABA74EE}"/>
              </a:ext>
            </a:extLst>
          </p:cNvPr>
          <p:cNvPicPr>
            <a:picLocks noChangeAspect="1"/>
          </p:cNvPicPr>
          <p:nvPr/>
        </p:nvPicPr>
        <p:blipFill>
          <a:blip r:embed="rId3"/>
          <a:stretch>
            <a:fillRect/>
          </a:stretch>
        </p:blipFill>
        <p:spPr>
          <a:xfrm>
            <a:off x="4748164" y="2594118"/>
            <a:ext cx="6115634" cy="1882749"/>
          </a:xfrm>
          <a:prstGeom prst="rect">
            <a:avLst/>
          </a:prstGeom>
        </p:spPr>
      </p:pic>
      <p:sp>
        <p:nvSpPr>
          <p:cNvPr id="8" name="Title 1">
            <a:extLst>
              <a:ext uri="{FF2B5EF4-FFF2-40B4-BE49-F238E27FC236}">
                <a16:creationId xmlns:a16="http://schemas.microsoft.com/office/drawing/2014/main" id="{5403F646-969F-01AC-2607-57668D28C58D}"/>
              </a:ext>
            </a:extLst>
          </p:cNvPr>
          <p:cNvSpPr txBox="1">
            <a:spLocks/>
          </p:cNvSpPr>
          <p:nvPr/>
        </p:nvSpPr>
        <p:spPr>
          <a:xfrm>
            <a:off x="4514172" y="442086"/>
            <a:ext cx="3185970" cy="55737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rtl="1"/>
            <a:r>
              <a:rPr lang="ar-EG" sz="2800" dirty="0"/>
              <a:t> أسئلة ص 31</a:t>
            </a:r>
            <a:endParaRPr lang="en-US" sz="2800" dirty="0"/>
          </a:p>
        </p:txBody>
      </p:sp>
      <p:grpSp>
        <p:nvGrpSpPr>
          <p:cNvPr id="4" name="Group 3">
            <a:extLst>
              <a:ext uri="{FF2B5EF4-FFF2-40B4-BE49-F238E27FC236}">
                <a16:creationId xmlns:a16="http://schemas.microsoft.com/office/drawing/2014/main" id="{A4860E33-6A41-0480-7167-FCECFDFC50B3}"/>
              </a:ext>
            </a:extLst>
          </p:cNvPr>
          <p:cNvGrpSpPr/>
          <p:nvPr/>
        </p:nvGrpSpPr>
        <p:grpSpPr>
          <a:xfrm>
            <a:off x="2771261" y="2694827"/>
            <a:ext cx="560160" cy="2052720"/>
            <a:chOff x="2771261" y="2694827"/>
            <a:chExt cx="560160" cy="20527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91ADE44-20D4-2518-6CCA-926AAA78D1CB}"/>
                    </a:ext>
                  </a:extLst>
                </p14:cNvPr>
                <p14:cNvContentPartPr/>
                <p14:nvPr/>
              </p14:nvContentPartPr>
              <p14:xfrm>
                <a:off x="3070061" y="2694827"/>
                <a:ext cx="360" cy="1453320"/>
              </p14:xfrm>
            </p:contentPart>
          </mc:Choice>
          <mc:Fallback>
            <p:pic>
              <p:nvPicPr>
                <p:cNvPr id="2" name="Ink 1">
                  <a:extLst>
                    <a:ext uri="{FF2B5EF4-FFF2-40B4-BE49-F238E27FC236}">
                      <a16:creationId xmlns:a16="http://schemas.microsoft.com/office/drawing/2014/main" id="{A91ADE44-20D4-2518-6CCA-926AAA78D1CB}"/>
                    </a:ext>
                  </a:extLst>
                </p:cNvPr>
                <p:cNvPicPr/>
                <p:nvPr/>
              </p:nvPicPr>
              <p:blipFill>
                <a:blip r:embed="rId5"/>
                <a:stretch>
                  <a:fillRect/>
                </a:stretch>
              </p:blipFill>
              <p:spPr>
                <a:xfrm>
                  <a:off x="3063941" y="2688707"/>
                  <a:ext cx="12600" cy="146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472DB561-DFB8-00AF-254E-8253060BE846}"/>
                    </a:ext>
                  </a:extLst>
                </p14:cNvPr>
                <p14:cNvContentPartPr/>
                <p14:nvPr/>
              </p14:nvContentPartPr>
              <p14:xfrm>
                <a:off x="2771261" y="3865187"/>
                <a:ext cx="560160" cy="882360"/>
              </p14:xfrm>
            </p:contentPart>
          </mc:Choice>
          <mc:Fallback>
            <p:pic>
              <p:nvPicPr>
                <p:cNvPr id="3" name="Ink 2">
                  <a:extLst>
                    <a:ext uri="{FF2B5EF4-FFF2-40B4-BE49-F238E27FC236}">
                      <a16:creationId xmlns:a16="http://schemas.microsoft.com/office/drawing/2014/main" id="{472DB561-DFB8-00AF-254E-8253060BE846}"/>
                    </a:ext>
                  </a:extLst>
                </p:cNvPr>
                <p:cNvPicPr/>
                <p:nvPr/>
              </p:nvPicPr>
              <p:blipFill>
                <a:blip r:embed="rId7"/>
                <a:stretch>
                  <a:fillRect/>
                </a:stretch>
              </p:blipFill>
              <p:spPr>
                <a:xfrm>
                  <a:off x="2765141" y="3859067"/>
                  <a:ext cx="572400" cy="894600"/>
                </a:xfrm>
                <a:prstGeom prst="rect">
                  <a:avLst/>
                </a:prstGeom>
              </p:spPr>
            </p:pic>
          </mc:Fallback>
        </mc:AlternateContent>
      </p:grpSp>
    </p:spTree>
    <p:extLst>
      <p:ext uri="{BB962C8B-B14F-4D97-AF65-F5344CB8AC3E}">
        <p14:creationId xmlns:p14="http://schemas.microsoft.com/office/powerpoint/2010/main" val="161516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908D-AB4D-2D3D-C6BA-2DE6577646DB}"/>
              </a:ext>
            </a:extLst>
          </p:cNvPr>
          <p:cNvSpPr>
            <a:spLocks noGrp="1"/>
          </p:cNvSpPr>
          <p:nvPr>
            <p:ph type="title"/>
          </p:nvPr>
        </p:nvSpPr>
        <p:spPr>
          <a:xfrm>
            <a:off x="3811577" y="410188"/>
            <a:ext cx="3904624" cy="557376"/>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rtl="1"/>
            <a:r>
              <a:rPr lang="ar-EG" sz="3200" dirty="0"/>
              <a:t>أجابات أسئلة ص 31</a:t>
            </a:r>
            <a:endParaRPr lang="en-US" sz="3200" dirty="0"/>
          </a:p>
        </p:txBody>
      </p:sp>
      <p:sp>
        <p:nvSpPr>
          <p:cNvPr id="3" name="Content Placeholder 2">
            <a:extLst>
              <a:ext uri="{FF2B5EF4-FFF2-40B4-BE49-F238E27FC236}">
                <a16:creationId xmlns:a16="http://schemas.microsoft.com/office/drawing/2014/main" id="{1E0181D2-B4E8-45BD-7260-E16C39D4B621}"/>
              </a:ext>
            </a:extLst>
          </p:cNvPr>
          <p:cNvSpPr>
            <a:spLocks noGrp="1"/>
          </p:cNvSpPr>
          <p:nvPr>
            <p:ph idx="1"/>
          </p:nvPr>
        </p:nvSpPr>
        <p:spPr>
          <a:xfrm>
            <a:off x="520995" y="2209802"/>
            <a:ext cx="10485789" cy="3138376"/>
          </a:xfrm>
        </p:spPr>
        <p:txBody>
          <a:bodyPr>
            <a:noAutofit/>
          </a:bodyPr>
          <a:lstStyle/>
          <a:p>
            <a:pPr marL="0" indent="0" algn="r" rtl="1">
              <a:buNone/>
            </a:pPr>
            <a:r>
              <a:rPr lang="ar-EG" sz="2400" dirty="0"/>
              <a:t>6) یحرك الشبكة بطریقة معینة خلال الماء، لمدة معینة، وبعدھا یجمع الكائنات التي اصطادھا. یمكنھ عمل ذلك بعدد مرات ثابت.</a:t>
            </a:r>
          </a:p>
          <a:p>
            <a:pPr marL="0" indent="0" algn="r" rtl="1">
              <a:buNone/>
            </a:pPr>
            <a:endParaRPr lang="ar-EG" sz="2400" dirty="0"/>
          </a:p>
          <a:p>
            <a:pPr marL="0" indent="0" algn="r" rtl="1">
              <a:buNone/>
            </a:pPr>
            <a:r>
              <a:rPr lang="ar-EG" sz="2400" dirty="0"/>
              <a:t>7) سجل عدد اللافقاریات وتركیز الأكسجین المذاب في الماء في عدة نقاط مختلفة في النھر.یا أرسم رسما بیانیا یبین ُ تركیز الأكسجین المذاب على محور، وعدد اللافقاریات على المحور الأخر. یبحث عن الأنماط.</a:t>
            </a:r>
            <a:endParaRPr lang="en-US" sz="2400" dirty="0"/>
          </a:p>
        </p:txBody>
      </p:sp>
    </p:spTree>
    <p:extLst>
      <p:ext uri="{BB962C8B-B14F-4D97-AF65-F5344CB8AC3E}">
        <p14:creationId xmlns:p14="http://schemas.microsoft.com/office/powerpoint/2010/main" val="96252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CEC26-3F91-7812-1648-9F3691DBC312}"/>
              </a:ext>
            </a:extLst>
          </p:cNvPr>
          <p:cNvPicPr>
            <a:picLocks noChangeAspect="1"/>
          </p:cNvPicPr>
          <p:nvPr/>
        </p:nvPicPr>
        <p:blipFill>
          <a:blip r:embed="rId2"/>
          <a:stretch>
            <a:fillRect/>
          </a:stretch>
        </p:blipFill>
        <p:spPr>
          <a:xfrm>
            <a:off x="1427574" y="1818194"/>
            <a:ext cx="8124825" cy="4495519"/>
          </a:xfrm>
          <a:prstGeom prst="rect">
            <a:avLst/>
          </a:prstGeom>
        </p:spPr>
      </p:pic>
      <p:sp>
        <p:nvSpPr>
          <p:cNvPr id="6" name="Title 1">
            <a:extLst>
              <a:ext uri="{FF2B5EF4-FFF2-40B4-BE49-F238E27FC236}">
                <a16:creationId xmlns:a16="http://schemas.microsoft.com/office/drawing/2014/main" id="{20876A17-BB92-7494-C865-BBCBAB7AA6AC}"/>
              </a:ext>
            </a:extLst>
          </p:cNvPr>
          <p:cNvSpPr>
            <a:spLocks noGrp="1"/>
          </p:cNvSpPr>
          <p:nvPr>
            <p:ph type="title"/>
          </p:nvPr>
        </p:nvSpPr>
        <p:spPr>
          <a:xfrm>
            <a:off x="4143688" y="399303"/>
            <a:ext cx="3904624" cy="557376"/>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rtl="1"/>
            <a:r>
              <a:rPr lang="ar-EG" sz="3200" dirty="0"/>
              <a:t>الواجب ص 30 كتاب النشاط</a:t>
            </a:r>
            <a:endParaRPr lang="en-US" sz="3200" dirty="0"/>
          </a:p>
        </p:txBody>
      </p:sp>
    </p:spTree>
    <p:extLst>
      <p:ext uri="{BB962C8B-B14F-4D97-AF65-F5344CB8AC3E}">
        <p14:creationId xmlns:p14="http://schemas.microsoft.com/office/powerpoint/2010/main" val="2856936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4567</TotalTime>
  <Words>467</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Arabic Typesetting</vt:lpstr>
      <vt:lpstr>Century Gothic</vt:lpstr>
      <vt:lpstr>Wingdings 3</vt:lpstr>
      <vt:lpstr>Ion</vt:lpstr>
      <vt:lpstr>دراسة عالم الطبيعة</vt:lpstr>
      <vt:lpstr>PowerPoint Presentation</vt:lpstr>
      <vt:lpstr> استقصاء رعي الإبل في عمان</vt:lpstr>
      <vt:lpstr>أسئلة ص 30</vt:lpstr>
      <vt:lpstr>PowerPoint Presentation</vt:lpstr>
      <vt:lpstr> جمع العینات</vt:lpstr>
      <vt:lpstr>PowerPoint Presentation</vt:lpstr>
      <vt:lpstr>أجابات أسئلة ص 31</vt:lpstr>
      <vt:lpstr>الواجب ص 30 كتاب النشاط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365 Pro Plus</dc:creator>
  <cp:lastModifiedBy>365 Pro Plus</cp:lastModifiedBy>
  <cp:revision>3</cp:revision>
  <dcterms:created xsi:type="dcterms:W3CDTF">2025-03-21T14:38:07Z</dcterms:created>
  <dcterms:modified xsi:type="dcterms:W3CDTF">2025-03-25T18:34:50Z</dcterms:modified>
</cp:coreProperties>
</file>