
<file path=[Content_Types].xml><?xml version="1.0" encoding="utf-8"?>
<Types xmlns="http://schemas.openxmlformats.org/package/2006/content-types">
  <Default ContentType="image/svg+xml" Extension="sv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7A25-FBD3-4FCE-BF9E-6545CECAC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1A95-BFEC-4B01-8E6A-FFBDDEEE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3508-1342-461E-9D11-AD357EDF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761BB-F655-41AA-8B3F-83BBC70D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73E4-1224-4C56-A19F-E488650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7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CDE0-FE4F-433B-AB0F-65F9F6C2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BB979-93BD-4AAC-9B7F-0E0CDA95E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32C77-D082-4C18-8505-2DBE3380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7784F-189F-4B7C-B126-667CCAD5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0553-D43D-4028-93CF-372C625B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6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FA2C7-FCC6-49F8-8EAF-0069CACED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8FFEA-092D-4EF3-B8E6-7DCA46C9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54C02-10C2-451B-BDEF-CF88C45B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0ED4-6ED5-4013-8562-C6C391F6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B9EE-3459-4BFC-A060-DB5BA371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8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5459-53F2-4D08-87A5-FD5B0B15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3D18-17A7-4E21-B46B-9218369A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31939-F4F4-490A-BD46-39847A71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09105-3EB7-469E-B72B-D6AA1E43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AF692-E1C7-475A-8F6E-88B52291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253C-967D-4C78-B09D-06476670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833AC-310A-4550-A444-08CAA7CF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ED94-9601-4C19-85BF-84C619D5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A676-3EFC-403C-9633-56016C86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C95D-93E5-4485-9B4D-FE89DBF0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5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55E7-0B3D-46E7-A08B-0D907B8C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46EB-5843-4000-BA54-2F7299CEE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CDCA0-D0D4-4068-BD1F-C9DB28055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252C-25A1-40C0-8B28-558B8A2F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EAD2F-F8FA-4596-9ABE-73957D08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0B04-6DEA-4BF2-B44C-449324BE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4EED-4C69-4447-B02E-05D095CB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E0F3-7267-45D1-AC8B-9192E0D1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9DB5F-853E-4D86-ABBF-21B51E1A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FA678-B65B-4554-846C-B8D256B63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09734-A33D-4C5D-8BA9-84524BB30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7C390-6383-4EA1-94D0-661A946A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26B8F-A30C-47F4-A2D1-BA413BD2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7F4B5-0E28-4E9D-8647-A3DBCFE9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5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5AFA-8F14-42F7-9915-C60D52CD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6EF49-399C-40B9-B42B-B4778590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06755-D050-41EF-9190-497F4F37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92526-D2A8-4065-950E-14DADC6C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81438-40F2-4549-AD81-4469EFFF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3DD75-A104-4985-83CC-B46F721B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17232-7A03-4F06-BED1-E2A215F0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2CAD-A7AE-41D2-A414-1A62029C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44D7-8D13-42BE-8FC8-DE2E8A831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F1A92-2016-4C74-BCEB-772A0259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3E059-5CE3-4FA8-B1B6-011F19A0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B3D1-37EB-49B5-897B-17FA5426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6A40C-1DF1-44FA-B366-26E8839B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3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C152-2D36-4BA5-9048-034E4BDF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476C5-722D-4738-BA60-A222047F2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5EB80-86B8-4CA8-B6BB-760D436A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D8E5A-4AC8-4183-9BFF-0DB960F4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DAAB-05A0-4F8E-A5F0-F923B22B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6326-E954-420B-B72E-FC29B37C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4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D69EC-34BB-463A-92C2-F25A9B0F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8803-F7BC-41CF-A179-45AA762A0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9676-E219-4003-933E-55DD38B9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392F-5864-4C3F-8127-7D700C227C7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31C9-8395-4D98-A5AB-B6E079D31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69AC-C389-4CCB-B1A3-5398A304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9059-EE7B-4D0F-A43A-4F781E949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60CB12A-66B1-4D12-BAD9-8A02FC45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5802" y="261079"/>
            <a:ext cx="8784789" cy="683823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93E15-D764-47D2-8460-142E4EE43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25367" y="35515"/>
            <a:ext cx="7910129" cy="682248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75685" y="2279810"/>
            <a:ext cx="4619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/>
              <a:t>جمع المؤنث السالم </a:t>
            </a:r>
            <a:endParaRPr lang="en-US" sz="8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39167" y="4861548"/>
            <a:ext cx="2562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الصف السادس</a:t>
            </a:r>
          </a:p>
          <a:p>
            <a:pPr algn="ctr"/>
            <a:r>
              <a:rPr lang="ar-SA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مهاراتي في الكتابة</a:t>
            </a:r>
          </a:p>
        </p:txBody>
      </p:sp>
    </p:spTree>
    <p:extLst>
      <p:ext uri="{BB962C8B-B14F-4D97-AF65-F5344CB8AC3E}">
        <p14:creationId xmlns:p14="http://schemas.microsoft.com/office/powerpoint/2010/main" val="28926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CB65C9C-1854-437D-94C6-1165D3469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" b="14053"/>
          <a:stretch/>
        </p:blipFill>
        <p:spPr>
          <a:xfrm>
            <a:off x="1436041" y="19770"/>
            <a:ext cx="8720106" cy="68580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2122"/>
            <a:ext cx="10548730" cy="60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CB65C9C-1854-437D-94C6-1165D3469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" b="14053"/>
          <a:stretch/>
        </p:blipFill>
        <p:spPr>
          <a:xfrm>
            <a:off x="1436041" y="19770"/>
            <a:ext cx="8720106" cy="68580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2122"/>
            <a:ext cx="10548730" cy="609610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815548" y="2155269"/>
            <a:ext cx="180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sz="3600" b="1" kern="0" dirty="0">
                <a:solidFill>
                  <a:srgbClr val="0070C0"/>
                </a:solidFill>
                <a:latin typeface="Arial"/>
                <a:sym typeface="Arial"/>
              </a:rPr>
              <a:t>الكسرة</a:t>
            </a:r>
            <a:endParaRPr lang="en-US" sz="36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0784" y="5315912"/>
            <a:ext cx="180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sz="3600" b="1" kern="0" dirty="0">
                <a:solidFill>
                  <a:srgbClr val="0070C0"/>
                </a:solidFill>
                <a:latin typeface="Arial"/>
                <a:sym typeface="Arial"/>
              </a:rPr>
              <a:t>الكسرة</a:t>
            </a:r>
            <a:endParaRPr lang="en-US" sz="36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815548" y="2821371"/>
            <a:ext cx="173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sz="3600" b="1" kern="0" dirty="0">
                <a:solidFill>
                  <a:srgbClr val="0070C0"/>
                </a:solidFill>
                <a:latin typeface="Arial"/>
                <a:sym typeface="Arial"/>
              </a:rPr>
              <a:t>الضمة</a:t>
            </a:r>
            <a:endParaRPr lang="en-US" sz="36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851669" y="3517368"/>
            <a:ext cx="173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sz="3600" b="1" kern="0" dirty="0">
                <a:solidFill>
                  <a:srgbClr val="0070C0"/>
                </a:solidFill>
                <a:latin typeface="Arial"/>
                <a:sym typeface="Arial"/>
              </a:rPr>
              <a:t>الضمة</a:t>
            </a:r>
            <a:endParaRPr lang="en-US" sz="36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00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CB65C9C-1854-437D-94C6-1165D3469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" b="14053"/>
          <a:stretch/>
        </p:blipFill>
        <p:spPr>
          <a:xfrm>
            <a:off x="1436041" y="19770"/>
            <a:ext cx="8720106" cy="685800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" y="19770"/>
            <a:ext cx="11337285" cy="687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/>
          <p:cNvSpPr txBox="1"/>
          <p:nvPr/>
        </p:nvSpPr>
        <p:spPr>
          <a:xfrm>
            <a:off x="2575427" y="1670844"/>
            <a:ext cx="644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ar-SA" sz="3200" b="1" kern="0" dirty="0">
                <a:solidFill>
                  <a:srgbClr val="0070C0"/>
                </a:solidFill>
                <a:latin typeface="Arial"/>
                <a:sym typeface="Arial"/>
              </a:rPr>
              <a:t>اسم إن منصوب وعلامة نصبه الكسرة</a:t>
            </a:r>
            <a:endParaRPr lang="en-US" sz="32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05520" y="2309304"/>
            <a:ext cx="644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</a:rPr>
              <a:t>مفعول به منصوب وعلامة نصبه الكسرة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705520" y="3657400"/>
            <a:ext cx="644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ar-SA" sz="3200" b="1" kern="0" dirty="0">
                <a:solidFill>
                  <a:srgbClr val="0070C0"/>
                </a:solidFill>
                <a:latin typeface="Arial"/>
                <a:sym typeface="Arial"/>
              </a:rPr>
              <a:t>مبتدأ مرفوع وعلامة رفعه الضمة وهو مضاف</a:t>
            </a:r>
            <a:endParaRPr lang="en-US" sz="32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05520" y="4340226"/>
            <a:ext cx="644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ar-SA" sz="3200" b="1" kern="0" dirty="0">
                <a:solidFill>
                  <a:srgbClr val="0070C0"/>
                </a:solidFill>
                <a:latin typeface="Arial"/>
                <a:sym typeface="Arial"/>
              </a:rPr>
              <a:t>مضاف إليه مجرور وعلامة جره الكسرة</a:t>
            </a:r>
            <a:endParaRPr lang="en-US" sz="32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05520" y="5719758"/>
            <a:ext cx="644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ar-SA" sz="3200" b="1" kern="0" dirty="0">
                <a:solidFill>
                  <a:srgbClr val="0070C0"/>
                </a:solidFill>
                <a:latin typeface="Arial"/>
                <a:sym typeface="Arial"/>
              </a:rPr>
              <a:t>مفعول به منصوب وعلامة نصبه الكسرة</a:t>
            </a:r>
            <a:endParaRPr lang="en-US" sz="32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4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3EE7CA-A975-431B-86BA-EF6B115657CC}"/>
              </a:ext>
            </a:extLst>
          </p:cNvPr>
          <p:cNvGrpSpPr/>
          <p:nvPr/>
        </p:nvGrpSpPr>
        <p:grpSpPr>
          <a:xfrm>
            <a:off x="511385" y="4041912"/>
            <a:ext cx="2664471" cy="2228989"/>
            <a:chOff x="396781" y="290582"/>
            <a:chExt cx="3880579" cy="31384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192497-3D89-4DF5-A19F-A75DA2D38A4B}"/>
                </a:ext>
              </a:extLst>
            </p:cNvPr>
            <p:cNvSpPr/>
            <p:nvPr/>
          </p:nvSpPr>
          <p:spPr>
            <a:xfrm>
              <a:off x="812800" y="290582"/>
              <a:ext cx="3464560" cy="3062218"/>
            </a:xfrm>
            <a:prstGeom prst="rect">
              <a:avLst/>
            </a:pr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51378438-42D3-4BFB-B7C4-EE0C3F32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96781" y="290582"/>
              <a:ext cx="3880579" cy="313841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4B1B47-1DC9-409E-8BDB-B7E42EBB7B92}"/>
              </a:ext>
            </a:extLst>
          </p:cNvPr>
          <p:cNvGrpSpPr/>
          <p:nvPr/>
        </p:nvGrpSpPr>
        <p:grpSpPr>
          <a:xfrm>
            <a:off x="511385" y="500408"/>
            <a:ext cx="8433635" cy="2772879"/>
            <a:chOff x="396781" y="290582"/>
            <a:chExt cx="3880579" cy="31384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A901E4-3E6A-404C-B3A4-CD529FF3478F}"/>
                </a:ext>
              </a:extLst>
            </p:cNvPr>
            <p:cNvSpPr/>
            <p:nvPr/>
          </p:nvSpPr>
          <p:spPr>
            <a:xfrm>
              <a:off x="812800" y="290582"/>
              <a:ext cx="3464560" cy="3062218"/>
            </a:xfrm>
            <a:prstGeom prst="rect">
              <a:avLst/>
            </a:pr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F3757FED-BCEF-49B2-B136-59316EBED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96781" y="290582"/>
              <a:ext cx="3880579" cy="3138418"/>
            </a:xfrm>
            <a:prstGeom prst="rect">
              <a:avLst/>
            </a:prstGeom>
          </p:spPr>
        </p:pic>
      </p:grpSp>
      <p:sp>
        <p:nvSpPr>
          <p:cNvPr id="5" name="مربع نص 4"/>
          <p:cNvSpPr txBox="1"/>
          <p:nvPr/>
        </p:nvSpPr>
        <p:spPr>
          <a:xfrm>
            <a:off x="1843621" y="706702"/>
            <a:ext cx="5658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002060"/>
                </a:solidFill>
              </a:rPr>
              <a:t>علامة النصب في جمع المؤنث السالم هي: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A43EE7CA-A975-431B-86BA-EF6B115657CC}"/>
              </a:ext>
            </a:extLst>
          </p:cNvPr>
          <p:cNvGrpSpPr/>
          <p:nvPr/>
        </p:nvGrpSpPr>
        <p:grpSpPr>
          <a:xfrm>
            <a:off x="3566011" y="4041912"/>
            <a:ext cx="2664471" cy="2228989"/>
            <a:chOff x="396781" y="290582"/>
            <a:chExt cx="3880579" cy="3138418"/>
          </a:xfrm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05192497-3D89-4DF5-A19F-A75DA2D38A4B}"/>
                </a:ext>
              </a:extLst>
            </p:cNvPr>
            <p:cNvSpPr/>
            <p:nvPr/>
          </p:nvSpPr>
          <p:spPr>
            <a:xfrm>
              <a:off x="812800" y="290582"/>
              <a:ext cx="3464560" cy="3062218"/>
            </a:xfrm>
            <a:prstGeom prst="rect">
              <a:avLst/>
            </a:pr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51378438-42D3-4BFB-B7C4-EE0C3F32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96781" y="290582"/>
              <a:ext cx="3880579" cy="3138418"/>
            </a:xfrm>
            <a:prstGeom prst="rect">
              <a:avLst/>
            </a:prstGeom>
          </p:spPr>
        </p:pic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A43EE7CA-A975-431B-86BA-EF6B115657CC}"/>
              </a:ext>
            </a:extLst>
          </p:cNvPr>
          <p:cNvGrpSpPr/>
          <p:nvPr/>
        </p:nvGrpSpPr>
        <p:grpSpPr>
          <a:xfrm>
            <a:off x="6516128" y="4041912"/>
            <a:ext cx="2664471" cy="2228989"/>
            <a:chOff x="396781" y="290582"/>
            <a:chExt cx="3880579" cy="3138418"/>
          </a:xfrm>
        </p:grpSpPr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05192497-3D89-4DF5-A19F-A75DA2D38A4B}"/>
                </a:ext>
              </a:extLst>
            </p:cNvPr>
            <p:cNvSpPr/>
            <p:nvPr/>
          </p:nvSpPr>
          <p:spPr>
            <a:xfrm>
              <a:off x="812800" y="290582"/>
              <a:ext cx="3464560" cy="3062218"/>
            </a:xfrm>
            <a:prstGeom prst="rect">
              <a:avLst/>
            </a:pr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51378438-42D3-4BFB-B7C4-EE0C3F32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96781" y="290582"/>
              <a:ext cx="3880579" cy="3138418"/>
            </a:xfrm>
            <a:prstGeom prst="rect">
              <a:avLst/>
            </a:prstGeom>
          </p:spPr>
        </p:pic>
      </p:grpSp>
      <p:sp>
        <p:nvSpPr>
          <p:cNvPr id="6" name="مربع نص 5"/>
          <p:cNvSpPr txBox="1"/>
          <p:nvPr/>
        </p:nvSpPr>
        <p:spPr>
          <a:xfrm>
            <a:off x="6986053" y="4433131"/>
            <a:ext cx="1729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ar-SA" sz="4400" b="1" dirty="0">
                <a:solidFill>
                  <a:srgbClr val="002060"/>
                </a:solidFill>
              </a:rPr>
              <a:t> الضمة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064985" y="4406072"/>
            <a:ext cx="1729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2</a:t>
            </a:r>
          </a:p>
          <a:p>
            <a:pPr algn="ctr"/>
            <a:r>
              <a:rPr lang="ar-SA" sz="4400" b="1" dirty="0">
                <a:solidFill>
                  <a:srgbClr val="002060"/>
                </a:solidFill>
              </a:rPr>
              <a:t> الكسرة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997695" y="4406072"/>
            <a:ext cx="1729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3</a:t>
            </a:r>
          </a:p>
          <a:p>
            <a:pPr algn="ctr"/>
            <a:r>
              <a:rPr lang="ar-SA" sz="4400" b="1" dirty="0">
                <a:solidFill>
                  <a:srgbClr val="002060"/>
                </a:solidFill>
              </a:rPr>
              <a:t> الفتحة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74B1B47-1DC9-409E-8BDB-B7E42EBB7B92}"/>
              </a:ext>
            </a:extLst>
          </p:cNvPr>
          <p:cNvGrpSpPr/>
          <p:nvPr/>
        </p:nvGrpSpPr>
        <p:grpSpPr>
          <a:xfrm>
            <a:off x="715617" y="410817"/>
            <a:ext cx="8908162" cy="5671932"/>
            <a:chOff x="396781" y="290582"/>
            <a:chExt cx="3880579" cy="31384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A901E4-3E6A-404C-B3A4-CD529FF3478F}"/>
                </a:ext>
              </a:extLst>
            </p:cNvPr>
            <p:cNvSpPr/>
            <p:nvPr/>
          </p:nvSpPr>
          <p:spPr>
            <a:xfrm>
              <a:off x="812800" y="290582"/>
              <a:ext cx="3464560" cy="3062218"/>
            </a:xfrm>
            <a:prstGeom prst="rect">
              <a:avLst/>
            </a:pr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F3757FED-BCEF-49B2-B136-59316EBED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96781" y="290582"/>
              <a:ext cx="3880579" cy="3138418"/>
            </a:xfrm>
            <a:prstGeom prst="rect">
              <a:avLst/>
            </a:prstGeom>
          </p:spPr>
        </p:pic>
      </p:grpSp>
      <p:sp>
        <p:nvSpPr>
          <p:cNvPr id="6" name="مربع نص 5"/>
          <p:cNvSpPr txBox="1"/>
          <p:nvPr/>
        </p:nvSpPr>
        <p:spPr>
          <a:xfrm>
            <a:off x="1652260" y="1180444"/>
            <a:ext cx="6919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*</a:t>
            </a:r>
            <a:r>
              <a:rPr lang="ar-SA" sz="6000" b="1" dirty="0">
                <a:solidFill>
                  <a:srgbClr val="002060"/>
                </a:solidFill>
              </a:rPr>
              <a:t>حوّل ما تحته خط إلى جمع مؤنث سالم وغيّر ما يلزم:</a:t>
            </a:r>
          </a:p>
          <a:p>
            <a:pPr algn="ctr"/>
            <a:r>
              <a:rPr lang="ar-SA" sz="6000" b="1" dirty="0">
                <a:solidFill>
                  <a:srgbClr val="002060"/>
                </a:solidFill>
              </a:rPr>
              <a:t>(كافأت المدرسة </a:t>
            </a:r>
            <a:r>
              <a:rPr lang="ar-SA" sz="6000" b="1" u="sng" dirty="0">
                <a:solidFill>
                  <a:srgbClr val="002060"/>
                </a:solidFill>
              </a:rPr>
              <a:t>المعلمة</a:t>
            </a:r>
            <a:r>
              <a:rPr lang="ar-SA" sz="6000" b="1" dirty="0">
                <a:solidFill>
                  <a:srgbClr val="002060"/>
                </a:solidFill>
              </a:rPr>
              <a:t> </a:t>
            </a:r>
            <a:r>
              <a:rPr lang="ar-SA" sz="6000" b="1" u="sng" dirty="0">
                <a:solidFill>
                  <a:srgbClr val="002060"/>
                </a:solidFill>
              </a:rPr>
              <a:t>المخلصة</a:t>
            </a:r>
            <a:r>
              <a:rPr lang="ar-SA" sz="60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82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84EC82-CC9B-4ACC-A315-A63582E7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181119" y="2154611"/>
            <a:ext cx="6853645" cy="25444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A18177-EAB0-4AC4-8B63-890DCC95ED72}"/>
              </a:ext>
            </a:extLst>
          </p:cNvPr>
          <p:cNvGrpSpPr/>
          <p:nvPr/>
        </p:nvGrpSpPr>
        <p:grpSpPr>
          <a:xfrm>
            <a:off x="1549317" y="-3"/>
            <a:ext cx="10474362" cy="7164037"/>
            <a:chOff x="2517912" y="308276"/>
            <a:chExt cx="4598512" cy="28592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4BBE3D-13E2-42C9-A120-E0D25E705C77}"/>
                </a:ext>
              </a:extLst>
            </p:cNvPr>
            <p:cNvSpPr/>
            <p:nvPr/>
          </p:nvSpPr>
          <p:spPr>
            <a:xfrm>
              <a:off x="2675223" y="471953"/>
              <a:ext cx="4342322" cy="2511665"/>
            </a:xfrm>
            <a:custGeom>
              <a:avLst/>
              <a:gdLst>
                <a:gd name="connsiteX0" fmla="*/ 0 w 3911600"/>
                <a:gd name="connsiteY0" fmla="*/ 0 h 2259844"/>
                <a:gd name="connsiteX1" fmla="*/ 3911600 w 3911600"/>
                <a:gd name="connsiteY1" fmla="*/ 0 h 2259844"/>
                <a:gd name="connsiteX2" fmla="*/ 3911600 w 3911600"/>
                <a:gd name="connsiteY2" fmla="*/ 2259844 h 2259844"/>
                <a:gd name="connsiteX3" fmla="*/ 0 w 3911600"/>
                <a:gd name="connsiteY3" fmla="*/ 2259844 h 2259844"/>
                <a:gd name="connsiteX4" fmla="*/ 0 w 3911600"/>
                <a:gd name="connsiteY4" fmla="*/ 0 h 2259844"/>
                <a:gd name="connsiteX0" fmla="*/ 0 w 3911600"/>
                <a:gd name="connsiteY0" fmla="*/ 0 h 2259844"/>
                <a:gd name="connsiteX1" fmla="*/ 3911600 w 3911600"/>
                <a:gd name="connsiteY1" fmla="*/ 0 h 2259844"/>
                <a:gd name="connsiteX2" fmla="*/ 3911600 w 3911600"/>
                <a:gd name="connsiteY2" fmla="*/ 2259844 h 2259844"/>
                <a:gd name="connsiteX3" fmla="*/ 0 w 3911600"/>
                <a:gd name="connsiteY3" fmla="*/ 2259844 h 2259844"/>
                <a:gd name="connsiteX4" fmla="*/ 0 w 3911600"/>
                <a:gd name="connsiteY4" fmla="*/ 0 h 2259844"/>
                <a:gd name="connsiteX0" fmla="*/ 0 w 3911600"/>
                <a:gd name="connsiteY0" fmla="*/ 0 h 2259844"/>
                <a:gd name="connsiteX1" fmla="*/ 3911600 w 3911600"/>
                <a:gd name="connsiteY1" fmla="*/ 0 h 2259844"/>
                <a:gd name="connsiteX2" fmla="*/ 3911600 w 3911600"/>
                <a:gd name="connsiteY2" fmla="*/ 2259844 h 2259844"/>
                <a:gd name="connsiteX3" fmla="*/ 0 w 3911600"/>
                <a:gd name="connsiteY3" fmla="*/ 2259844 h 2259844"/>
                <a:gd name="connsiteX4" fmla="*/ 0 w 3911600"/>
                <a:gd name="connsiteY4" fmla="*/ 0 h 2259844"/>
                <a:gd name="connsiteX0" fmla="*/ 0 w 3911600"/>
                <a:gd name="connsiteY0" fmla="*/ 85795 h 2345639"/>
                <a:gd name="connsiteX1" fmla="*/ 3911600 w 3911600"/>
                <a:gd name="connsiteY1" fmla="*/ 85795 h 2345639"/>
                <a:gd name="connsiteX2" fmla="*/ 3911600 w 3911600"/>
                <a:gd name="connsiteY2" fmla="*/ 2345639 h 2345639"/>
                <a:gd name="connsiteX3" fmla="*/ 0 w 3911600"/>
                <a:gd name="connsiteY3" fmla="*/ 2345639 h 2345639"/>
                <a:gd name="connsiteX4" fmla="*/ 0 w 3911600"/>
                <a:gd name="connsiteY4" fmla="*/ 85795 h 2345639"/>
                <a:gd name="connsiteX0" fmla="*/ 0 w 3921760"/>
                <a:gd name="connsiteY0" fmla="*/ 148281 h 2265885"/>
                <a:gd name="connsiteX1" fmla="*/ 3921760 w 3921760"/>
                <a:gd name="connsiteY1" fmla="*/ 6041 h 2265885"/>
                <a:gd name="connsiteX2" fmla="*/ 3921760 w 3921760"/>
                <a:gd name="connsiteY2" fmla="*/ 2265885 h 2265885"/>
                <a:gd name="connsiteX3" fmla="*/ 10160 w 3921760"/>
                <a:gd name="connsiteY3" fmla="*/ 2265885 h 2265885"/>
                <a:gd name="connsiteX4" fmla="*/ 0 w 3921760"/>
                <a:gd name="connsiteY4" fmla="*/ 148281 h 2265885"/>
                <a:gd name="connsiteX0" fmla="*/ 162611 w 3911651"/>
                <a:gd name="connsiteY0" fmla="*/ 80826 h 2360990"/>
                <a:gd name="connsiteX1" fmla="*/ 3911651 w 3911651"/>
                <a:gd name="connsiteY1" fmla="*/ 101146 h 2360990"/>
                <a:gd name="connsiteX2" fmla="*/ 3911651 w 3911651"/>
                <a:gd name="connsiteY2" fmla="*/ 2360990 h 2360990"/>
                <a:gd name="connsiteX3" fmla="*/ 51 w 3911651"/>
                <a:gd name="connsiteY3" fmla="*/ 2360990 h 2360990"/>
                <a:gd name="connsiteX4" fmla="*/ 162611 w 3911651"/>
                <a:gd name="connsiteY4" fmla="*/ 80826 h 2360990"/>
                <a:gd name="connsiteX0" fmla="*/ 251479 w 4000519"/>
                <a:gd name="connsiteY0" fmla="*/ 80826 h 2360990"/>
                <a:gd name="connsiteX1" fmla="*/ 4000519 w 4000519"/>
                <a:gd name="connsiteY1" fmla="*/ 101146 h 2360990"/>
                <a:gd name="connsiteX2" fmla="*/ 4000519 w 4000519"/>
                <a:gd name="connsiteY2" fmla="*/ 2360990 h 2360990"/>
                <a:gd name="connsiteX3" fmla="*/ 88919 w 4000519"/>
                <a:gd name="connsiteY3" fmla="*/ 2360990 h 2360990"/>
                <a:gd name="connsiteX4" fmla="*/ 251479 w 4000519"/>
                <a:gd name="connsiteY4" fmla="*/ 80826 h 2360990"/>
                <a:gd name="connsiteX0" fmla="*/ 251479 w 4000519"/>
                <a:gd name="connsiteY0" fmla="*/ 80826 h 2391470"/>
                <a:gd name="connsiteX1" fmla="*/ 4000519 w 4000519"/>
                <a:gd name="connsiteY1" fmla="*/ 101146 h 2391470"/>
                <a:gd name="connsiteX2" fmla="*/ 4000519 w 4000519"/>
                <a:gd name="connsiteY2" fmla="*/ 2391470 h 2391470"/>
                <a:gd name="connsiteX3" fmla="*/ 88919 w 4000519"/>
                <a:gd name="connsiteY3" fmla="*/ 2360990 h 2391470"/>
                <a:gd name="connsiteX4" fmla="*/ 251479 w 4000519"/>
                <a:gd name="connsiteY4" fmla="*/ 80826 h 2391470"/>
                <a:gd name="connsiteX0" fmla="*/ 251479 w 4000519"/>
                <a:gd name="connsiteY0" fmla="*/ 80826 h 2467496"/>
                <a:gd name="connsiteX1" fmla="*/ 4000519 w 4000519"/>
                <a:gd name="connsiteY1" fmla="*/ 101146 h 2467496"/>
                <a:gd name="connsiteX2" fmla="*/ 4000519 w 4000519"/>
                <a:gd name="connsiteY2" fmla="*/ 2391470 h 2467496"/>
                <a:gd name="connsiteX3" fmla="*/ 88919 w 4000519"/>
                <a:gd name="connsiteY3" fmla="*/ 2360990 h 2467496"/>
                <a:gd name="connsiteX4" fmla="*/ 251479 w 4000519"/>
                <a:gd name="connsiteY4" fmla="*/ 80826 h 2467496"/>
                <a:gd name="connsiteX0" fmla="*/ 251479 w 4000519"/>
                <a:gd name="connsiteY0" fmla="*/ 80826 h 2463002"/>
                <a:gd name="connsiteX1" fmla="*/ 4000519 w 4000519"/>
                <a:gd name="connsiteY1" fmla="*/ 101146 h 2463002"/>
                <a:gd name="connsiteX2" fmla="*/ 4000519 w 4000519"/>
                <a:gd name="connsiteY2" fmla="*/ 2391470 h 2463002"/>
                <a:gd name="connsiteX3" fmla="*/ 88919 w 4000519"/>
                <a:gd name="connsiteY3" fmla="*/ 2360990 h 2463002"/>
                <a:gd name="connsiteX4" fmla="*/ 251479 w 4000519"/>
                <a:gd name="connsiteY4" fmla="*/ 80826 h 2463002"/>
                <a:gd name="connsiteX0" fmla="*/ 307469 w 4056509"/>
                <a:gd name="connsiteY0" fmla="*/ 80826 h 2491322"/>
                <a:gd name="connsiteX1" fmla="*/ 4056509 w 4056509"/>
                <a:gd name="connsiteY1" fmla="*/ 101146 h 2491322"/>
                <a:gd name="connsiteX2" fmla="*/ 4056509 w 4056509"/>
                <a:gd name="connsiteY2" fmla="*/ 2391470 h 2491322"/>
                <a:gd name="connsiteX3" fmla="*/ 33149 w 4056509"/>
                <a:gd name="connsiteY3" fmla="*/ 2452430 h 2491322"/>
                <a:gd name="connsiteX4" fmla="*/ 307469 w 4056509"/>
                <a:gd name="connsiteY4" fmla="*/ 80826 h 2491322"/>
                <a:gd name="connsiteX0" fmla="*/ 307469 w 4056509"/>
                <a:gd name="connsiteY0" fmla="*/ 80826 h 2491322"/>
                <a:gd name="connsiteX1" fmla="*/ 4056509 w 4056509"/>
                <a:gd name="connsiteY1" fmla="*/ 101146 h 2491322"/>
                <a:gd name="connsiteX2" fmla="*/ 4056509 w 4056509"/>
                <a:gd name="connsiteY2" fmla="*/ 2391470 h 2491322"/>
                <a:gd name="connsiteX3" fmla="*/ 33149 w 4056509"/>
                <a:gd name="connsiteY3" fmla="*/ 2452430 h 2491322"/>
                <a:gd name="connsiteX4" fmla="*/ 307469 w 4056509"/>
                <a:gd name="connsiteY4" fmla="*/ 80826 h 2491322"/>
                <a:gd name="connsiteX0" fmla="*/ 307469 w 4178429"/>
                <a:gd name="connsiteY0" fmla="*/ 80826 h 2491322"/>
                <a:gd name="connsiteX1" fmla="*/ 4056509 w 4178429"/>
                <a:gd name="connsiteY1" fmla="*/ 101146 h 2491322"/>
                <a:gd name="connsiteX2" fmla="*/ 4056509 w 4178429"/>
                <a:gd name="connsiteY2" fmla="*/ 2391470 h 2491322"/>
                <a:gd name="connsiteX3" fmla="*/ 33149 w 4178429"/>
                <a:gd name="connsiteY3" fmla="*/ 2452430 h 2491322"/>
                <a:gd name="connsiteX4" fmla="*/ 307469 w 4178429"/>
                <a:gd name="connsiteY4" fmla="*/ 80826 h 2491322"/>
                <a:gd name="connsiteX0" fmla="*/ 307469 w 4178429"/>
                <a:gd name="connsiteY0" fmla="*/ 80826 h 2475508"/>
                <a:gd name="connsiteX1" fmla="*/ 4056509 w 4178429"/>
                <a:gd name="connsiteY1" fmla="*/ 101146 h 2475508"/>
                <a:gd name="connsiteX2" fmla="*/ 4056509 w 4178429"/>
                <a:gd name="connsiteY2" fmla="*/ 2360990 h 2475508"/>
                <a:gd name="connsiteX3" fmla="*/ 33149 w 4178429"/>
                <a:gd name="connsiteY3" fmla="*/ 2452430 h 2475508"/>
                <a:gd name="connsiteX4" fmla="*/ 307469 w 4178429"/>
                <a:gd name="connsiteY4" fmla="*/ 80826 h 2475508"/>
                <a:gd name="connsiteX0" fmla="*/ 307469 w 4247312"/>
                <a:gd name="connsiteY0" fmla="*/ 80826 h 2475508"/>
                <a:gd name="connsiteX1" fmla="*/ 4056509 w 4247312"/>
                <a:gd name="connsiteY1" fmla="*/ 101146 h 2475508"/>
                <a:gd name="connsiteX2" fmla="*/ 4056509 w 4247312"/>
                <a:gd name="connsiteY2" fmla="*/ 2360990 h 2475508"/>
                <a:gd name="connsiteX3" fmla="*/ 33149 w 4247312"/>
                <a:gd name="connsiteY3" fmla="*/ 2452430 h 2475508"/>
                <a:gd name="connsiteX4" fmla="*/ 307469 w 4247312"/>
                <a:gd name="connsiteY4" fmla="*/ 80826 h 2475508"/>
                <a:gd name="connsiteX0" fmla="*/ 307469 w 4315093"/>
                <a:gd name="connsiteY0" fmla="*/ 74353 h 2469035"/>
                <a:gd name="connsiteX1" fmla="*/ 4168269 w 4315093"/>
                <a:gd name="connsiteY1" fmla="*/ 125153 h 2469035"/>
                <a:gd name="connsiteX2" fmla="*/ 4056509 w 4315093"/>
                <a:gd name="connsiteY2" fmla="*/ 2354517 h 2469035"/>
                <a:gd name="connsiteX3" fmla="*/ 33149 w 4315093"/>
                <a:gd name="connsiteY3" fmla="*/ 2445957 h 2469035"/>
                <a:gd name="connsiteX4" fmla="*/ 307469 w 4315093"/>
                <a:gd name="connsiteY4" fmla="*/ 74353 h 2469035"/>
                <a:gd name="connsiteX0" fmla="*/ 307469 w 4374085"/>
                <a:gd name="connsiteY0" fmla="*/ 74353 h 2464640"/>
                <a:gd name="connsiteX1" fmla="*/ 4168269 w 4374085"/>
                <a:gd name="connsiteY1" fmla="*/ 125153 h 2464640"/>
                <a:gd name="connsiteX2" fmla="*/ 4198749 w 4374085"/>
                <a:gd name="connsiteY2" fmla="*/ 2344357 h 2464640"/>
                <a:gd name="connsiteX3" fmla="*/ 33149 w 4374085"/>
                <a:gd name="connsiteY3" fmla="*/ 2445957 h 2464640"/>
                <a:gd name="connsiteX4" fmla="*/ 307469 w 4374085"/>
                <a:gd name="connsiteY4" fmla="*/ 74353 h 2464640"/>
                <a:gd name="connsiteX0" fmla="*/ 307469 w 4327427"/>
                <a:gd name="connsiteY0" fmla="*/ 74353 h 2464640"/>
                <a:gd name="connsiteX1" fmla="*/ 4168269 w 4327427"/>
                <a:gd name="connsiteY1" fmla="*/ 125153 h 2464640"/>
                <a:gd name="connsiteX2" fmla="*/ 4198749 w 4327427"/>
                <a:gd name="connsiteY2" fmla="*/ 2344357 h 2464640"/>
                <a:gd name="connsiteX3" fmla="*/ 33149 w 4327427"/>
                <a:gd name="connsiteY3" fmla="*/ 2445957 h 2464640"/>
                <a:gd name="connsiteX4" fmla="*/ 307469 w 4327427"/>
                <a:gd name="connsiteY4" fmla="*/ 74353 h 2464640"/>
                <a:gd name="connsiteX0" fmla="*/ 307469 w 4327427"/>
                <a:gd name="connsiteY0" fmla="*/ 74353 h 2494776"/>
                <a:gd name="connsiteX1" fmla="*/ 4168269 w 4327427"/>
                <a:gd name="connsiteY1" fmla="*/ 125153 h 2494776"/>
                <a:gd name="connsiteX2" fmla="*/ 4198749 w 4327427"/>
                <a:gd name="connsiteY2" fmla="*/ 2344357 h 2494776"/>
                <a:gd name="connsiteX3" fmla="*/ 33149 w 4327427"/>
                <a:gd name="connsiteY3" fmla="*/ 2445957 h 2494776"/>
                <a:gd name="connsiteX4" fmla="*/ 307469 w 4327427"/>
                <a:gd name="connsiteY4" fmla="*/ 74353 h 2494776"/>
                <a:gd name="connsiteX0" fmla="*/ 307469 w 4294024"/>
                <a:gd name="connsiteY0" fmla="*/ 80826 h 2501249"/>
                <a:gd name="connsiteX1" fmla="*/ 4107309 w 4294024"/>
                <a:gd name="connsiteY1" fmla="*/ 101146 h 2501249"/>
                <a:gd name="connsiteX2" fmla="*/ 4198749 w 4294024"/>
                <a:gd name="connsiteY2" fmla="*/ 2350830 h 2501249"/>
                <a:gd name="connsiteX3" fmla="*/ 33149 w 4294024"/>
                <a:gd name="connsiteY3" fmla="*/ 2452430 h 2501249"/>
                <a:gd name="connsiteX4" fmla="*/ 307469 w 4294024"/>
                <a:gd name="connsiteY4" fmla="*/ 80826 h 2501249"/>
                <a:gd name="connsiteX0" fmla="*/ 307469 w 4294024"/>
                <a:gd name="connsiteY0" fmla="*/ 111507 h 2531930"/>
                <a:gd name="connsiteX1" fmla="*/ 4107309 w 4294024"/>
                <a:gd name="connsiteY1" fmla="*/ 131827 h 2531930"/>
                <a:gd name="connsiteX2" fmla="*/ 4198749 w 4294024"/>
                <a:gd name="connsiteY2" fmla="*/ 2381511 h 2531930"/>
                <a:gd name="connsiteX3" fmla="*/ 33149 w 4294024"/>
                <a:gd name="connsiteY3" fmla="*/ 2483111 h 2531930"/>
                <a:gd name="connsiteX4" fmla="*/ 307469 w 4294024"/>
                <a:gd name="connsiteY4" fmla="*/ 111507 h 2531930"/>
                <a:gd name="connsiteX0" fmla="*/ 307469 w 4294024"/>
                <a:gd name="connsiteY0" fmla="*/ 111507 h 2531930"/>
                <a:gd name="connsiteX1" fmla="*/ 4107309 w 4294024"/>
                <a:gd name="connsiteY1" fmla="*/ 131827 h 2531930"/>
                <a:gd name="connsiteX2" fmla="*/ 4198749 w 4294024"/>
                <a:gd name="connsiteY2" fmla="*/ 2381511 h 2531930"/>
                <a:gd name="connsiteX3" fmla="*/ 33149 w 4294024"/>
                <a:gd name="connsiteY3" fmla="*/ 2483111 h 2531930"/>
                <a:gd name="connsiteX4" fmla="*/ 307469 w 4294024"/>
                <a:gd name="connsiteY4" fmla="*/ 111507 h 2531930"/>
                <a:gd name="connsiteX0" fmla="*/ 292597 w 4279152"/>
                <a:gd name="connsiteY0" fmla="*/ 111507 h 2531930"/>
                <a:gd name="connsiteX1" fmla="*/ 4092437 w 4279152"/>
                <a:gd name="connsiteY1" fmla="*/ 131827 h 2531930"/>
                <a:gd name="connsiteX2" fmla="*/ 4183877 w 4279152"/>
                <a:gd name="connsiteY2" fmla="*/ 2381511 h 2531930"/>
                <a:gd name="connsiteX3" fmla="*/ 18277 w 4279152"/>
                <a:gd name="connsiteY3" fmla="*/ 2483111 h 2531930"/>
                <a:gd name="connsiteX4" fmla="*/ 292597 w 4279152"/>
                <a:gd name="connsiteY4" fmla="*/ 111507 h 2531930"/>
                <a:gd name="connsiteX0" fmla="*/ 292597 w 4256092"/>
                <a:gd name="connsiteY0" fmla="*/ 111507 h 2511665"/>
                <a:gd name="connsiteX1" fmla="*/ 4092437 w 4256092"/>
                <a:gd name="connsiteY1" fmla="*/ 131827 h 2511665"/>
                <a:gd name="connsiteX2" fmla="*/ 4133967 w 4256092"/>
                <a:gd name="connsiteY2" fmla="*/ 2340871 h 2511665"/>
                <a:gd name="connsiteX3" fmla="*/ 18277 w 4256092"/>
                <a:gd name="connsiteY3" fmla="*/ 2483111 h 2511665"/>
                <a:gd name="connsiteX4" fmla="*/ 292597 w 4256092"/>
                <a:gd name="connsiteY4" fmla="*/ 111507 h 2511665"/>
                <a:gd name="connsiteX0" fmla="*/ 292597 w 4266208"/>
                <a:gd name="connsiteY0" fmla="*/ 111507 h 2511665"/>
                <a:gd name="connsiteX1" fmla="*/ 4092437 w 4266208"/>
                <a:gd name="connsiteY1" fmla="*/ 131827 h 2511665"/>
                <a:gd name="connsiteX2" fmla="*/ 4133967 w 4266208"/>
                <a:gd name="connsiteY2" fmla="*/ 2340871 h 2511665"/>
                <a:gd name="connsiteX3" fmla="*/ 18277 w 4266208"/>
                <a:gd name="connsiteY3" fmla="*/ 2483111 h 2511665"/>
                <a:gd name="connsiteX4" fmla="*/ 292597 w 4266208"/>
                <a:gd name="connsiteY4" fmla="*/ 111507 h 251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208" h="2511665">
                  <a:moveTo>
                    <a:pt x="292597" y="111507"/>
                  </a:moveTo>
                  <a:cubicBezTo>
                    <a:pt x="2460064" y="-81533"/>
                    <a:pt x="2930810" y="9907"/>
                    <a:pt x="4092437" y="131827"/>
                  </a:cubicBezTo>
                  <a:cubicBezTo>
                    <a:pt x="4366757" y="1261028"/>
                    <a:pt x="4265513" y="1831430"/>
                    <a:pt x="4133967" y="2340871"/>
                  </a:cubicBezTo>
                  <a:cubicBezTo>
                    <a:pt x="1864900" y="2594871"/>
                    <a:pt x="1322144" y="2493271"/>
                    <a:pt x="18277" y="2483111"/>
                  </a:cubicBezTo>
                  <a:cubicBezTo>
                    <a:pt x="14890" y="1777243"/>
                    <a:pt x="-100256" y="1284735"/>
                    <a:pt x="292597" y="111507"/>
                  </a:cubicBezTo>
                  <a:close/>
                </a:path>
              </a:pathLst>
            </a:cu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9FEA2875-1A7D-40E8-90AA-80AD698FE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517912" y="308276"/>
              <a:ext cx="4598512" cy="2859286"/>
            </a:xfrm>
            <a:prstGeom prst="rect">
              <a:avLst/>
            </a:prstGeom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79E7D57-0127-4A79-94DC-760044DD14FB}"/>
              </a:ext>
            </a:extLst>
          </p:cNvPr>
          <p:cNvSpPr/>
          <p:nvPr/>
        </p:nvSpPr>
        <p:spPr>
          <a:xfrm>
            <a:off x="1313205" y="410095"/>
            <a:ext cx="941087" cy="900451"/>
          </a:xfrm>
          <a:custGeom>
            <a:avLst/>
            <a:gdLst>
              <a:gd name="connsiteX0" fmla="*/ 0 w 3911600"/>
              <a:gd name="connsiteY0" fmla="*/ 0 h 2259844"/>
              <a:gd name="connsiteX1" fmla="*/ 3911600 w 3911600"/>
              <a:gd name="connsiteY1" fmla="*/ 0 h 2259844"/>
              <a:gd name="connsiteX2" fmla="*/ 3911600 w 3911600"/>
              <a:gd name="connsiteY2" fmla="*/ 2259844 h 2259844"/>
              <a:gd name="connsiteX3" fmla="*/ 0 w 3911600"/>
              <a:gd name="connsiteY3" fmla="*/ 2259844 h 2259844"/>
              <a:gd name="connsiteX4" fmla="*/ 0 w 3911600"/>
              <a:gd name="connsiteY4" fmla="*/ 0 h 2259844"/>
              <a:gd name="connsiteX0" fmla="*/ 0 w 3911600"/>
              <a:gd name="connsiteY0" fmla="*/ 0 h 2259844"/>
              <a:gd name="connsiteX1" fmla="*/ 3911600 w 3911600"/>
              <a:gd name="connsiteY1" fmla="*/ 0 h 2259844"/>
              <a:gd name="connsiteX2" fmla="*/ 3911600 w 3911600"/>
              <a:gd name="connsiteY2" fmla="*/ 2259844 h 2259844"/>
              <a:gd name="connsiteX3" fmla="*/ 0 w 3911600"/>
              <a:gd name="connsiteY3" fmla="*/ 2259844 h 2259844"/>
              <a:gd name="connsiteX4" fmla="*/ 0 w 3911600"/>
              <a:gd name="connsiteY4" fmla="*/ 0 h 2259844"/>
              <a:gd name="connsiteX0" fmla="*/ 0 w 3911600"/>
              <a:gd name="connsiteY0" fmla="*/ 0 h 2259844"/>
              <a:gd name="connsiteX1" fmla="*/ 3911600 w 3911600"/>
              <a:gd name="connsiteY1" fmla="*/ 0 h 2259844"/>
              <a:gd name="connsiteX2" fmla="*/ 3911600 w 3911600"/>
              <a:gd name="connsiteY2" fmla="*/ 2259844 h 2259844"/>
              <a:gd name="connsiteX3" fmla="*/ 0 w 3911600"/>
              <a:gd name="connsiteY3" fmla="*/ 2259844 h 2259844"/>
              <a:gd name="connsiteX4" fmla="*/ 0 w 3911600"/>
              <a:gd name="connsiteY4" fmla="*/ 0 h 2259844"/>
              <a:gd name="connsiteX0" fmla="*/ 0 w 3911600"/>
              <a:gd name="connsiteY0" fmla="*/ 85795 h 2345639"/>
              <a:gd name="connsiteX1" fmla="*/ 3911600 w 3911600"/>
              <a:gd name="connsiteY1" fmla="*/ 85795 h 2345639"/>
              <a:gd name="connsiteX2" fmla="*/ 3911600 w 3911600"/>
              <a:gd name="connsiteY2" fmla="*/ 2345639 h 2345639"/>
              <a:gd name="connsiteX3" fmla="*/ 0 w 3911600"/>
              <a:gd name="connsiteY3" fmla="*/ 2345639 h 2345639"/>
              <a:gd name="connsiteX4" fmla="*/ 0 w 3911600"/>
              <a:gd name="connsiteY4" fmla="*/ 85795 h 2345639"/>
              <a:gd name="connsiteX0" fmla="*/ 0 w 3921760"/>
              <a:gd name="connsiteY0" fmla="*/ 148281 h 2265885"/>
              <a:gd name="connsiteX1" fmla="*/ 3921760 w 3921760"/>
              <a:gd name="connsiteY1" fmla="*/ 6041 h 2265885"/>
              <a:gd name="connsiteX2" fmla="*/ 3921760 w 3921760"/>
              <a:gd name="connsiteY2" fmla="*/ 2265885 h 2265885"/>
              <a:gd name="connsiteX3" fmla="*/ 10160 w 3921760"/>
              <a:gd name="connsiteY3" fmla="*/ 2265885 h 2265885"/>
              <a:gd name="connsiteX4" fmla="*/ 0 w 3921760"/>
              <a:gd name="connsiteY4" fmla="*/ 148281 h 2265885"/>
              <a:gd name="connsiteX0" fmla="*/ 162611 w 3911651"/>
              <a:gd name="connsiteY0" fmla="*/ 80826 h 2360990"/>
              <a:gd name="connsiteX1" fmla="*/ 3911651 w 3911651"/>
              <a:gd name="connsiteY1" fmla="*/ 101146 h 2360990"/>
              <a:gd name="connsiteX2" fmla="*/ 3911651 w 3911651"/>
              <a:gd name="connsiteY2" fmla="*/ 2360990 h 2360990"/>
              <a:gd name="connsiteX3" fmla="*/ 51 w 3911651"/>
              <a:gd name="connsiteY3" fmla="*/ 2360990 h 2360990"/>
              <a:gd name="connsiteX4" fmla="*/ 162611 w 3911651"/>
              <a:gd name="connsiteY4" fmla="*/ 80826 h 2360990"/>
              <a:gd name="connsiteX0" fmla="*/ 251479 w 4000519"/>
              <a:gd name="connsiteY0" fmla="*/ 80826 h 2360990"/>
              <a:gd name="connsiteX1" fmla="*/ 4000519 w 4000519"/>
              <a:gd name="connsiteY1" fmla="*/ 101146 h 2360990"/>
              <a:gd name="connsiteX2" fmla="*/ 4000519 w 4000519"/>
              <a:gd name="connsiteY2" fmla="*/ 2360990 h 2360990"/>
              <a:gd name="connsiteX3" fmla="*/ 88919 w 4000519"/>
              <a:gd name="connsiteY3" fmla="*/ 2360990 h 2360990"/>
              <a:gd name="connsiteX4" fmla="*/ 251479 w 4000519"/>
              <a:gd name="connsiteY4" fmla="*/ 80826 h 2360990"/>
              <a:gd name="connsiteX0" fmla="*/ 251479 w 4000519"/>
              <a:gd name="connsiteY0" fmla="*/ 80826 h 2391470"/>
              <a:gd name="connsiteX1" fmla="*/ 4000519 w 4000519"/>
              <a:gd name="connsiteY1" fmla="*/ 101146 h 2391470"/>
              <a:gd name="connsiteX2" fmla="*/ 4000519 w 4000519"/>
              <a:gd name="connsiteY2" fmla="*/ 2391470 h 2391470"/>
              <a:gd name="connsiteX3" fmla="*/ 88919 w 4000519"/>
              <a:gd name="connsiteY3" fmla="*/ 2360990 h 2391470"/>
              <a:gd name="connsiteX4" fmla="*/ 251479 w 4000519"/>
              <a:gd name="connsiteY4" fmla="*/ 80826 h 2391470"/>
              <a:gd name="connsiteX0" fmla="*/ 251479 w 4000519"/>
              <a:gd name="connsiteY0" fmla="*/ 80826 h 2467496"/>
              <a:gd name="connsiteX1" fmla="*/ 4000519 w 4000519"/>
              <a:gd name="connsiteY1" fmla="*/ 101146 h 2467496"/>
              <a:gd name="connsiteX2" fmla="*/ 4000519 w 4000519"/>
              <a:gd name="connsiteY2" fmla="*/ 2391470 h 2467496"/>
              <a:gd name="connsiteX3" fmla="*/ 88919 w 4000519"/>
              <a:gd name="connsiteY3" fmla="*/ 2360990 h 2467496"/>
              <a:gd name="connsiteX4" fmla="*/ 251479 w 4000519"/>
              <a:gd name="connsiteY4" fmla="*/ 80826 h 2467496"/>
              <a:gd name="connsiteX0" fmla="*/ 251479 w 4000519"/>
              <a:gd name="connsiteY0" fmla="*/ 80826 h 2463002"/>
              <a:gd name="connsiteX1" fmla="*/ 4000519 w 4000519"/>
              <a:gd name="connsiteY1" fmla="*/ 101146 h 2463002"/>
              <a:gd name="connsiteX2" fmla="*/ 4000519 w 4000519"/>
              <a:gd name="connsiteY2" fmla="*/ 2391470 h 2463002"/>
              <a:gd name="connsiteX3" fmla="*/ 88919 w 4000519"/>
              <a:gd name="connsiteY3" fmla="*/ 2360990 h 2463002"/>
              <a:gd name="connsiteX4" fmla="*/ 251479 w 4000519"/>
              <a:gd name="connsiteY4" fmla="*/ 80826 h 2463002"/>
              <a:gd name="connsiteX0" fmla="*/ 307469 w 4056509"/>
              <a:gd name="connsiteY0" fmla="*/ 80826 h 2491322"/>
              <a:gd name="connsiteX1" fmla="*/ 4056509 w 4056509"/>
              <a:gd name="connsiteY1" fmla="*/ 101146 h 2491322"/>
              <a:gd name="connsiteX2" fmla="*/ 4056509 w 4056509"/>
              <a:gd name="connsiteY2" fmla="*/ 2391470 h 2491322"/>
              <a:gd name="connsiteX3" fmla="*/ 33149 w 4056509"/>
              <a:gd name="connsiteY3" fmla="*/ 2452430 h 2491322"/>
              <a:gd name="connsiteX4" fmla="*/ 307469 w 4056509"/>
              <a:gd name="connsiteY4" fmla="*/ 80826 h 2491322"/>
              <a:gd name="connsiteX0" fmla="*/ 307469 w 4056509"/>
              <a:gd name="connsiteY0" fmla="*/ 80826 h 2491322"/>
              <a:gd name="connsiteX1" fmla="*/ 4056509 w 4056509"/>
              <a:gd name="connsiteY1" fmla="*/ 101146 h 2491322"/>
              <a:gd name="connsiteX2" fmla="*/ 4056509 w 4056509"/>
              <a:gd name="connsiteY2" fmla="*/ 2391470 h 2491322"/>
              <a:gd name="connsiteX3" fmla="*/ 33149 w 4056509"/>
              <a:gd name="connsiteY3" fmla="*/ 2452430 h 2491322"/>
              <a:gd name="connsiteX4" fmla="*/ 307469 w 4056509"/>
              <a:gd name="connsiteY4" fmla="*/ 80826 h 2491322"/>
              <a:gd name="connsiteX0" fmla="*/ 307469 w 4178429"/>
              <a:gd name="connsiteY0" fmla="*/ 80826 h 2491322"/>
              <a:gd name="connsiteX1" fmla="*/ 4056509 w 4178429"/>
              <a:gd name="connsiteY1" fmla="*/ 101146 h 2491322"/>
              <a:gd name="connsiteX2" fmla="*/ 4056509 w 4178429"/>
              <a:gd name="connsiteY2" fmla="*/ 2391470 h 2491322"/>
              <a:gd name="connsiteX3" fmla="*/ 33149 w 4178429"/>
              <a:gd name="connsiteY3" fmla="*/ 2452430 h 2491322"/>
              <a:gd name="connsiteX4" fmla="*/ 307469 w 4178429"/>
              <a:gd name="connsiteY4" fmla="*/ 80826 h 2491322"/>
              <a:gd name="connsiteX0" fmla="*/ 307469 w 4178429"/>
              <a:gd name="connsiteY0" fmla="*/ 80826 h 2475508"/>
              <a:gd name="connsiteX1" fmla="*/ 4056509 w 4178429"/>
              <a:gd name="connsiteY1" fmla="*/ 101146 h 2475508"/>
              <a:gd name="connsiteX2" fmla="*/ 4056509 w 4178429"/>
              <a:gd name="connsiteY2" fmla="*/ 2360990 h 2475508"/>
              <a:gd name="connsiteX3" fmla="*/ 33149 w 4178429"/>
              <a:gd name="connsiteY3" fmla="*/ 2452430 h 2475508"/>
              <a:gd name="connsiteX4" fmla="*/ 307469 w 4178429"/>
              <a:gd name="connsiteY4" fmla="*/ 80826 h 2475508"/>
              <a:gd name="connsiteX0" fmla="*/ 307469 w 4247312"/>
              <a:gd name="connsiteY0" fmla="*/ 80826 h 2475508"/>
              <a:gd name="connsiteX1" fmla="*/ 4056509 w 4247312"/>
              <a:gd name="connsiteY1" fmla="*/ 101146 h 2475508"/>
              <a:gd name="connsiteX2" fmla="*/ 4056509 w 4247312"/>
              <a:gd name="connsiteY2" fmla="*/ 2360990 h 2475508"/>
              <a:gd name="connsiteX3" fmla="*/ 33149 w 4247312"/>
              <a:gd name="connsiteY3" fmla="*/ 2452430 h 2475508"/>
              <a:gd name="connsiteX4" fmla="*/ 307469 w 4247312"/>
              <a:gd name="connsiteY4" fmla="*/ 80826 h 2475508"/>
              <a:gd name="connsiteX0" fmla="*/ 307469 w 4315093"/>
              <a:gd name="connsiteY0" fmla="*/ 74353 h 2469035"/>
              <a:gd name="connsiteX1" fmla="*/ 4168269 w 4315093"/>
              <a:gd name="connsiteY1" fmla="*/ 125153 h 2469035"/>
              <a:gd name="connsiteX2" fmla="*/ 4056509 w 4315093"/>
              <a:gd name="connsiteY2" fmla="*/ 2354517 h 2469035"/>
              <a:gd name="connsiteX3" fmla="*/ 33149 w 4315093"/>
              <a:gd name="connsiteY3" fmla="*/ 2445957 h 2469035"/>
              <a:gd name="connsiteX4" fmla="*/ 307469 w 4315093"/>
              <a:gd name="connsiteY4" fmla="*/ 74353 h 2469035"/>
              <a:gd name="connsiteX0" fmla="*/ 307469 w 4374085"/>
              <a:gd name="connsiteY0" fmla="*/ 74353 h 2464640"/>
              <a:gd name="connsiteX1" fmla="*/ 4168269 w 4374085"/>
              <a:gd name="connsiteY1" fmla="*/ 125153 h 2464640"/>
              <a:gd name="connsiteX2" fmla="*/ 4198749 w 4374085"/>
              <a:gd name="connsiteY2" fmla="*/ 2344357 h 2464640"/>
              <a:gd name="connsiteX3" fmla="*/ 33149 w 4374085"/>
              <a:gd name="connsiteY3" fmla="*/ 2445957 h 2464640"/>
              <a:gd name="connsiteX4" fmla="*/ 307469 w 4374085"/>
              <a:gd name="connsiteY4" fmla="*/ 74353 h 2464640"/>
              <a:gd name="connsiteX0" fmla="*/ 307469 w 4327427"/>
              <a:gd name="connsiteY0" fmla="*/ 74353 h 2464640"/>
              <a:gd name="connsiteX1" fmla="*/ 4168269 w 4327427"/>
              <a:gd name="connsiteY1" fmla="*/ 125153 h 2464640"/>
              <a:gd name="connsiteX2" fmla="*/ 4198749 w 4327427"/>
              <a:gd name="connsiteY2" fmla="*/ 2344357 h 2464640"/>
              <a:gd name="connsiteX3" fmla="*/ 33149 w 4327427"/>
              <a:gd name="connsiteY3" fmla="*/ 2445957 h 2464640"/>
              <a:gd name="connsiteX4" fmla="*/ 307469 w 4327427"/>
              <a:gd name="connsiteY4" fmla="*/ 74353 h 2464640"/>
              <a:gd name="connsiteX0" fmla="*/ 307469 w 4327427"/>
              <a:gd name="connsiteY0" fmla="*/ 74353 h 2494776"/>
              <a:gd name="connsiteX1" fmla="*/ 4168269 w 4327427"/>
              <a:gd name="connsiteY1" fmla="*/ 125153 h 2494776"/>
              <a:gd name="connsiteX2" fmla="*/ 4198749 w 4327427"/>
              <a:gd name="connsiteY2" fmla="*/ 2344357 h 2494776"/>
              <a:gd name="connsiteX3" fmla="*/ 33149 w 4327427"/>
              <a:gd name="connsiteY3" fmla="*/ 2445957 h 2494776"/>
              <a:gd name="connsiteX4" fmla="*/ 307469 w 4327427"/>
              <a:gd name="connsiteY4" fmla="*/ 74353 h 2494776"/>
              <a:gd name="connsiteX0" fmla="*/ 307469 w 4294024"/>
              <a:gd name="connsiteY0" fmla="*/ 80826 h 2501249"/>
              <a:gd name="connsiteX1" fmla="*/ 4107309 w 4294024"/>
              <a:gd name="connsiteY1" fmla="*/ 101146 h 2501249"/>
              <a:gd name="connsiteX2" fmla="*/ 4198749 w 4294024"/>
              <a:gd name="connsiteY2" fmla="*/ 2350830 h 2501249"/>
              <a:gd name="connsiteX3" fmla="*/ 33149 w 4294024"/>
              <a:gd name="connsiteY3" fmla="*/ 2452430 h 2501249"/>
              <a:gd name="connsiteX4" fmla="*/ 307469 w 4294024"/>
              <a:gd name="connsiteY4" fmla="*/ 80826 h 2501249"/>
              <a:gd name="connsiteX0" fmla="*/ 307469 w 4294024"/>
              <a:gd name="connsiteY0" fmla="*/ 111507 h 2531930"/>
              <a:gd name="connsiteX1" fmla="*/ 4107309 w 4294024"/>
              <a:gd name="connsiteY1" fmla="*/ 131827 h 2531930"/>
              <a:gd name="connsiteX2" fmla="*/ 4198749 w 4294024"/>
              <a:gd name="connsiteY2" fmla="*/ 2381511 h 2531930"/>
              <a:gd name="connsiteX3" fmla="*/ 33149 w 4294024"/>
              <a:gd name="connsiteY3" fmla="*/ 2483111 h 2531930"/>
              <a:gd name="connsiteX4" fmla="*/ 307469 w 4294024"/>
              <a:gd name="connsiteY4" fmla="*/ 111507 h 2531930"/>
              <a:gd name="connsiteX0" fmla="*/ 307469 w 4294024"/>
              <a:gd name="connsiteY0" fmla="*/ 111507 h 2531930"/>
              <a:gd name="connsiteX1" fmla="*/ 4107309 w 4294024"/>
              <a:gd name="connsiteY1" fmla="*/ 131827 h 2531930"/>
              <a:gd name="connsiteX2" fmla="*/ 4198749 w 4294024"/>
              <a:gd name="connsiteY2" fmla="*/ 2381511 h 2531930"/>
              <a:gd name="connsiteX3" fmla="*/ 33149 w 4294024"/>
              <a:gd name="connsiteY3" fmla="*/ 2483111 h 2531930"/>
              <a:gd name="connsiteX4" fmla="*/ 307469 w 4294024"/>
              <a:gd name="connsiteY4" fmla="*/ 111507 h 2531930"/>
              <a:gd name="connsiteX0" fmla="*/ 292597 w 4279152"/>
              <a:gd name="connsiteY0" fmla="*/ 111507 h 2531930"/>
              <a:gd name="connsiteX1" fmla="*/ 4092437 w 4279152"/>
              <a:gd name="connsiteY1" fmla="*/ 131827 h 2531930"/>
              <a:gd name="connsiteX2" fmla="*/ 4183877 w 4279152"/>
              <a:gd name="connsiteY2" fmla="*/ 2381511 h 2531930"/>
              <a:gd name="connsiteX3" fmla="*/ 18277 w 4279152"/>
              <a:gd name="connsiteY3" fmla="*/ 2483111 h 2531930"/>
              <a:gd name="connsiteX4" fmla="*/ 292597 w 4279152"/>
              <a:gd name="connsiteY4" fmla="*/ 111507 h 2531930"/>
              <a:gd name="connsiteX0" fmla="*/ 292597 w 4256092"/>
              <a:gd name="connsiteY0" fmla="*/ 111507 h 2511665"/>
              <a:gd name="connsiteX1" fmla="*/ 4092437 w 4256092"/>
              <a:gd name="connsiteY1" fmla="*/ 131827 h 2511665"/>
              <a:gd name="connsiteX2" fmla="*/ 4133967 w 4256092"/>
              <a:gd name="connsiteY2" fmla="*/ 2340871 h 2511665"/>
              <a:gd name="connsiteX3" fmla="*/ 18277 w 4256092"/>
              <a:gd name="connsiteY3" fmla="*/ 2483111 h 2511665"/>
              <a:gd name="connsiteX4" fmla="*/ 292597 w 4256092"/>
              <a:gd name="connsiteY4" fmla="*/ 111507 h 2511665"/>
              <a:gd name="connsiteX0" fmla="*/ 292597 w 4266208"/>
              <a:gd name="connsiteY0" fmla="*/ 111507 h 2511665"/>
              <a:gd name="connsiteX1" fmla="*/ 4092437 w 4266208"/>
              <a:gd name="connsiteY1" fmla="*/ 131827 h 2511665"/>
              <a:gd name="connsiteX2" fmla="*/ 4133967 w 4266208"/>
              <a:gd name="connsiteY2" fmla="*/ 2340871 h 2511665"/>
              <a:gd name="connsiteX3" fmla="*/ 18277 w 4266208"/>
              <a:gd name="connsiteY3" fmla="*/ 2483111 h 2511665"/>
              <a:gd name="connsiteX4" fmla="*/ 292597 w 4266208"/>
              <a:gd name="connsiteY4" fmla="*/ 111507 h 251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208" h="2511665">
                <a:moveTo>
                  <a:pt x="292597" y="111507"/>
                </a:moveTo>
                <a:cubicBezTo>
                  <a:pt x="2460064" y="-81533"/>
                  <a:pt x="2930810" y="9907"/>
                  <a:pt x="4092437" y="131827"/>
                </a:cubicBezTo>
                <a:cubicBezTo>
                  <a:pt x="4366757" y="1261028"/>
                  <a:pt x="4265513" y="1831430"/>
                  <a:pt x="4133967" y="2340871"/>
                </a:cubicBezTo>
                <a:cubicBezTo>
                  <a:pt x="1864900" y="2594871"/>
                  <a:pt x="1322144" y="2493271"/>
                  <a:pt x="18277" y="2483111"/>
                </a:cubicBezTo>
                <a:cubicBezTo>
                  <a:pt x="14890" y="1777243"/>
                  <a:pt x="-100256" y="1284735"/>
                  <a:pt x="292597" y="111507"/>
                </a:cubicBezTo>
                <a:close/>
              </a:path>
            </a:pathLst>
          </a:custGeom>
          <a:solidFill>
            <a:srgbClr val="DB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مربع نص 4"/>
          <p:cNvSpPr txBox="1"/>
          <p:nvPr/>
        </p:nvSpPr>
        <p:spPr>
          <a:xfrm>
            <a:off x="3275463" y="715787"/>
            <a:ext cx="66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/>
              <a:t>اقرأ الفقرة الآتية ،ثم أجب عن الأسئلة التي تليها:</a:t>
            </a:r>
            <a:endParaRPr lang="en-US" sz="36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388358" y="1776830"/>
            <a:ext cx="9025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solidFill>
                  <a:srgbClr val="0070C0"/>
                </a:solidFill>
              </a:rPr>
              <a:t>لبّر الوالدين فضل كبير عند الله سبحانه وتعالى؛ فهو يدخل صاحبه الجنة وينجيه من مصائب الدنيا ، والعقلاء مَنْ يعرفون قيمته، ويحرصون عليه، فلا تكن من المضيّعين والمضيعات له.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127126" y="5562482"/>
            <a:ext cx="735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/>
              <a:t>استخرج من الفقرة السابقة جمع مؤنث سالما.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1874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B94FE59-E866-4F2E-BAB9-0841452B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" b="14053"/>
          <a:stretch/>
        </p:blipFill>
        <p:spPr>
          <a:xfrm>
            <a:off x="1650446" y="19770"/>
            <a:ext cx="8720106" cy="685800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484EC82-CC9B-4ACC-A315-A63582E7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2181119" y="2154611"/>
            <a:ext cx="6853645" cy="254441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372677" y="2665130"/>
            <a:ext cx="547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5400" dirty="0">
                <a:solidFill>
                  <a:srgbClr val="0070C0"/>
                </a:solidFill>
              </a:rPr>
              <a:t>هل لديكم أي سؤال؟؟</a:t>
            </a:r>
            <a:endParaRPr lang="ar-SA" sz="5400" dirty="0">
              <a:solidFill>
                <a:srgbClr val="0070C0"/>
              </a:solidFill>
            </a:endParaRPr>
          </a:p>
          <a:p>
            <a:pPr algn="ctr"/>
            <a:r>
              <a:rPr lang="ar-SA" sz="1400" dirty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B94FE59-E866-4F2E-BAB9-0841452B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" b="14053"/>
          <a:stretch/>
        </p:blipFill>
        <p:spPr>
          <a:xfrm>
            <a:off x="1608761" y="19770"/>
            <a:ext cx="8720106" cy="685800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484EC82-CC9B-4ACC-A315-A63582E7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2181119" y="2154611"/>
            <a:ext cx="6853645" cy="254441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77216" y="2144207"/>
            <a:ext cx="54731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dirty="0">
                <a:solidFill>
                  <a:srgbClr val="0070C0"/>
                </a:solidFill>
              </a:rPr>
              <a:t>التمهيد</a:t>
            </a:r>
            <a:r>
              <a:rPr lang="ar-SA" sz="2000" dirty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4AD1490C-99E1-49FC-BE30-4E2A3F3B7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" b="14053"/>
          <a:stretch/>
        </p:blipFill>
        <p:spPr>
          <a:xfrm>
            <a:off x="1459044" y="0"/>
            <a:ext cx="8720106" cy="685800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484EC82-CC9B-4ACC-A315-A63582E7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2181119" y="2154611"/>
            <a:ext cx="6853645" cy="254441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411317" y="1885841"/>
            <a:ext cx="3525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أكمل ما يلي: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77009" y="2901504"/>
            <a:ext cx="98066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spcAft>
                <a:spcPts val="0"/>
              </a:spcAft>
              <a:buAutoNum type="arabicPeriod"/>
            </a:pPr>
            <a:r>
              <a:rPr lang="ar-S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يرفع جمع المذكر السالم بـ...............، وينصب ويجر بـ..............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ar-S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ar-S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تحذف نون جمع المذكر السالم عند.........</a:t>
            </a:r>
          </a:p>
          <a:p>
            <a:pPr algn="r"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ar-SA" sz="2800" b="1" dirty="0">
                <a:solidFill>
                  <a:srgbClr val="000000"/>
                </a:solidFill>
              </a:rPr>
              <a:t>    </a:t>
            </a:r>
            <a:r>
              <a:rPr lang="ar-SA" sz="3600" b="1" dirty="0">
                <a:solidFill>
                  <a:srgbClr val="000000"/>
                </a:solidFill>
              </a:rPr>
              <a:t>3ـ. تُلحق بجمع المذكر السالم بعض الكلمات مثل:     </a:t>
            </a:r>
          </a:p>
          <a:p>
            <a:pPr algn="r"/>
            <a:r>
              <a:rPr lang="ar-SA" sz="3600" b="1" dirty="0">
                <a:solidFill>
                  <a:srgbClr val="000000"/>
                </a:solidFill>
              </a:rPr>
              <a:t>         ..........،...........،.........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56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84EC82-CC9B-4ACC-A315-A63582E7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181119" y="2154611"/>
            <a:ext cx="6853645" cy="25444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A159F7-71D4-4586-9A87-499D546DDCDF}"/>
              </a:ext>
            </a:extLst>
          </p:cNvPr>
          <p:cNvGrpSpPr/>
          <p:nvPr/>
        </p:nvGrpSpPr>
        <p:grpSpPr>
          <a:xfrm>
            <a:off x="4438664" y="159447"/>
            <a:ext cx="7665388" cy="6534744"/>
            <a:chOff x="4509784" y="240726"/>
            <a:chExt cx="7665388" cy="65347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EB47CD-28D4-4A72-A32C-DD48CD4C7558}"/>
                </a:ext>
              </a:extLst>
            </p:cNvPr>
            <p:cNvSpPr/>
            <p:nvPr/>
          </p:nvSpPr>
          <p:spPr>
            <a:xfrm>
              <a:off x="4697744" y="392484"/>
              <a:ext cx="7289468" cy="6231229"/>
            </a:xfrm>
            <a:prstGeom prst="rect">
              <a:avLst/>
            </a:prstGeom>
            <a:solidFill>
              <a:srgbClr val="DB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A6D6497-200A-49D1-B867-225D3883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509784" y="240726"/>
              <a:ext cx="7665388" cy="6534744"/>
            </a:xfrm>
            <a:prstGeom prst="rect">
              <a:avLst/>
            </a:prstGeom>
          </p:spPr>
        </p:pic>
      </p:grpSp>
      <p:sp>
        <p:nvSpPr>
          <p:cNvPr id="9" name="مربع نص 8"/>
          <p:cNvSpPr txBox="1"/>
          <p:nvPr/>
        </p:nvSpPr>
        <p:spPr>
          <a:xfrm>
            <a:off x="6824870" y="583776"/>
            <a:ext cx="4677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تعريف جمع المؤنث السالم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29810" y="3470772"/>
            <a:ext cx="5141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هو ما دلّ على أكثر</a:t>
            </a:r>
          </a:p>
          <a:p>
            <a:pPr algn="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من اثنتين بإضافةِ ألفِ </a:t>
            </a:r>
          </a:p>
          <a:p>
            <a:pPr algn="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وتاءٍ في آخره.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96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A7174E-CFAE-4D03-9F3E-69397887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038"/>
          <a:stretch>
            <a:fillRect/>
          </a:stretch>
        </p:blipFill>
        <p:spPr>
          <a:xfrm rot="-5400000">
            <a:off x="7553684" y="2146906"/>
            <a:ext cx="6838231" cy="25444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1BD9920-4EF4-4A82-BBBF-44DC1B98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" b="14053"/>
          <a:stretch/>
        </p:blipFill>
        <p:spPr>
          <a:xfrm>
            <a:off x="694361" y="-1"/>
            <a:ext cx="8720106" cy="685800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" y="0"/>
            <a:ext cx="10482470" cy="68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452"/>
            <a:ext cx="12192000" cy="562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1BD9920-4EF4-4A82-BBBF-44DC1B98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" b="14053"/>
          <a:stretch/>
        </p:blipFill>
        <p:spPr>
          <a:xfrm>
            <a:off x="2144219" y="3431510"/>
            <a:ext cx="5552660" cy="31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5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61BD9920-4EF4-4A82-BBBF-44DC1B98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" b="14053"/>
          <a:stretch/>
        </p:blipFill>
        <p:spPr>
          <a:xfrm>
            <a:off x="2144219" y="3431510"/>
            <a:ext cx="5552660" cy="3168072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" y="1073426"/>
            <a:ext cx="12006469" cy="5699447"/>
            <a:chOff x="89978" y="-86880"/>
            <a:chExt cx="9144000" cy="5155082"/>
          </a:xfrm>
        </p:grpSpPr>
        <p:pic>
          <p:nvPicPr>
            <p:cNvPr id="20" name="صورة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78" y="-86880"/>
              <a:ext cx="9144000" cy="5143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مربع نص 20"/>
            <p:cNvSpPr txBox="1"/>
            <p:nvPr/>
          </p:nvSpPr>
          <p:spPr>
            <a:xfrm>
              <a:off x="4253023" y="1877329"/>
              <a:ext cx="1903228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إضافة </a:t>
              </a:r>
              <a:r>
                <a:rPr lang="ar-SA" sz="2800" b="1" kern="0" dirty="0" err="1">
                  <a:solidFill>
                    <a:srgbClr val="FF0000"/>
                  </a:solidFill>
                  <a:latin typeface="Arial"/>
                  <a:sym typeface="Arial"/>
                </a:rPr>
                <a:t>ا+ت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4322927" y="4547907"/>
              <a:ext cx="1903228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إضافة </a:t>
              </a:r>
              <a:r>
                <a:rPr lang="ar-SA" sz="2800" b="1" kern="0" dirty="0" err="1">
                  <a:solidFill>
                    <a:srgbClr val="FF0000"/>
                  </a:solidFill>
                  <a:latin typeface="Arial"/>
                  <a:sym typeface="Arial"/>
                </a:rPr>
                <a:t>ا+ت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4322927" y="4052877"/>
              <a:ext cx="1903228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إضافة </a:t>
              </a:r>
              <a:r>
                <a:rPr lang="ar-SA" sz="3200" b="1" kern="0" dirty="0" err="1">
                  <a:solidFill>
                    <a:srgbClr val="FF0000"/>
                  </a:solidFill>
                  <a:latin typeface="Arial"/>
                  <a:sym typeface="Arial"/>
                </a:rPr>
                <a:t>ا+ت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3931695" y="2902415"/>
              <a:ext cx="2551017" cy="41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400" b="1" kern="0" dirty="0">
                  <a:solidFill>
                    <a:srgbClr val="FF0000"/>
                  </a:solidFill>
                  <a:latin typeface="Arial"/>
                  <a:sym typeface="Arial"/>
                </a:rPr>
                <a:t>حذف تاء التأنيث إضافة </a:t>
              </a:r>
              <a:r>
                <a:rPr lang="ar-SA" sz="2400" b="1" kern="0" dirty="0" err="1">
                  <a:solidFill>
                    <a:srgbClr val="FF0000"/>
                  </a:solidFill>
                  <a:latin typeface="Arial"/>
                  <a:sym typeface="Arial"/>
                </a:rPr>
                <a:t>ا+ت</a:t>
              </a:r>
              <a:endPara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4310299" y="2338994"/>
              <a:ext cx="1903228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إضافة </a:t>
              </a:r>
              <a:r>
                <a:rPr lang="ar-SA" sz="2800" b="1" kern="0" dirty="0" err="1">
                  <a:solidFill>
                    <a:srgbClr val="FF0000"/>
                  </a:solidFill>
                  <a:latin typeface="Arial"/>
                  <a:sym typeface="Arial"/>
                </a:rPr>
                <a:t>ا+ت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6422064" y="2385896"/>
              <a:ext cx="1095155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مجموعة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6414870" y="2940381"/>
              <a:ext cx="1095155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المحاولة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مربع نص 27"/>
            <p:cNvSpPr txBox="1"/>
            <p:nvPr/>
          </p:nvSpPr>
          <p:spPr>
            <a:xfrm>
              <a:off x="6497753" y="3475304"/>
              <a:ext cx="1095155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السنة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مربع نص 28"/>
            <p:cNvSpPr txBox="1"/>
            <p:nvPr/>
          </p:nvSpPr>
          <p:spPr>
            <a:xfrm>
              <a:off x="6482712" y="4052876"/>
              <a:ext cx="1095155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ذكرى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6467702" y="4532214"/>
              <a:ext cx="1095155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التسجيل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3999032" y="3556925"/>
              <a:ext cx="2551017" cy="41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400" b="1" kern="0" dirty="0">
                  <a:solidFill>
                    <a:srgbClr val="FF0000"/>
                  </a:solidFill>
                  <a:latin typeface="Arial"/>
                  <a:sym typeface="Arial"/>
                </a:rPr>
                <a:t>حذف تاء التأنيث إضافة </a:t>
              </a:r>
              <a:r>
                <a:rPr lang="ar-SA" sz="2400" b="1" kern="0" dirty="0" err="1">
                  <a:solidFill>
                    <a:srgbClr val="FF0000"/>
                  </a:solidFill>
                  <a:latin typeface="Arial"/>
                  <a:sym typeface="Arial"/>
                </a:rPr>
                <a:t>ا+ت</a:t>
              </a:r>
              <a:endPara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1772481" y="1843671"/>
              <a:ext cx="2551017" cy="41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400" b="1" kern="0" dirty="0">
                  <a:solidFill>
                    <a:srgbClr val="FF0000"/>
                  </a:solidFill>
                  <a:latin typeface="Arial"/>
                  <a:sym typeface="Arial"/>
                </a:rPr>
                <a:t>مضاف إليه مجرور</a:t>
              </a:r>
              <a:endPara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1800052" y="2364544"/>
              <a:ext cx="2551017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اسم مجرور 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مربع نص 33"/>
            <p:cNvSpPr txBox="1"/>
            <p:nvPr/>
          </p:nvSpPr>
          <p:spPr>
            <a:xfrm>
              <a:off x="1759282" y="2960436"/>
              <a:ext cx="2551017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اسم كان مرفوع 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مربع نص 34"/>
            <p:cNvSpPr txBox="1"/>
            <p:nvPr/>
          </p:nvSpPr>
          <p:spPr>
            <a:xfrm>
              <a:off x="1756353" y="3468578"/>
              <a:ext cx="2551017" cy="41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400" b="1" kern="0" dirty="0">
                  <a:solidFill>
                    <a:srgbClr val="FF0000"/>
                  </a:solidFill>
                  <a:latin typeface="Arial"/>
                  <a:sym typeface="Arial"/>
                </a:rPr>
                <a:t>مضاف إليه مجرور</a:t>
              </a:r>
              <a:endPara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مربع نص 35"/>
            <p:cNvSpPr txBox="1"/>
            <p:nvPr/>
          </p:nvSpPr>
          <p:spPr>
            <a:xfrm>
              <a:off x="2094585" y="4076215"/>
              <a:ext cx="1921403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مفعول به  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2124905" y="4594956"/>
              <a:ext cx="1866245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اسم لعل منصوب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276448" y="1783224"/>
              <a:ext cx="1733106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الكسرة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753079" y="1156857"/>
              <a:ext cx="1370653" cy="47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28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الكسرة</a:t>
              </a:r>
              <a:endParaRPr lang="en-US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276448" y="2328291"/>
              <a:ext cx="1733106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الكسرة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257093" y="2876813"/>
              <a:ext cx="1733106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الضمة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205151" y="3505724"/>
              <a:ext cx="1733106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الكسرة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270070" y="4513644"/>
              <a:ext cx="1733106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الكسرة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283582" y="4033979"/>
              <a:ext cx="1733106" cy="5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ar-SA" sz="3200" b="1" kern="0" dirty="0">
                  <a:solidFill>
                    <a:srgbClr val="FF0000"/>
                  </a:solidFill>
                  <a:latin typeface="Arial"/>
                  <a:sym typeface="Arial"/>
                </a:rPr>
                <a:t>الكسرة</a:t>
              </a:r>
              <a:endParaRPr lang="en-US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94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61BD9920-4EF4-4A82-BBBF-44DC1B98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" b="14053"/>
          <a:stretch/>
        </p:blipFill>
        <p:spPr>
          <a:xfrm>
            <a:off x="3124880" y="2212310"/>
            <a:ext cx="5552660" cy="316807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02353"/>
            <a:ext cx="10721008" cy="5963586"/>
          </a:xfrm>
          <a:prstGeom prst="rect">
            <a:avLst/>
          </a:prstGeom>
        </p:spPr>
      </p:pic>
      <p:pic>
        <p:nvPicPr>
          <p:cNvPr id="26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33" y="5318021"/>
            <a:ext cx="854118" cy="1387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985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61BD9920-4EF4-4A82-BBBF-44DC1B98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" b="14053"/>
          <a:stretch/>
        </p:blipFill>
        <p:spPr>
          <a:xfrm>
            <a:off x="2144219" y="3431510"/>
            <a:ext cx="5552660" cy="316807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12" y="0"/>
            <a:ext cx="105930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61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