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7" Type="http://schemas.openxmlformats.org/officeDocument/2006/relationships/image" Target="../media/image24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mp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mp"/><Relationship Id="rId3" Type="http://schemas.openxmlformats.org/officeDocument/2006/relationships/image" Target="../media/image34.tmp"/><Relationship Id="rId7" Type="http://schemas.openxmlformats.org/officeDocument/2006/relationships/image" Target="../media/image38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10" Type="http://schemas.openxmlformats.org/officeDocument/2006/relationships/image" Target="../media/image41.tmp"/><Relationship Id="rId4" Type="http://schemas.openxmlformats.org/officeDocument/2006/relationships/image" Target="../media/image35.tmp"/><Relationship Id="rId9" Type="http://schemas.openxmlformats.org/officeDocument/2006/relationships/image" Target="../media/image40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mp"/><Relationship Id="rId13" Type="http://schemas.openxmlformats.org/officeDocument/2006/relationships/image" Target="../media/image53.tmp"/><Relationship Id="rId3" Type="http://schemas.openxmlformats.org/officeDocument/2006/relationships/image" Target="../media/image43.tmp"/><Relationship Id="rId7" Type="http://schemas.openxmlformats.org/officeDocument/2006/relationships/image" Target="../media/image47.tmp"/><Relationship Id="rId12" Type="http://schemas.openxmlformats.org/officeDocument/2006/relationships/image" Target="../media/image52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tmp"/><Relationship Id="rId11" Type="http://schemas.openxmlformats.org/officeDocument/2006/relationships/image" Target="../media/image51.tmp"/><Relationship Id="rId5" Type="http://schemas.openxmlformats.org/officeDocument/2006/relationships/image" Target="../media/image45.tmp"/><Relationship Id="rId10" Type="http://schemas.openxmlformats.org/officeDocument/2006/relationships/image" Target="../media/image50.tmp"/><Relationship Id="rId4" Type="http://schemas.openxmlformats.org/officeDocument/2006/relationships/image" Target="../media/image44.tmp"/><Relationship Id="rId9" Type="http://schemas.openxmlformats.org/officeDocument/2006/relationships/image" Target="../media/image49.tmp"/><Relationship Id="rId14" Type="http://schemas.openxmlformats.org/officeDocument/2006/relationships/image" Target="../media/image54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tmp"/><Relationship Id="rId3" Type="http://schemas.openxmlformats.org/officeDocument/2006/relationships/image" Target="../media/image59.tmp"/><Relationship Id="rId7" Type="http://schemas.openxmlformats.org/officeDocument/2006/relationships/image" Target="../media/image63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tmp"/><Relationship Id="rId5" Type="http://schemas.openxmlformats.org/officeDocument/2006/relationships/image" Target="../media/image61.tmp"/><Relationship Id="rId10" Type="http://schemas.openxmlformats.org/officeDocument/2006/relationships/image" Target="../media/image66.tmp"/><Relationship Id="rId4" Type="http://schemas.openxmlformats.org/officeDocument/2006/relationships/image" Target="../media/image60.tmp"/><Relationship Id="rId9" Type="http://schemas.openxmlformats.org/officeDocument/2006/relationships/image" Target="../media/image65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OM" dirty="0" smtClean="0"/>
              <a:t>تابع درس الوراثة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62756" y="3886200"/>
            <a:ext cx="10318044" cy="2356556"/>
          </a:xfrm>
        </p:spPr>
        <p:txBody>
          <a:bodyPr>
            <a:normAutofit/>
          </a:bodyPr>
          <a:lstStyle/>
          <a:p>
            <a:r>
              <a:rPr lang="ar-OM" sz="4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رياض يحيى                                                                               </a:t>
            </a:r>
            <a:endParaRPr lang="en-US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08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42666"/>
          </a:xfrm>
        </p:spPr>
      </p:pic>
      <p:sp>
        <p:nvSpPr>
          <p:cNvPr id="5" name="مستطيل 4"/>
          <p:cNvSpPr/>
          <p:nvPr/>
        </p:nvSpPr>
        <p:spPr>
          <a:xfrm>
            <a:off x="10792178" y="5858933"/>
            <a:ext cx="936978" cy="9990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9111" cy="6987822"/>
          </a:xfrm>
        </p:spPr>
      </p:pic>
      <p:sp>
        <p:nvSpPr>
          <p:cNvPr id="6" name="مستطيل 5"/>
          <p:cNvSpPr/>
          <p:nvPr/>
        </p:nvSpPr>
        <p:spPr>
          <a:xfrm>
            <a:off x="11187289" y="5689600"/>
            <a:ext cx="1004711" cy="9595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80" y="1300166"/>
            <a:ext cx="5960533" cy="914528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26" y="2104733"/>
            <a:ext cx="6112620" cy="628738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71" y="2707791"/>
            <a:ext cx="6063529" cy="807069"/>
          </a:xfrm>
          <a:prstGeom prst="rect">
            <a:avLst/>
          </a:prstGeom>
        </p:spPr>
      </p:pic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14" y="3674897"/>
            <a:ext cx="5911442" cy="666120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80" y="5136445"/>
            <a:ext cx="5926667" cy="6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75377"/>
            <a:ext cx="5926922" cy="1388533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23" y="4763910"/>
            <a:ext cx="5847388" cy="14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10" y="1416605"/>
            <a:ext cx="3466245" cy="615395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96" y="1137501"/>
            <a:ext cx="2813727" cy="894499"/>
          </a:xfrm>
          <a:prstGeom prst="rect">
            <a:avLst/>
          </a:prstGeom>
        </p:spPr>
      </p:pic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78" y="1952978"/>
            <a:ext cx="6134068" cy="2314221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03" y="3631299"/>
            <a:ext cx="3331965" cy="11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8" y="1814588"/>
            <a:ext cx="11136802" cy="400106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05" y="2214694"/>
            <a:ext cx="1681605" cy="653549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34" y="2690795"/>
            <a:ext cx="5839332" cy="577554"/>
          </a:xfrm>
          <a:prstGeom prst="rect">
            <a:avLst/>
          </a:prstGeom>
        </p:spPr>
      </p:pic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22" y="3410766"/>
            <a:ext cx="3318934" cy="762370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50" y="4173136"/>
            <a:ext cx="7851950" cy="675448"/>
          </a:xfrm>
          <a:prstGeom prst="rect">
            <a:avLst/>
          </a:prstGeom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54" y="4848853"/>
            <a:ext cx="5576711" cy="549594"/>
          </a:xfrm>
          <a:prstGeom prst="rect">
            <a:avLst/>
          </a:prstGeom>
        </p:spPr>
      </p:pic>
      <p:pic>
        <p:nvPicPr>
          <p:cNvPr id="11" name="صورة 10" descr="لقطة الشاشة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52" y="5399459"/>
            <a:ext cx="5576711" cy="485843"/>
          </a:xfrm>
          <a:prstGeom prst="rect">
            <a:avLst/>
          </a:prstGeom>
        </p:spPr>
      </p:pic>
      <p:pic>
        <p:nvPicPr>
          <p:cNvPr id="12" name="عنصر نائب للمحتوى 3" descr="لقطة الشاشة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18" y="5951350"/>
            <a:ext cx="3476978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42" y="262460"/>
            <a:ext cx="5523665" cy="712113"/>
          </a:xfrm>
          <a:prstGeom prst="rect">
            <a:avLst/>
          </a:prstGeom>
        </p:spPr>
      </p:pic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42" y="893684"/>
            <a:ext cx="5523665" cy="436946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56" y="1361952"/>
            <a:ext cx="5410151" cy="462275"/>
          </a:xfrm>
          <a:prstGeom prst="rect">
            <a:avLst/>
          </a:prstGeom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206919"/>
            <a:ext cx="4337707" cy="524992"/>
          </a:xfrm>
          <a:prstGeom prst="rect">
            <a:avLst/>
          </a:prstGeom>
        </p:spPr>
      </p:pic>
      <p:pic>
        <p:nvPicPr>
          <p:cNvPr id="14" name="صورة 13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7" y="3774750"/>
            <a:ext cx="4399165" cy="1523194"/>
          </a:xfrm>
          <a:prstGeom prst="rect">
            <a:avLst/>
          </a:prstGeom>
        </p:spPr>
      </p:pic>
      <p:pic>
        <p:nvPicPr>
          <p:cNvPr id="15" name="صورة 14" descr="لقطة الشاشة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3" y="2890686"/>
            <a:ext cx="3636071" cy="746628"/>
          </a:xfrm>
          <a:prstGeom prst="rect">
            <a:avLst/>
          </a:prstGeom>
        </p:spPr>
      </p:pic>
      <p:pic>
        <p:nvPicPr>
          <p:cNvPr id="16" name="صورة 15" descr="لقطة الشاشة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56" y="3662184"/>
            <a:ext cx="1564940" cy="1635760"/>
          </a:xfrm>
          <a:prstGeom prst="rect">
            <a:avLst/>
          </a:prstGeom>
        </p:spPr>
      </p:pic>
      <p:pic>
        <p:nvPicPr>
          <p:cNvPr id="17" name="صورة 16" descr="لقطة الشاشة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8" y="3951112"/>
            <a:ext cx="2077156" cy="611437"/>
          </a:xfrm>
          <a:prstGeom prst="rect">
            <a:avLst/>
          </a:prstGeom>
        </p:spPr>
      </p:pic>
      <p:pic>
        <p:nvPicPr>
          <p:cNvPr id="18" name="صورة 17" descr="لقطة الشاشة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2" y="3951112"/>
            <a:ext cx="1999607" cy="585235"/>
          </a:xfrm>
          <a:prstGeom prst="rect">
            <a:avLst/>
          </a:prstGeom>
        </p:spPr>
      </p:pic>
      <p:pic>
        <p:nvPicPr>
          <p:cNvPr id="19" name="صورة 18" descr="لقطة الشاشة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02" y="4562549"/>
            <a:ext cx="1806348" cy="545803"/>
          </a:xfrm>
          <a:prstGeom prst="rect">
            <a:avLst/>
          </a:prstGeom>
        </p:spPr>
      </p:pic>
      <p:pic>
        <p:nvPicPr>
          <p:cNvPr id="20" name="صورة 19" descr="لقطة الشاشة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3" y="4536347"/>
            <a:ext cx="2144886" cy="633945"/>
          </a:xfrm>
          <a:prstGeom prst="rect">
            <a:avLst/>
          </a:prstGeom>
        </p:spPr>
      </p:pic>
      <p:pic>
        <p:nvPicPr>
          <p:cNvPr id="21" name="صورة 20" descr="لقطة الشاشة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237"/>
            <a:ext cx="12191999" cy="1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4844"/>
            <a:ext cx="5653288" cy="3262489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97422" cy="19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12" y="0"/>
            <a:ext cx="8218311" cy="1625600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6" y="1525712"/>
            <a:ext cx="7517233" cy="570239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" y="2155877"/>
            <a:ext cx="7381766" cy="429279"/>
          </a:xfrm>
          <a:prstGeom prst="rect">
            <a:avLst/>
          </a:prstGeom>
        </p:spPr>
      </p:pic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7" y="2612083"/>
            <a:ext cx="7157154" cy="558720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77" y="3167629"/>
            <a:ext cx="5258831" cy="794771"/>
          </a:xfrm>
          <a:prstGeom prst="rect">
            <a:avLst/>
          </a:prstGeom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4168582"/>
            <a:ext cx="2731911" cy="1137195"/>
          </a:xfrm>
          <a:prstGeom prst="rect">
            <a:avLst/>
          </a:prstGeom>
        </p:spPr>
      </p:pic>
      <p:pic>
        <p:nvPicPr>
          <p:cNvPr id="11" name="صورة 10" descr="لقطة الشاشة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1" y="5305776"/>
            <a:ext cx="1603022" cy="1552223"/>
          </a:xfrm>
          <a:prstGeom prst="rect">
            <a:avLst/>
          </a:prstGeom>
        </p:spPr>
      </p:pic>
      <p:pic>
        <p:nvPicPr>
          <p:cNvPr id="12" name="صورة 11" descr="لقطة الشاشة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9" y="5305775"/>
            <a:ext cx="2968082" cy="15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عنصر نائب للمحتوى 8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7262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907607"/>
            <a:ext cx="9526" cy="342948"/>
          </a:xfr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عنصر نائب للمحتوى 8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581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مستطيل 4"/>
          <p:cNvSpPr/>
          <p:nvPr/>
        </p:nvSpPr>
        <p:spPr>
          <a:xfrm>
            <a:off x="10950222" y="5892800"/>
            <a:ext cx="1061156" cy="965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41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3" y="4007634"/>
            <a:ext cx="19053" cy="142895"/>
          </a:xfr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446584" cy="5503334"/>
          </a:xfr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56" y="5503334"/>
            <a:ext cx="2032000" cy="1354666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82" y="0"/>
            <a:ext cx="5745418" cy="6858000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1" y="3209979"/>
            <a:ext cx="2298112" cy="1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03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لقطة الشاشة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73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قطرة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129</TotalTime>
  <Words>5</Words>
  <Application>Microsoft Office PowerPoint</Application>
  <PresentationFormat>ملء الشاشة</PresentationFormat>
  <Paragraphs>2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Aldhabi</vt:lpstr>
      <vt:lpstr>Arial</vt:lpstr>
      <vt:lpstr>Times New Roman</vt:lpstr>
      <vt:lpstr>Tw Cen MT</vt:lpstr>
      <vt:lpstr>قطرة</vt:lpstr>
      <vt:lpstr>تابع درس الوراثة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تابع درس الوراثة</dc:title>
  <dc:creator>حساب Microsoft</dc:creator>
  <cp:lastModifiedBy>حساب Microsoft</cp:lastModifiedBy>
  <cp:revision>14</cp:revision>
  <dcterms:created xsi:type="dcterms:W3CDTF">2024-02-17T13:50:35Z</dcterms:created>
  <dcterms:modified xsi:type="dcterms:W3CDTF">2024-02-17T16:00:17Z</dcterms:modified>
</cp:coreProperties>
</file>