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6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98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23" r:id="rId64"/>
    <p:sldId id="324" r:id="rId65"/>
    <p:sldId id="325" r:id="rId66"/>
    <p:sldId id="326" r:id="rId67"/>
    <p:sldId id="327" r:id="rId68"/>
    <p:sldId id="318" r:id="rId69"/>
    <p:sldId id="319" r:id="rId70"/>
    <p:sldId id="320" r:id="rId71"/>
    <p:sldId id="321" r:id="rId72"/>
    <p:sldId id="322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9" r:id="rId94"/>
    <p:sldId id="348" r:id="rId95"/>
    <p:sldId id="350" r:id="rId96"/>
    <p:sldId id="351" r:id="rId97"/>
    <p:sldId id="352" r:id="rId98"/>
    <p:sldId id="353" r:id="rId99"/>
    <p:sldId id="354" r:id="rId100"/>
    <p:sldId id="355" r:id="rId101"/>
  </p:sldIdLst>
  <p:sldSz cx="12192000" cy="6858000"/>
  <p:notesSz cx="6858000" cy="9144000"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75054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51790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4442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74029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74370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40402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31737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70693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1425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7743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44711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53EA-B036-4CEE-901E-91AE0EC3838A}" type="datetimeFigureOut">
              <a:rPr lang="ar-OM" smtClean="0"/>
              <a:t>13/11/1446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82ADA-FDC8-4150-B2D5-792753D3070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8483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FfKIa-Pqrk" TargetMode="External"/><Relationship Id="rId3" Type="http://schemas.openxmlformats.org/officeDocument/2006/relationships/hyperlink" Target="https://www.youtube.com/watch?v=iitAH9ba3so" TargetMode="External"/><Relationship Id="rId7" Type="http://schemas.openxmlformats.org/officeDocument/2006/relationships/hyperlink" Target="https://www.youtube.com/watch?v=X3nxFnUCIO0" TargetMode="External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hpanfdcwksk" TargetMode="External"/><Relationship Id="rId5" Type="http://schemas.openxmlformats.org/officeDocument/2006/relationships/hyperlink" Target="https://www.youtube.com/watch?v=zkY2FhaIKK0" TargetMode="External"/><Relationship Id="rId4" Type="http://schemas.openxmlformats.org/officeDocument/2006/relationships/hyperlink" Target="https://www.youtube.com/watch?v=xZfIdDSRZW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651760" y="804672"/>
            <a:ext cx="70317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/>
              <a:t>ا . رياض يحيي</a:t>
            </a:r>
            <a:endParaRPr lang="en-US" sz="4400" b="1" dirty="0"/>
          </a:p>
        </p:txBody>
      </p:sp>
      <p:sp>
        <p:nvSpPr>
          <p:cNvPr id="3" name="مستطيل 2"/>
          <p:cNvSpPr/>
          <p:nvPr/>
        </p:nvSpPr>
        <p:spPr>
          <a:xfrm>
            <a:off x="210312" y="5769864"/>
            <a:ext cx="2331720" cy="585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7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66344" y="5934456"/>
            <a:ext cx="2139696" cy="47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739896" y="5760720"/>
            <a:ext cx="4700016" cy="722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 smtClean="0"/>
              <a:t>مع تحياتي لكم بالتوفيق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8859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84632" y="5961888"/>
            <a:ext cx="2103120" cy="46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12064" y="5980176"/>
            <a:ext cx="2084832" cy="42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93776" y="5943600"/>
            <a:ext cx="2139696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18872" y="475488"/>
            <a:ext cx="2130552" cy="512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37160" y="493776"/>
            <a:ext cx="2167128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793224" y="5897880"/>
            <a:ext cx="213055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13816" y="5943600"/>
            <a:ext cx="2075688" cy="46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95528" y="5925312"/>
            <a:ext cx="2176272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937760" y="1581912"/>
            <a:ext cx="2286000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92024" y="466344"/>
            <a:ext cx="2203704" cy="47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892040" y="1527048"/>
            <a:ext cx="2313432" cy="576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55448" y="475488"/>
            <a:ext cx="1993392" cy="42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8872" y="502920"/>
            <a:ext cx="2112264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30352" y="5934456"/>
            <a:ext cx="219456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6304" y="512064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4592" y="530352"/>
            <a:ext cx="2057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5448" y="493776"/>
            <a:ext cx="2020824" cy="44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747504" y="5788152"/>
            <a:ext cx="2084832" cy="576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473184" y="5788152"/>
            <a:ext cx="2093976" cy="44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000" cy="686925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500616" y="5769864"/>
            <a:ext cx="2084832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118872" y="512064"/>
            <a:ext cx="2157984" cy="41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7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4592" y="484632"/>
            <a:ext cx="1993392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2296" y="438912"/>
            <a:ext cx="2176272" cy="47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9728" y="402336"/>
            <a:ext cx="2194560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2296" y="484632"/>
            <a:ext cx="2112264" cy="448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28016" y="475488"/>
            <a:ext cx="2075688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37160" y="512064"/>
            <a:ext cx="2039112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2296" y="484632"/>
            <a:ext cx="2112264" cy="48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73736" y="448056"/>
            <a:ext cx="2121408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1440" y="521208"/>
            <a:ext cx="214884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0584" y="484632"/>
            <a:ext cx="2167128" cy="521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645152" y="5742432"/>
            <a:ext cx="21945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9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448056"/>
            <a:ext cx="229514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2296" y="521208"/>
            <a:ext cx="2249424" cy="420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6304" y="548640"/>
            <a:ext cx="2048256" cy="42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8872" y="502920"/>
            <a:ext cx="2075688" cy="42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flipH="1">
            <a:off x="173736" y="521208"/>
            <a:ext cx="2039112" cy="420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8872" y="466344"/>
            <a:ext cx="2167128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0584" y="457200"/>
            <a:ext cx="2139696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4592" y="466344"/>
            <a:ext cx="2029968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0584" y="484632"/>
            <a:ext cx="2194560" cy="484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8872" y="512064"/>
            <a:ext cx="2112264" cy="44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0312" y="640080"/>
            <a:ext cx="2093976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7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73736" y="502920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0584" y="512064"/>
            <a:ext cx="2276856" cy="44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1440" y="457200"/>
            <a:ext cx="2112264" cy="44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9738360" y="5843016"/>
            <a:ext cx="2148840" cy="420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765792" y="5815584"/>
            <a:ext cx="2048256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9939528" y="1618488"/>
            <a:ext cx="2029968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511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893808" y="1673352"/>
            <a:ext cx="2130552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36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8872" y="438912"/>
            <a:ext cx="2121408" cy="484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237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9728" y="502920"/>
            <a:ext cx="211226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46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5448" y="475488"/>
            <a:ext cx="1965960" cy="576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7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8872" y="548640"/>
            <a:ext cx="224942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168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2296" y="493776"/>
            <a:ext cx="2066544" cy="53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683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4008" y="457200"/>
            <a:ext cx="2295144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884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28016" y="466344"/>
            <a:ext cx="2112264" cy="53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8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0584" y="365760"/>
            <a:ext cx="2185416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46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9838944" y="5769864"/>
            <a:ext cx="2130552" cy="539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231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252728" y="5477256"/>
            <a:ext cx="2075688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216152" y="5449824"/>
            <a:ext cx="213055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637776" y="5632704"/>
            <a:ext cx="2258568" cy="585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66344" y="5678424"/>
            <a:ext cx="2295144" cy="630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594360" y="5687568"/>
            <a:ext cx="2313432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893808" y="5861304"/>
            <a:ext cx="2084832" cy="402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78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0624" y="502920"/>
            <a:ext cx="2075688" cy="402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93192" y="512064"/>
            <a:ext cx="2148840" cy="46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48056" y="512064"/>
            <a:ext cx="207568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0624" y="493776"/>
            <a:ext cx="2157984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84048" y="484632"/>
            <a:ext cx="2121408" cy="52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5925312"/>
            <a:ext cx="2185416" cy="63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747504" y="5760720"/>
            <a:ext cx="201168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646920" y="5733288"/>
            <a:ext cx="2157984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02336" y="493776"/>
            <a:ext cx="2194560" cy="46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93192" y="530352"/>
            <a:ext cx="2130552" cy="47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8952" y="5998464"/>
            <a:ext cx="2157984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528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344168" y="5879592"/>
            <a:ext cx="22768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44752" y="5897880"/>
            <a:ext cx="2212848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985248" y="5632704"/>
            <a:ext cx="2112264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021824" y="5733288"/>
            <a:ext cx="2039112" cy="39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921240" y="6016752"/>
            <a:ext cx="2093976" cy="47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040112" y="621792"/>
            <a:ext cx="2020824" cy="47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848088" y="347472"/>
            <a:ext cx="22677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058400" y="557784"/>
            <a:ext cx="1993392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9732264" y="420624"/>
            <a:ext cx="24597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021824" y="548640"/>
            <a:ext cx="2075688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86384" y="5916168"/>
            <a:ext cx="2148840" cy="46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212080" y="5742432"/>
            <a:ext cx="2240280" cy="52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003536" y="630936"/>
            <a:ext cx="2066544" cy="420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00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866376" y="5861304"/>
            <a:ext cx="2139696" cy="53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2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939528" y="5907024"/>
            <a:ext cx="2093976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987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82880" y="5907024"/>
            <a:ext cx="2203704" cy="47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8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0584" y="5879592"/>
            <a:ext cx="2276856" cy="630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599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92024" y="612648"/>
            <a:ext cx="213969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5805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4592" y="612648"/>
            <a:ext cx="2240280" cy="484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42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28600" y="585216"/>
            <a:ext cx="210312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148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620551" y="5547906"/>
            <a:ext cx="39629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https://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www.youtube.com/watch?v=iitAH9ba3so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rtl="0">
              <a:buClr>
                <a:srgbClr val="000000"/>
              </a:buClr>
              <a:buFont typeface="Arial"/>
              <a:buNone/>
            </a:pPr>
            <a:endParaRPr lang="ar-OM" sz="14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525974" y="4145267"/>
            <a:ext cx="41520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4"/>
              </a:rPr>
              <a:t>https://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/>
              </a:rPr>
              <a:t>www.youtube.com/watch?v=xZfIdDSRZW0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rtl="0">
              <a:buClr>
                <a:srgbClr val="000000"/>
              </a:buClr>
              <a:buFont typeface="Arial"/>
              <a:buNone/>
            </a:pPr>
            <a:endParaRPr lang="ar-OM" sz="14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402406" y="2840867"/>
            <a:ext cx="409278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5"/>
              </a:rPr>
              <a:t>https://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hlinkClick r:id="rId5"/>
              </a:rPr>
              <a:t>www.youtube.com/watch?v=zkY2FhaIKK0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rtl="0">
              <a:buClr>
                <a:srgbClr val="000000"/>
              </a:buClr>
              <a:buFont typeface="Arial"/>
              <a:buNone/>
            </a:pPr>
            <a:endParaRPr lang="ar-OM" sz="14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42367" y="5425244"/>
            <a:ext cx="403187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6"/>
              </a:rPr>
              <a:t>https://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hlinkClick r:id="rId6"/>
              </a:rPr>
              <a:t>www.youtube.com/watch?v=hpanfdcwksk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rtl="0">
              <a:buClr>
                <a:srgbClr val="000000"/>
              </a:buClr>
              <a:buFont typeface="Arial"/>
              <a:buNone/>
            </a:pPr>
            <a:endParaRPr lang="ar-OM" sz="14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852598" y="4033000"/>
            <a:ext cx="416171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7"/>
              </a:rPr>
              <a:t>https://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hlinkClick r:id="rId7"/>
              </a:rPr>
              <a:t>www.youtube.com/watch?v=X3nxFnUCIO0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rtl="0">
              <a:buClr>
                <a:srgbClr val="000000"/>
              </a:buClr>
              <a:buFont typeface="Arial"/>
              <a:buNone/>
            </a:pPr>
            <a:endParaRPr lang="ar-OM" sz="14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42367" y="2712622"/>
            <a:ext cx="3982180" cy="523220"/>
          </a:xfrm>
          <a:prstGeom prst="rect">
            <a:avLst/>
          </a:prstGeom>
          <a:solidFill>
            <a:srgbClr val="E9F6F7"/>
          </a:solidFill>
        </p:spPr>
        <p:txBody>
          <a:bodyPr wrap="none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8"/>
              </a:rPr>
              <a:t>https://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hlinkClick r:id="rId8"/>
              </a:rPr>
              <a:t>www.youtube.com/watch?v=HFfKIa-Pqrk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rtl="0">
              <a:buClr>
                <a:srgbClr val="000000"/>
              </a:buClr>
              <a:buFont typeface="Arial"/>
              <a:buNone/>
            </a:pPr>
            <a:endParaRPr lang="ar-OM" sz="14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82880" y="566928"/>
            <a:ext cx="2130552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623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26</Words>
  <Application>Microsoft Office PowerPoint</Application>
  <PresentationFormat>شاشة عريضة</PresentationFormat>
  <Paragraphs>8</Paragraphs>
  <Slides>100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العجمي</dc:creator>
  <cp:lastModifiedBy>رياض يحيي</cp:lastModifiedBy>
  <cp:revision>13</cp:revision>
  <dcterms:created xsi:type="dcterms:W3CDTF">2024-05-06T16:48:56Z</dcterms:created>
  <dcterms:modified xsi:type="dcterms:W3CDTF">2025-05-10T13:24:00Z</dcterms:modified>
</cp:coreProperties>
</file>