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2" r:id="rId2"/>
    <p:sldMasterId id="2147483750" r:id="rId3"/>
  </p:sldMasterIdLst>
  <p:notesMasterIdLst>
    <p:notesMasterId r:id="rId90"/>
  </p:notesMasterIdLst>
  <p:sldIdLst>
    <p:sldId id="256" r:id="rId4"/>
    <p:sldId id="343" r:id="rId5"/>
    <p:sldId id="258" r:id="rId6"/>
    <p:sldId id="754" r:id="rId7"/>
    <p:sldId id="800" r:id="rId8"/>
    <p:sldId id="393" r:id="rId9"/>
    <p:sldId id="707" r:id="rId10"/>
    <p:sldId id="854" r:id="rId11"/>
    <p:sldId id="755" r:id="rId12"/>
    <p:sldId id="801" r:id="rId13"/>
    <p:sldId id="802" r:id="rId14"/>
    <p:sldId id="803" r:id="rId15"/>
    <p:sldId id="804" r:id="rId16"/>
    <p:sldId id="598" r:id="rId17"/>
    <p:sldId id="805" r:id="rId18"/>
    <p:sldId id="371" r:id="rId19"/>
    <p:sldId id="806" r:id="rId20"/>
    <p:sldId id="807" r:id="rId21"/>
    <p:sldId id="809" r:id="rId22"/>
    <p:sldId id="815" r:id="rId23"/>
    <p:sldId id="816" r:id="rId24"/>
    <p:sldId id="808" r:id="rId25"/>
    <p:sldId id="750" r:id="rId26"/>
    <p:sldId id="855" r:id="rId27"/>
    <p:sldId id="861" r:id="rId28"/>
    <p:sldId id="810" r:id="rId29"/>
    <p:sldId id="811" r:id="rId30"/>
    <p:sldId id="394" r:id="rId31"/>
    <p:sldId id="817" r:id="rId32"/>
    <p:sldId id="818" r:id="rId33"/>
    <p:sldId id="814" r:id="rId34"/>
    <p:sldId id="819" r:id="rId35"/>
    <p:sldId id="820" r:id="rId36"/>
    <p:sldId id="821" r:id="rId37"/>
    <p:sldId id="858" r:id="rId38"/>
    <p:sldId id="862" r:id="rId39"/>
    <p:sldId id="863" r:id="rId40"/>
    <p:sldId id="851" r:id="rId41"/>
    <p:sldId id="849" r:id="rId42"/>
    <p:sldId id="852" r:id="rId43"/>
    <p:sldId id="822" r:id="rId44"/>
    <p:sldId id="824" r:id="rId45"/>
    <p:sldId id="825" r:id="rId46"/>
    <p:sldId id="823" r:id="rId47"/>
    <p:sldId id="812" r:id="rId48"/>
    <p:sldId id="826" r:id="rId49"/>
    <p:sldId id="828" r:id="rId50"/>
    <p:sldId id="829" r:id="rId51"/>
    <p:sldId id="830" r:id="rId52"/>
    <p:sldId id="831" r:id="rId53"/>
    <p:sldId id="832" r:id="rId54"/>
    <p:sldId id="834" r:id="rId55"/>
    <p:sldId id="835" r:id="rId56"/>
    <p:sldId id="355" r:id="rId57"/>
    <p:sldId id="836" r:id="rId58"/>
    <p:sldId id="837" r:id="rId59"/>
    <p:sldId id="838" r:id="rId60"/>
    <p:sldId id="839" r:id="rId61"/>
    <p:sldId id="844" r:id="rId62"/>
    <p:sldId id="845" r:id="rId63"/>
    <p:sldId id="840" r:id="rId64"/>
    <p:sldId id="846" r:id="rId65"/>
    <p:sldId id="847" r:id="rId66"/>
    <p:sldId id="848" r:id="rId67"/>
    <p:sldId id="878" r:id="rId68"/>
    <p:sldId id="876" r:id="rId69"/>
    <p:sldId id="841" r:id="rId70"/>
    <p:sldId id="842" r:id="rId71"/>
    <p:sldId id="843" r:id="rId72"/>
    <p:sldId id="877" r:id="rId73"/>
    <p:sldId id="866" r:id="rId74"/>
    <p:sldId id="867" r:id="rId75"/>
    <p:sldId id="868" r:id="rId76"/>
    <p:sldId id="869" r:id="rId77"/>
    <p:sldId id="870" r:id="rId78"/>
    <p:sldId id="871" r:id="rId79"/>
    <p:sldId id="872" r:id="rId80"/>
    <p:sldId id="873" r:id="rId81"/>
    <p:sldId id="874" r:id="rId82"/>
    <p:sldId id="875" r:id="rId83"/>
    <p:sldId id="864" r:id="rId84"/>
    <p:sldId id="865" r:id="rId85"/>
    <p:sldId id="856" r:id="rId86"/>
    <p:sldId id="857" r:id="rId87"/>
    <p:sldId id="860" r:id="rId88"/>
    <p:sldId id="859" r:id="rId89"/>
  </p:sldIdLst>
  <p:sldSz cx="9144000" cy="5143500" type="screen16x9"/>
  <p:notesSz cx="6858000" cy="9144000"/>
  <p:custDataLst>
    <p:tags r:id="rId9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">
          <p15:clr>
            <a:srgbClr val="00FF00"/>
          </p15:clr>
        </p15:guide>
        <p15:guide id="2" orient="horz" pos="3071">
          <p15:clr>
            <a:srgbClr val="00FF00"/>
          </p15:clr>
        </p15:guide>
        <p15:guide id="3" pos="110">
          <p15:clr>
            <a:srgbClr val="FF00F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FDD"/>
    <a:srgbClr val="FFFFCC"/>
    <a:srgbClr val="4FEF43"/>
    <a:srgbClr val="F3DFDA"/>
    <a:srgbClr val="D7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4F1EE5-2C6C-406F-B6D1-4B385211F016}">
  <a:tblStyle styleId="{C34F1EE5-2C6C-406F-B6D1-4B385211F0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1" y="77"/>
      </p:cViewPr>
      <p:guideLst>
        <p:guide orient="horz" pos="68"/>
        <p:guide orient="horz" pos="3071"/>
        <p:guide pos="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9" Type="http://schemas.openxmlformats.org/officeDocument/2006/relationships/slide" Target="slides/slide36.xml" /><Relationship Id="rId21" Type="http://schemas.openxmlformats.org/officeDocument/2006/relationships/slide" Target="slides/slide18.xml" /><Relationship Id="rId34" Type="http://schemas.openxmlformats.org/officeDocument/2006/relationships/slide" Target="slides/slide31.xml" /><Relationship Id="rId42" Type="http://schemas.openxmlformats.org/officeDocument/2006/relationships/slide" Target="slides/slide39.xml" /><Relationship Id="rId47" Type="http://schemas.openxmlformats.org/officeDocument/2006/relationships/slide" Target="slides/slide44.xml" /><Relationship Id="rId50" Type="http://schemas.openxmlformats.org/officeDocument/2006/relationships/slide" Target="slides/slide47.xml" /><Relationship Id="rId55" Type="http://schemas.openxmlformats.org/officeDocument/2006/relationships/slide" Target="slides/slide52.xml" /><Relationship Id="rId63" Type="http://schemas.openxmlformats.org/officeDocument/2006/relationships/slide" Target="slides/slide60.xml" /><Relationship Id="rId68" Type="http://schemas.openxmlformats.org/officeDocument/2006/relationships/slide" Target="slides/slide65.xml" /><Relationship Id="rId76" Type="http://schemas.openxmlformats.org/officeDocument/2006/relationships/slide" Target="slides/slide73.xml" /><Relationship Id="rId84" Type="http://schemas.openxmlformats.org/officeDocument/2006/relationships/slide" Target="slides/slide81.xml" /><Relationship Id="rId89" Type="http://schemas.openxmlformats.org/officeDocument/2006/relationships/slide" Target="slides/slide86.xml" /><Relationship Id="rId7" Type="http://schemas.openxmlformats.org/officeDocument/2006/relationships/slide" Target="slides/slide4.xml" /><Relationship Id="rId71" Type="http://schemas.openxmlformats.org/officeDocument/2006/relationships/slide" Target="slides/slide68.xml" /><Relationship Id="rId92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9" Type="http://schemas.openxmlformats.org/officeDocument/2006/relationships/slide" Target="slides/slide26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slide" Target="slides/slide34.xml" /><Relationship Id="rId40" Type="http://schemas.openxmlformats.org/officeDocument/2006/relationships/slide" Target="slides/slide37.xml" /><Relationship Id="rId45" Type="http://schemas.openxmlformats.org/officeDocument/2006/relationships/slide" Target="slides/slide42.xml" /><Relationship Id="rId53" Type="http://schemas.openxmlformats.org/officeDocument/2006/relationships/slide" Target="slides/slide50.xml" /><Relationship Id="rId58" Type="http://schemas.openxmlformats.org/officeDocument/2006/relationships/slide" Target="slides/slide55.xml" /><Relationship Id="rId66" Type="http://schemas.openxmlformats.org/officeDocument/2006/relationships/slide" Target="slides/slide63.xml" /><Relationship Id="rId74" Type="http://schemas.openxmlformats.org/officeDocument/2006/relationships/slide" Target="slides/slide71.xml" /><Relationship Id="rId79" Type="http://schemas.openxmlformats.org/officeDocument/2006/relationships/slide" Target="slides/slide76.xml" /><Relationship Id="rId87" Type="http://schemas.openxmlformats.org/officeDocument/2006/relationships/slide" Target="slides/slide84.xml" /><Relationship Id="rId5" Type="http://schemas.openxmlformats.org/officeDocument/2006/relationships/slide" Target="slides/slide2.xml" /><Relationship Id="rId61" Type="http://schemas.openxmlformats.org/officeDocument/2006/relationships/slide" Target="slides/slide58.xml" /><Relationship Id="rId82" Type="http://schemas.openxmlformats.org/officeDocument/2006/relationships/slide" Target="slides/slide79.xml" /><Relationship Id="rId90" Type="http://schemas.openxmlformats.org/officeDocument/2006/relationships/notesMaster" Target="notesMasters/notesMaster1.xml" /><Relationship Id="rId95" Type="http://schemas.openxmlformats.org/officeDocument/2006/relationships/tableStyles" Target="tableStyles.xml" /><Relationship Id="rId19" Type="http://schemas.openxmlformats.org/officeDocument/2006/relationships/slide" Target="slides/slide1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Relationship Id="rId43" Type="http://schemas.openxmlformats.org/officeDocument/2006/relationships/slide" Target="slides/slide40.xml" /><Relationship Id="rId48" Type="http://schemas.openxmlformats.org/officeDocument/2006/relationships/slide" Target="slides/slide45.xml" /><Relationship Id="rId56" Type="http://schemas.openxmlformats.org/officeDocument/2006/relationships/slide" Target="slides/slide53.xml" /><Relationship Id="rId64" Type="http://schemas.openxmlformats.org/officeDocument/2006/relationships/slide" Target="slides/slide61.xml" /><Relationship Id="rId69" Type="http://schemas.openxmlformats.org/officeDocument/2006/relationships/slide" Target="slides/slide66.xml" /><Relationship Id="rId77" Type="http://schemas.openxmlformats.org/officeDocument/2006/relationships/slide" Target="slides/slide74.xml" /><Relationship Id="rId8" Type="http://schemas.openxmlformats.org/officeDocument/2006/relationships/slide" Target="slides/slide5.xml" /><Relationship Id="rId51" Type="http://schemas.openxmlformats.org/officeDocument/2006/relationships/slide" Target="slides/slide48.xml" /><Relationship Id="rId72" Type="http://schemas.openxmlformats.org/officeDocument/2006/relationships/slide" Target="slides/slide69.xml" /><Relationship Id="rId80" Type="http://schemas.openxmlformats.org/officeDocument/2006/relationships/slide" Target="slides/slide77.xml" /><Relationship Id="rId85" Type="http://schemas.openxmlformats.org/officeDocument/2006/relationships/slide" Target="slides/slide82.xml" /><Relationship Id="rId93" Type="http://schemas.openxmlformats.org/officeDocument/2006/relationships/viewProps" Target="viewProps.xml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slide" Target="slides/slide35.xml" /><Relationship Id="rId46" Type="http://schemas.openxmlformats.org/officeDocument/2006/relationships/slide" Target="slides/slide43.xml" /><Relationship Id="rId59" Type="http://schemas.openxmlformats.org/officeDocument/2006/relationships/slide" Target="slides/slide56.xml" /><Relationship Id="rId67" Type="http://schemas.openxmlformats.org/officeDocument/2006/relationships/slide" Target="slides/slide64.xml" /><Relationship Id="rId20" Type="http://schemas.openxmlformats.org/officeDocument/2006/relationships/slide" Target="slides/slide17.xml" /><Relationship Id="rId41" Type="http://schemas.openxmlformats.org/officeDocument/2006/relationships/slide" Target="slides/slide38.xml" /><Relationship Id="rId54" Type="http://schemas.openxmlformats.org/officeDocument/2006/relationships/slide" Target="slides/slide51.xml" /><Relationship Id="rId62" Type="http://schemas.openxmlformats.org/officeDocument/2006/relationships/slide" Target="slides/slide59.xml" /><Relationship Id="rId70" Type="http://schemas.openxmlformats.org/officeDocument/2006/relationships/slide" Target="slides/slide67.xml" /><Relationship Id="rId75" Type="http://schemas.openxmlformats.org/officeDocument/2006/relationships/slide" Target="slides/slide72.xml" /><Relationship Id="rId83" Type="http://schemas.openxmlformats.org/officeDocument/2006/relationships/slide" Target="slides/slide80.xml" /><Relationship Id="rId88" Type="http://schemas.openxmlformats.org/officeDocument/2006/relationships/slide" Target="slides/slide85.xml" /><Relationship Id="rId91" Type="http://schemas.openxmlformats.org/officeDocument/2006/relationships/tags" Target="tags/tag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slide" Target="slides/slide33.xml" /><Relationship Id="rId49" Type="http://schemas.openxmlformats.org/officeDocument/2006/relationships/slide" Target="slides/slide46.xml" /><Relationship Id="rId57" Type="http://schemas.openxmlformats.org/officeDocument/2006/relationships/slide" Target="slides/slide54.xml" /><Relationship Id="rId10" Type="http://schemas.openxmlformats.org/officeDocument/2006/relationships/slide" Target="slides/slide7.xml" /><Relationship Id="rId31" Type="http://schemas.openxmlformats.org/officeDocument/2006/relationships/slide" Target="slides/slide28.xml" /><Relationship Id="rId44" Type="http://schemas.openxmlformats.org/officeDocument/2006/relationships/slide" Target="slides/slide41.xml" /><Relationship Id="rId52" Type="http://schemas.openxmlformats.org/officeDocument/2006/relationships/slide" Target="slides/slide49.xml" /><Relationship Id="rId60" Type="http://schemas.openxmlformats.org/officeDocument/2006/relationships/slide" Target="slides/slide57.xml" /><Relationship Id="rId65" Type="http://schemas.openxmlformats.org/officeDocument/2006/relationships/slide" Target="slides/slide62.xml" /><Relationship Id="rId73" Type="http://schemas.openxmlformats.org/officeDocument/2006/relationships/slide" Target="slides/slide70.xml" /><Relationship Id="rId78" Type="http://schemas.openxmlformats.org/officeDocument/2006/relationships/slide" Target="slides/slide75.xml" /><Relationship Id="rId81" Type="http://schemas.openxmlformats.org/officeDocument/2006/relationships/slide" Target="slides/slide78.xml" /><Relationship Id="rId86" Type="http://schemas.openxmlformats.org/officeDocument/2006/relationships/slide" Target="slides/slide83.xml" /><Relationship Id="rId94" Type="http://schemas.openxmlformats.org/officeDocument/2006/relationships/theme" Target="theme/theme1.xml" /><Relationship Id="rId4" Type="http://schemas.openxmlformats.org/officeDocument/2006/relationships/slide" Target="slides/slide1.xml" /><Relationship Id="rId9" Type="http://schemas.openxmlformats.org/officeDocument/2006/relationships/slide" Target="slides/slide6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7" name="Google Shape;48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8" name="Google Shape;48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>
          <a:extLst>
            <a:ext uri="{FF2B5EF4-FFF2-40B4-BE49-F238E27FC236}">
              <a16:creationId xmlns:a16="http://schemas.microsoft.com/office/drawing/2014/main" id="{47DA720C-7707-6CBB-2D65-E42DFF16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9658fe2300_1_1335:notes">
            <a:extLst>
              <a:ext uri="{FF2B5EF4-FFF2-40B4-BE49-F238E27FC236}">
                <a16:creationId xmlns:a16="http://schemas.microsoft.com/office/drawing/2014/main" id="{1C6A38D8-3DBB-6548-87B3-6F2475199F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4" name="Google Shape;4854;g9658fe2300_1_1335:notes">
            <a:extLst>
              <a:ext uri="{FF2B5EF4-FFF2-40B4-BE49-F238E27FC236}">
                <a16:creationId xmlns:a16="http://schemas.microsoft.com/office/drawing/2014/main" id="{C47EBB93-2827-BF2B-3067-2CA21CD97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20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>
          <a:extLst>
            <a:ext uri="{FF2B5EF4-FFF2-40B4-BE49-F238E27FC236}">
              <a16:creationId xmlns:a16="http://schemas.microsoft.com/office/drawing/2014/main" id="{D3CB4C02-8363-0693-32A7-9E7C50BD1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96288ff21a_0_697:notes">
            <a:extLst>
              <a:ext uri="{FF2B5EF4-FFF2-40B4-BE49-F238E27FC236}">
                <a16:creationId xmlns:a16="http://schemas.microsoft.com/office/drawing/2014/main" id="{72F29C28-FDBA-D540-DFB0-540D961C6B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96288ff21a_0_697:notes">
            <a:extLst>
              <a:ext uri="{FF2B5EF4-FFF2-40B4-BE49-F238E27FC236}">
                <a16:creationId xmlns:a16="http://schemas.microsoft.com/office/drawing/2014/main" id="{FE2A5E7D-08FC-E5C5-AB69-FDAC16CCAD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847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>
          <a:extLst>
            <a:ext uri="{FF2B5EF4-FFF2-40B4-BE49-F238E27FC236}">
              <a16:creationId xmlns:a16="http://schemas.microsoft.com/office/drawing/2014/main" id="{D3CB4C02-8363-0693-32A7-9E7C50BD1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96288ff21a_0_697:notes">
            <a:extLst>
              <a:ext uri="{FF2B5EF4-FFF2-40B4-BE49-F238E27FC236}">
                <a16:creationId xmlns:a16="http://schemas.microsoft.com/office/drawing/2014/main" id="{72F29C28-FDBA-D540-DFB0-540D961C6B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96288ff21a_0_697:notes">
            <a:extLst>
              <a:ext uri="{FF2B5EF4-FFF2-40B4-BE49-F238E27FC236}">
                <a16:creationId xmlns:a16="http://schemas.microsoft.com/office/drawing/2014/main" id="{FE2A5E7D-08FC-E5C5-AB69-FDAC16CCAD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258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8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>
          <a:extLst>
            <a:ext uri="{FF2B5EF4-FFF2-40B4-BE49-F238E27FC236}">
              <a16:creationId xmlns:a16="http://schemas.microsoft.com/office/drawing/2014/main" id="{47DA720C-7707-6CBB-2D65-E42DFF16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9658fe2300_1_1335:notes">
            <a:extLst>
              <a:ext uri="{FF2B5EF4-FFF2-40B4-BE49-F238E27FC236}">
                <a16:creationId xmlns:a16="http://schemas.microsoft.com/office/drawing/2014/main" id="{1C6A38D8-3DBB-6548-87B3-6F2475199F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4" name="Google Shape;4854;g9658fe2300_1_1335:notes">
            <a:extLst>
              <a:ext uri="{FF2B5EF4-FFF2-40B4-BE49-F238E27FC236}">
                <a16:creationId xmlns:a16="http://schemas.microsoft.com/office/drawing/2014/main" id="{C47EBB93-2827-BF2B-3067-2CA21CD97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58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9658fe2300_1_1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4" name="Google Shape;4854;g9658fe2300_1_1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>
          <a:extLst>
            <a:ext uri="{FF2B5EF4-FFF2-40B4-BE49-F238E27FC236}">
              <a16:creationId xmlns:a16="http://schemas.microsoft.com/office/drawing/2014/main" id="{47DA720C-7707-6CBB-2D65-E42DFF16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9658fe2300_1_1335:notes">
            <a:extLst>
              <a:ext uri="{FF2B5EF4-FFF2-40B4-BE49-F238E27FC236}">
                <a16:creationId xmlns:a16="http://schemas.microsoft.com/office/drawing/2014/main" id="{1C6A38D8-3DBB-6548-87B3-6F2475199F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4" name="Google Shape;4854;g9658fe2300_1_1335:notes">
            <a:extLst>
              <a:ext uri="{FF2B5EF4-FFF2-40B4-BE49-F238E27FC236}">
                <a16:creationId xmlns:a16="http://schemas.microsoft.com/office/drawing/2014/main" id="{C47EBB93-2827-BF2B-3067-2CA21CD97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42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>
          <a:extLst>
            <a:ext uri="{FF2B5EF4-FFF2-40B4-BE49-F238E27FC236}">
              <a16:creationId xmlns:a16="http://schemas.microsoft.com/office/drawing/2014/main" id="{61B69DC1-20AE-6F38-63D4-9187F617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98e2eb6e25_0_69:notes">
            <a:extLst>
              <a:ext uri="{FF2B5EF4-FFF2-40B4-BE49-F238E27FC236}">
                <a16:creationId xmlns:a16="http://schemas.microsoft.com/office/drawing/2014/main" id="{88BBAB13-0D3C-6250-5A8D-B6F0520CA4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98e2eb6e25_0_69:notes">
            <a:extLst>
              <a:ext uri="{FF2B5EF4-FFF2-40B4-BE49-F238E27FC236}">
                <a16:creationId xmlns:a16="http://schemas.microsoft.com/office/drawing/2014/main" id="{A9A44AC0-F9C3-E4DB-59C6-5E77FC1BB1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795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>
          <a:extLst>
            <a:ext uri="{FF2B5EF4-FFF2-40B4-BE49-F238E27FC236}">
              <a16:creationId xmlns:a16="http://schemas.microsoft.com/office/drawing/2014/main" id="{61B69DC1-20AE-6F38-63D4-9187F617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98e2eb6e25_0_69:notes">
            <a:extLst>
              <a:ext uri="{FF2B5EF4-FFF2-40B4-BE49-F238E27FC236}">
                <a16:creationId xmlns:a16="http://schemas.microsoft.com/office/drawing/2014/main" id="{88BBAB13-0D3C-6250-5A8D-B6F0520CA4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98e2eb6e25_0_69:notes">
            <a:extLst>
              <a:ext uri="{FF2B5EF4-FFF2-40B4-BE49-F238E27FC236}">
                <a16:creationId xmlns:a16="http://schemas.microsoft.com/office/drawing/2014/main" id="{A9A44AC0-F9C3-E4DB-59C6-5E77FC1BB1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763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>
          <a:extLst>
            <a:ext uri="{FF2B5EF4-FFF2-40B4-BE49-F238E27FC236}">
              <a16:creationId xmlns:a16="http://schemas.microsoft.com/office/drawing/2014/main" id="{45B4F06E-7EC3-ABFD-257A-7F3EDF0FA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98e2eb6e25_0_69:notes">
            <a:extLst>
              <a:ext uri="{FF2B5EF4-FFF2-40B4-BE49-F238E27FC236}">
                <a16:creationId xmlns:a16="http://schemas.microsoft.com/office/drawing/2014/main" id="{3B412754-00DD-7AC0-8345-D35D3397B4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98e2eb6e25_0_69:notes">
            <a:extLst>
              <a:ext uri="{FF2B5EF4-FFF2-40B4-BE49-F238E27FC236}">
                <a16:creationId xmlns:a16="http://schemas.microsoft.com/office/drawing/2014/main" id="{0EB9CCA2-CC05-4DE7-235A-812DC8EE7C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5465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>
          <a:extLst>
            <a:ext uri="{FF2B5EF4-FFF2-40B4-BE49-F238E27FC236}">
              <a16:creationId xmlns:a16="http://schemas.microsoft.com/office/drawing/2014/main" id="{47DA720C-7707-6CBB-2D65-E42DFF16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9658fe2300_1_1335:notes">
            <a:extLst>
              <a:ext uri="{FF2B5EF4-FFF2-40B4-BE49-F238E27FC236}">
                <a16:creationId xmlns:a16="http://schemas.microsoft.com/office/drawing/2014/main" id="{1C6A38D8-3DBB-6548-87B3-6F2475199F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4" name="Google Shape;4854;g9658fe2300_1_1335:notes">
            <a:extLst>
              <a:ext uri="{FF2B5EF4-FFF2-40B4-BE49-F238E27FC236}">
                <a16:creationId xmlns:a16="http://schemas.microsoft.com/office/drawing/2014/main" id="{C47EBB93-2827-BF2B-3067-2CA21CD97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46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>
          <a:extLst>
            <a:ext uri="{FF2B5EF4-FFF2-40B4-BE49-F238E27FC236}">
              <a16:creationId xmlns:a16="http://schemas.microsoft.com/office/drawing/2014/main" id="{47DA720C-7707-6CBB-2D65-E42DFF16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9658fe2300_1_1335:notes">
            <a:extLst>
              <a:ext uri="{FF2B5EF4-FFF2-40B4-BE49-F238E27FC236}">
                <a16:creationId xmlns:a16="http://schemas.microsoft.com/office/drawing/2014/main" id="{1C6A38D8-3DBB-6548-87B3-6F2475199F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4" name="Google Shape;4854;g9658fe2300_1_1335:notes">
            <a:extLst>
              <a:ext uri="{FF2B5EF4-FFF2-40B4-BE49-F238E27FC236}">
                <a16:creationId xmlns:a16="http://schemas.microsoft.com/office/drawing/2014/main" id="{C47EBB93-2827-BF2B-3067-2CA21CD97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88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 /><Relationship Id="rId2" Type="http://schemas.openxmlformats.org/officeDocument/2006/relationships/hyperlink" Target="http://bit.ly/2Tynxth" TargetMode="External" /><Relationship Id="rId1" Type="http://schemas.openxmlformats.org/officeDocument/2006/relationships/slideMaster" Target="../slideMasters/slideMaster2.xml" /><Relationship Id="rId4" Type="http://schemas.openxmlformats.org/officeDocument/2006/relationships/hyperlink" Target="http://bit.ly/2TtBDfr" TargetMode="Externa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34414" y="393977"/>
            <a:ext cx="5685638" cy="4407184"/>
            <a:chOff x="390096" y="767718"/>
            <a:chExt cx="4590745" cy="305524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90096" y="767718"/>
              <a:ext cx="4547287" cy="3055240"/>
              <a:chOff x="834429" y="919124"/>
              <a:chExt cx="3979771" cy="271239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839800" y="919124"/>
                <a:ext cx="3974400" cy="2068200"/>
              </a:xfrm>
              <a:prstGeom prst="rect">
                <a:avLst/>
              </a:pr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>
                <a:off x="834429" y="2110751"/>
                <a:ext cx="3978741" cy="1520766"/>
                <a:chOff x="2998700" y="2493550"/>
                <a:chExt cx="3792889" cy="1947952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2998700" y="2493550"/>
                  <a:ext cx="3792889" cy="194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59" h="42641" extrusionOk="0">
                      <a:moveTo>
                        <a:pt x="1" y="1"/>
                      </a:moveTo>
                      <a:lnTo>
                        <a:pt x="1" y="24913"/>
                      </a:lnTo>
                      <a:cubicBezTo>
                        <a:pt x="1" y="24913"/>
                        <a:pt x="728" y="35364"/>
                        <a:pt x="4913" y="36893"/>
                      </a:cubicBezTo>
                      <a:cubicBezTo>
                        <a:pt x="6993" y="37658"/>
                        <a:pt x="7407" y="37658"/>
                        <a:pt x="7614" y="37658"/>
                      </a:cubicBezTo>
                      <a:cubicBezTo>
                        <a:pt x="7821" y="37658"/>
                        <a:pt x="7821" y="37658"/>
                        <a:pt x="9074" y="38422"/>
                      </a:cubicBezTo>
                      <a:cubicBezTo>
                        <a:pt x="10376" y="39217"/>
                        <a:pt x="10643" y="39334"/>
                        <a:pt x="10898" y="39334"/>
                      </a:cubicBezTo>
                      <a:cubicBezTo>
                        <a:pt x="11005" y="39334"/>
                        <a:pt x="11110" y="39314"/>
                        <a:pt x="11289" y="39314"/>
                      </a:cubicBezTo>
                      <a:cubicBezTo>
                        <a:pt x="11503" y="39314"/>
                        <a:pt x="11824" y="39343"/>
                        <a:pt x="12382" y="39475"/>
                      </a:cubicBezTo>
                      <a:cubicBezTo>
                        <a:pt x="13743" y="39779"/>
                        <a:pt x="15084" y="40278"/>
                        <a:pt x="16529" y="40278"/>
                      </a:cubicBezTo>
                      <a:cubicBezTo>
                        <a:pt x="17345" y="40278"/>
                        <a:pt x="18194" y="40119"/>
                        <a:pt x="19099" y="39675"/>
                      </a:cubicBezTo>
                      <a:cubicBezTo>
                        <a:pt x="20696" y="38876"/>
                        <a:pt x="22956" y="38526"/>
                        <a:pt x="24936" y="38526"/>
                      </a:cubicBezTo>
                      <a:cubicBezTo>
                        <a:pt x="26062" y="38526"/>
                        <a:pt x="27098" y="38639"/>
                        <a:pt x="27871" y="38848"/>
                      </a:cubicBezTo>
                      <a:cubicBezTo>
                        <a:pt x="29976" y="39400"/>
                        <a:pt x="29274" y="41204"/>
                        <a:pt x="32608" y="41630"/>
                      </a:cubicBezTo>
                      <a:cubicBezTo>
                        <a:pt x="35036" y="41922"/>
                        <a:pt x="35921" y="42640"/>
                        <a:pt x="37144" y="42640"/>
                      </a:cubicBezTo>
                      <a:cubicBezTo>
                        <a:pt x="37599" y="42640"/>
                        <a:pt x="38102" y="42540"/>
                        <a:pt x="38748" y="42282"/>
                      </a:cubicBezTo>
                      <a:cubicBezTo>
                        <a:pt x="41104" y="41354"/>
                        <a:pt x="41455" y="41505"/>
                        <a:pt x="44412" y="41204"/>
                      </a:cubicBezTo>
                      <a:cubicBezTo>
                        <a:pt x="47370" y="40928"/>
                        <a:pt x="51956" y="40352"/>
                        <a:pt x="52808" y="39675"/>
                      </a:cubicBezTo>
                      <a:cubicBezTo>
                        <a:pt x="52910" y="39589"/>
                        <a:pt x="53017" y="39552"/>
                        <a:pt x="53134" y="39552"/>
                      </a:cubicBezTo>
                      <a:cubicBezTo>
                        <a:pt x="53914" y="39552"/>
                        <a:pt x="55085" y="41229"/>
                        <a:pt x="57339" y="41229"/>
                      </a:cubicBezTo>
                      <a:cubicBezTo>
                        <a:pt x="57495" y="41229"/>
                        <a:pt x="57655" y="41221"/>
                        <a:pt x="57821" y="41204"/>
                      </a:cubicBezTo>
                      <a:cubicBezTo>
                        <a:pt x="57969" y="41190"/>
                        <a:pt x="58114" y="41184"/>
                        <a:pt x="58258" y="41184"/>
                      </a:cubicBezTo>
                      <a:cubicBezTo>
                        <a:pt x="60398" y="41184"/>
                        <a:pt x="62114" y="42638"/>
                        <a:pt x="63927" y="42638"/>
                      </a:cubicBezTo>
                      <a:cubicBezTo>
                        <a:pt x="64389" y="42638"/>
                        <a:pt x="64857" y="42543"/>
                        <a:pt x="65340" y="42307"/>
                      </a:cubicBezTo>
                      <a:cubicBezTo>
                        <a:pt x="67697" y="41152"/>
                        <a:pt x="68192" y="40241"/>
                        <a:pt x="70911" y="40241"/>
                      </a:cubicBezTo>
                      <a:cubicBezTo>
                        <a:pt x="71083" y="40241"/>
                        <a:pt x="71264" y="40244"/>
                        <a:pt x="71455" y="40252"/>
                      </a:cubicBezTo>
                      <a:cubicBezTo>
                        <a:pt x="74435" y="40368"/>
                        <a:pt x="76571" y="41220"/>
                        <a:pt x="77965" y="41220"/>
                      </a:cubicBezTo>
                      <a:cubicBezTo>
                        <a:pt x="78072" y="41220"/>
                        <a:pt x="78174" y="41215"/>
                        <a:pt x="78272" y="41204"/>
                      </a:cubicBezTo>
                      <a:cubicBezTo>
                        <a:pt x="78740" y="41162"/>
                        <a:pt x="79428" y="41148"/>
                        <a:pt x="80137" y="41148"/>
                      </a:cubicBezTo>
                      <a:cubicBezTo>
                        <a:pt x="81555" y="41148"/>
                        <a:pt x="83059" y="41204"/>
                        <a:pt x="83059" y="41204"/>
                      </a:cubicBezTo>
                      <a:lnTo>
                        <a:pt x="83059" y="3735"/>
                      </a:lnTo>
                      <a:lnTo>
                        <a:pt x="82909" y="3735"/>
                      </a:lnTo>
                      <a:cubicBezTo>
                        <a:pt x="82633" y="3735"/>
                        <a:pt x="82432" y="3510"/>
                        <a:pt x="82432" y="3234"/>
                      </a:cubicBezTo>
                      <a:lnTo>
                        <a:pt x="82432" y="1830"/>
                      </a:lnTo>
                      <a:cubicBezTo>
                        <a:pt x="82432" y="1555"/>
                        <a:pt x="82633" y="1329"/>
                        <a:pt x="82909" y="1329"/>
                      </a:cubicBezTo>
                      <a:lnTo>
                        <a:pt x="83059" y="1329"/>
                      </a:lnTo>
                      <a:lnTo>
                        <a:pt x="83059" y="1"/>
                      </a:lnTo>
                      <a:lnTo>
                        <a:pt x="79901" y="1"/>
                      </a:lnTo>
                      <a:cubicBezTo>
                        <a:pt x="79876" y="151"/>
                        <a:pt x="79625" y="327"/>
                        <a:pt x="79575" y="878"/>
                      </a:cubicBezTo>
                      <a:cubicBezTo>
                        <a:pt x="79550" y="1104"/>
                        <a:pt x="79500" y="1229"/>
                        <a:pt x="79475" y="1329"/>
                      </a:cubicBezTo>
                      <a:lnTo>
                        <a:pt x="79625" y="1329"/>
                      </a:lnTo>
                      <a:cubicBezTo>
                        <a:pt x="79901" y="1329"/>
                        <a:pt x="80127" y="1555"/>
                        <a:pt x="80127" y="1830"/>
                      </a:cubicBezTo>
                      <a:lnTo>
                        <a:pt x="80127" y="3234"/>
                      </a:lnTo>
                      <a:cubicBezTo>
                        <a:pt x="80127" y="3510"/>
                        <a:pt x="79901" y="3735"/>
                        <a:pt x="79625" y="3735"/>
                      </a:cubicBezTo>
                      <a:lnTo>
                        <a:pt x="78172" y="3735"/>
                      </a:lnTo>
                      <a:cubicBezTo>
                        <a:pt x="77896" y="3735"/>
                        <a:pt x="77671" y="3510"/>
                        <a:pt x="77671" y="3234"/>
                      </a:cubicBezTo>
                      <a:lnTo>
                        <a:pt x="77671" y="1830"/>
                      </a:lnTo>
                      <a:cubicBezTo>
                        <a:pt x="77671" y="1555"/>
                        <a:pt x="77896" y="1329"/>
                        <a:pt x="78172" y="1329"/>
                      </a:cubicBezTo>
                      <a:lnTo>
                        <a:pt x="78523" y="1329"/>
                      </a:lnTo>
                      <a:cubicBezTo>
                        <a:pt x="78498" y="1179"/>
                        <a:pt x="78473" y="1028"/>
                        <a:pt x="78422" y="878"/>
                      </a:cubicBezTo>
                      <a:cubicBezTo>
                        <a:pt x="78322" y="502"/>
                        <a:pt x="78197" y="226"/>
                        <a:pt x="78072" y="1"/>
                      </a:cubicBezTo>
                      <a:lnTo>
                        <a:pt x="74813" y="1"/>
                      </a:lnTo>
                      <a:cubicBezTo>
                        <a:pt x="74964" y="252"/>
                        <a:pt x="74863" y="602"/>
                        <a:pt x="74813" y="878"/>
                      </a:cubicBezTo>
                      <a:cubicBezTo>
                        <a:pt x="74788" y="1028"/>
                        <a:pt x="74713" y="1179"/>
                        <a:pt x="74613" y="1329"/>
                      </a:cubicBezTo>
                      <a:lnTo>
                        <a:pt x="74889" y="1329"/>
                      </a:lnTo>
                      <a:cubicBezTo>
                        <a:pt x="75139" y="1329"/>
                        <a:pt x="75365" y="1555"/>
                        <a:pt x="75365" y="1830"/>
                      </a:cubicBezTo>
                      <a:lnTo>
                        <a:pt x="75365" y="3234"/>
                      </a:lnTo>
                      <a:cubicBezTo>
                        <a:pt x="75365" y="3510"/>
                        <a:pt x="75139" y="3735"/>
                        <a:pt x="74889" y="3735"/>
                      </a:cubicBezTo>
                      <a:lnTo>
                        <a:pt x="73410" y="3735"/>
                      </a:lnTo>
                      <a:cubicBezTo>
                        <a:pt x="73134" y="3735"/>
                        <a:pt x="72909" y="3510"/>
                        <a:pt x="72909" y="3234"/>
                      </a:cubicBezTo>
                      <a:lnTo>
                        <a:pt x="72909" y="1830"/>
                      </a:lnTo>
                      <a:cubicBezTo>
                        <a:pt x="72909" y="1555"/>
                        <a:pt x="73134" y="1329"/>
                        <a:pt x="73410" y="1329"/>
                      </a:cubicBezTo>
                      <a:lnTo>
                        <a:pt x="73435" y="1329"/>
                      </a:lnTo>
                      <a:cubicBezTo>
                        <a:pt x="73335" y="1179"/>
                        <a:pt x="73234" y="1003"/>
                        <a:pt x="73134" y="878"/>
                      </a:cubicBezTo>
                      <a:cubicBezTo>
                        <a:pt x="72984" y="577"/>
                        <a:pt x="72858" y="226"/>
                        <a:pt x="72783" y="1"/>
                      </a:cubicBezTo>
                      <a:lnTo>
                        <a:pt x="70152" y="1"/>
                      </a:lnTo>
                      <a:cubicBezTo>
                        <a:pt x="70026" y="1"/>
                        <a:pt x="69901" y="577"/>
                        <a:pt x="69926" y="853"/>
                      </a:cubicBezTo>
                      <a:cubicBezTo>
                        <a:pt x="69926" y="953"/>
                        <a:pt x="69976" y="1129"/>
                        <a:pt x="70001" y="1329"/>
                      </a:cubicBezTo>
                      <a:lnTo>
                        <a:pt x="70127" y="1329"/>
                      </a:lnTo>
                      <a:cubicBezTo>
                        <a:pt x="70402" y="1329"/>
                        <a:pt x="70628" y="1555"/>
                        <a:pt x="70628" y="1830"/>
                      </a:cubicBezTo>
                      <a:lnTo>
                        <a:pt x="70628" y="3234"/>
                      </a:lnTo>
                      <a:cubicBezTo>
                        <a:pt x="70628" y="3510"/>
                        <a:pt x="70402" y="3735"/>
                        <a:pt x="70127" y="3735"/>
                      </a:cubicBezTo>
                      <a:lnTo>
                        <a:pt x="68673" y="3735"/>
                      </a:lnTo>
                      <a:cubicBezTo>
                        <a:pt x="68397" y="3735"/>
                        <a:pt x="68172" y="3510"/>
                        <a:pt x="68172" y="3234"/>
                      </a:cubicBezTo>
                      <a:lnTo>
                        <a:pt x="68172" y="1830"/>
                      </a:lnTo>
                      <a:cubicBezTo>
                        <a:pt x="68172" y="1605"/>
                        <a:pt x="68322" y="1429"/>
                        <a:pt x="68523" y="1354"/>
                      </a:cubicBezTo>
                      <a:cubicBezTo>
                        <a:pt x="68523" y="1254"/>
                        <a:pt x="68523" y="1179"/>
                        <a:pt x="68498" y="1104"/>
                      </a:cubicBezTo>
                      <a:cubicBezTo>
                        <a:pt x="68447" y="878"/>
                        <a:pt x="68422" y="678"/>
                        <a:pt x="68498" y="252"/>
                      </a:cubicBezTo>
                      <a:cubicBezTo>
                        <a:pt x="68523" y="151"/>
                        <a:pt x="68548" y="51"/>
                        <a:pt x="68598" y="1"/>
                      </a:cubicBezTo>
                      <a:lnTo>
                        <a:pt x="65515" y="1"/>
                      </a:lnTo>
                      <a:cubicBezTo>
                        <a:pt x="65690" y="126"/>
                        <a:pt x="65816" y="277"/>
                        <a:pt x="65866" y="427"/>
                      </a:cubicBezTo>
                      <a:cubicBezTo>
                        <a:pt x="66117" y="1129"/>
                        <a:pt x="65315" y="803"/>
                        <a:pt x="65114" y="1329"/>
                      </a:cubicBezTo>
                      <a:lnTo>
                        <a:pt x="65365" y="1329"/>
                      </a:lnTo>
                      <a:cubicBezTo>
                        <a:pt x="65640" y="1329"/>
                        <a:pt x="65866" y="1555"/>
                        <a:pt x="65866" y="1830"/>
                      </a:cubicBezTo>
                      <a:lnTo>
                        <a:pt x="65866" y="3234"/>
                      </a:lnTo>
                      <a:cubicBezTo>
                        <a:pt x="65866" y="3510"/>
                        <a:pt x="65640" y="3735"/>
                        <a:pt x="65365" y="3735"/>
                      </a:cubicBezTo>
                      <a:lnTo>
                        <a:pt x="63911" y="3735"/>
                      </a:lnTo>
                      <a:cubicBezTo>
                        <a:pt x="63635" y="3735"/>
                        <a:pt x="63410" y="3510"/>
                        <a:pt x="63410" y="3234"/>
                      </a:cubicBezTo>
                      <a:lnTo>
                        <a:pt x="63410" y="1830"/>
                      </a:lnTo>
                      <a:cubicBezTo>
                        <a:pt x="63410" y="1730"/>
                        <a:pt x="63460" y="1655"/>
                        <a:pt x="63510" y="1580"/>
                      </a:cubicBezTo>
                      <a:cubicBezTo>
                        <a:pt x="63535" y="1379"/>
                        <a:pt x="63660" y="1104"/>
                        <a:pt x="63811" y="678"/>
                      </a:cubicBezTo>
                      <a:cubicBezTo>
                        <a:pt x="63886" y="402"/>
                        <a:pt x="63911" y="176"/>
                        <a:pt x="63886" y="1"/>
                      </a:cubicBezTo>
                      <a:lnTo>
                        <a:pt x="59700" y="1"/>
                      </a:lnTo>
                      <a:cubicBezTo>
                        <a:pt x="60076" y="126"/>
                        <a:pt x="60427" y="277"/>
                        <a:pt x="60553" y="302"/>
                      </a:cubicBezTo>
                      <a:cubicBezTo>
                        <a:pt x="60853" y="402"/>
                        <a:pt x="60477" y="903"/>
                        <a:pt x="60327" y="1329"/>
                      </a:cubicBezTo>
                      <a:lnTo>
                        <a:pt x="60628" y="1329"/>
                      </a:lnTo>
                      <a:cubicBezTo>
                        <a:pt x="60903" y="1329"/>
                        <a:pt x="61129" y="1555"/>
                        <a:pt x="61129" y="1830"/>
                      </a:cubicBezTo>
                      <a:lnTo>
                        <a:pt x="61129" y="3234"/>
                      </a:lnTo>
                      <a:cubicBezTo>
                        <a:pt x="61129" y="3510"/>
                        <a:pt x="60903" y="3735"/>
                        <a:pt x="60628" y="3735"/>
                      </a:cubicBezTo>
                      <a:lnTo>
                        <a:pt x="59149" y="3735"/>
                      </a:lnTo>
                      <a:cubicBezTo>
                        <a:pt x="58898" y="3735"/>
                        <a:pt x="58673" y="3510"/>
                        <a:pt x="58673" y="3234"/>
                      </a:cubicBezTo>
                      <a:lnTo>
                        <a:pt x="58673" y="1830"/>
                      </a:lnTo>
                      <a:cubicBezTo>
                        <a:pt x="58673" y="1555"/>
                        <a:pt x="58898" y="1329"/>
                        <a:pt x="59149" y="1329"/>
                      </a:cubicBezTo>
                      <a:cubicBezTo>
                        <a:pt x="59174" y="1003"/>
                        <a:pt x="58848" y="427"/>
                        <a:pt x="58573" y="1"/>
                      </a:cubicBezTo>
                      <a:lnTo>
                        <a:pt x="55766" y="1"/>
                      </a:lnTo>
                      <a:cubicBezTo>
                        <a:pt x="55665" y="327"/>
                        <a:pt x="55390" y="903"/>
                        <a:pt x="55139" y="1329"/>
                      </a:cubicBezTo>
                      <a:lnTo>
                        <a:pt x="55866" y="1329"/>
                      </a:lnTo>
                      <a:cubicBezTo>
                        <a:pt x="56142" y="1329"/>
                        <a:pt x="56367" y="1555"/>
                        <a:pt x="56367" y="1830"/>
                      </a:cubicBezTo>
                      <a:lnTo>
                        <a:pt x="56367" y="3234"/>
                      </a:lnTo>
                      <a:cubicBezTo>
                        <a:pt x="56367" y="3510"/>
                        <a:pt x="56142" y="3735"/>
                        <a:pt x="55866" y="3735"/>
                      </a:cubicBezTo>
                      <a:lnTo>
                        <a:pt x="54412" y="3735"/>
                      </a:lnTo>
                      <a:cubicBezTo>
                        <a:pt x="54137" y="3735"/>
                        <a:pt x="53911" y="3510"/>
                        <a:pt x="53911" y="3234"/>
                      </a:cubicBezTo>
                      <a:lnTo>
                        <a:pt x="53911" y="1830"/>
                      </a:lnTo>
                      <a:cubicBezTo>
                        <a:pt x="53911" y="1555"/>
                        <a:pt x="54137" y="1329"/>
                        <a:pt x="54412" y="1329"/>
                      </a:cubicBezTo>
                      <a:cubicBezTo>
                        <a:pt x="54412" y="1003"/>
                        <a:pt x="54237" y="477"/>
                        <a:pt x="54061" y="1"/>
                      </a:cubicBezTo>
                      <a:lnTo>
                        <a:pt x="51430" y="1"/>
                      </a:lnTo>
                      <a:cubicBezTo>
                        <a:pt x="51279" y="1"/>
                        <a:pt x="51154" y="577"/>
                        <a:pt x="51204" y="853"/>
                      </a:cubicBezTo>
                      <a:cubicBezTo>
                        <a:pt x="51204" y="953"/>
                        <a:pt x="51254" y="1154"/>
                        <a:pt x="51279" y="1354"/>
                      </a:cubicBezTo>
                      <a:cubicBezTo>
                        <a:pt x="51480" y="1429"/>
                        <a:pt x="51605" y="1605"/>
                        <a:pt x="51605" y="1830"/>
                      </a:cubicBezTo>
                      <a:lnTo>
                        <a:pt x="51605" y="3234"/>
                      </a:lnTo>
                      <a:cubicBezTo>
                        <a:pt x="51605" y="3510"/>
                        <a:pt x="51405" y="3735"/>
                        <a:pt x="51129" y="3735"/>
                      </a:cubicBezTo>
                      <a:lnTo>
                        <a:pt x="49650" y="3735"/>
                      </a:lnTo>
                      <a:cubicBezTo>
                        <a:pt x="49375" y="3735"/>
                        <a:pt x="49149" y="3510"/>
                        <a:pt x="49149" y="3234"/>
                      </a:cubicBezTo>
                      <a:lnTo>
                        <a:pt x="49149" y="1830"/>
                      </a:lnTo>
                      <a:cubicBezTo>
                        <a:pt x="49149" y="1555"/>
                        <a:pt x="49375" y="1329"/>
                        <a:pt x="49650" y="1329"/>
                      </a:cubicBezTo>
                      <a:lnTo>
                        <a:pt x="49801" y="1329"/>
                      </a:lnTo>
                      <a:cubicBezTo>
                        <a:pt x="49801" y="1254"/>
                        <a:pt x="49776" y="1154"/>
                        <a:pt x="49776" y="1104"/>
                      </a:cubicBezTo>
                      <a:cubicBezTo>
                        <a:pt x="49700" y="878"/>
                        <a:pt x="49700" y="678"/>
                        <a:pt x="49776" y="252"/>
                      </a:cubicBezTo>
                      <a:cubicBezTo>
                        <a:pt x="49776" y="151"/>
                        <a:pt x="49826" y="51"/>
                        <a:pt x="49876" y="1"/>
                      </a:cubicBezTo>
                      <a:lnTo>
                        <a:pt x="45515" y="1"/>
                      </a:lnTo>
                      <a:cubicBezTo>
                        <a:pt x="45540" y="151"/>
                        <a:pt x="45590" y="327"/>
                        <a:pt x="45640" y="552"/>
                      </a:cubicBezTo>
                      <a:cubicBezTo>
                        <a:pt x="45741" y="978"/>
                        <a:pt x="45841" y="1204"/>
                        <a:pt x="45916" y="1329"/>
                      </a:cubicBezTo>
                      <a:lnTo>
                        <a:pt x="46367" y="1329"/>
                      </a:lnTo>
                      <a:cubicBezTo>
                        <a:pt x="46643" y="1329"/>
                        <a:pt x="46868" y="1555"/>
                        <a:pt x="46868" y="1830"/>
                      </a:cubicBezTo>
                      <a:lnTo>
                        <a:pt x="46868" y="3234"/>
                      </a:lnTo>
                      <a:cubicBezTo>
                        <a:pt x="46868" y="3510"/>
                        <a:pt x="46643" y="3735"/>
                        <a:pt x="46367" y="3735"/>
                      </a:cubicBezTo>
                      <a:lnTo>
                        <a:pt x="44913" y="3735"/>
                      </a:lnTo>
                      <a:cubicBezTo>
                        <a:pt x="44638" y="3735"/>
                        <a:pt x="44412" y="3510"/>
                        <a:pt x="44412" y="3234"/>
                      </a:cubicBezTo>
                      <a:lnTo>
                        <a:pt x="44412" y="1830"/>
                      </a:lnTo>
                      <a:cubicBezTo>
                        <a:pt x="44412" y="1555"/>
                        <a:pt x="44638" y="1329"/>
                        <a:pt x="44913" y="1329"/>
                      </a:cubicBezTo>
                      <a:lnTo>
                        <a:pt x="45064" y="1329"/>
                      </a:lnTo>
                      <a:cubicBezTo>
                        <a:pt x="44913" y="1079"/>
                        <a:pt x="44763" y="803"/>
                        <a:pt x="44688" y="552"/>
                      </a:cubicBezTo>
                      <a:cubicBezTo>
                        <a:pt x="44638" y="352"/>
                        <a:pt x="44613" y="176"/>
                        <a:pt x="44613" y="1"/>
                      </a:cubicBezTo>
                      <a:lnTo>
                        <a:pt x="40753" y="1"/>
                      </a:lnTo>
                      <a:cubicBezTo>
                        <a:pt x="40728" y="151"/>
                        <a:pt x="40753" y="352"/>
                        <a:pt x="40678" y="602"/>
                      </a:cubicBezTo>
                      <a:cubicBezTo>
                        <a:pt x="40553" y="1028"/>
                        <a:pt x="40828" y="1329"/>
                        <a:pt x="40678" y="1329"/>
                      </a:cubicBezTo>
                      <a:lnTo>
                        <a:pt x="41605" y="1329"/>
                      </a:lnTo>
                      <a:cubicBezTo>
                        <a:pt x="41881" y="1329"/>
                        <a:pt x="42106" y="1555"/>
                        <a:pt x="42106" y="1830"/>
                      </a:cubicBezTo>
                      <a:lnTo>
                        <a:pt x="42106" y="3234"/>
                      </a:lnTo>
                      <a:cubicBezTo>
                        <a:pt x="42106" y="3510"/>
                        <a:pt x="41881" y="3735"/>
                        <a:pt x="41605" y="3735"/>
                      </a:cubicBezTo>
                      <a:lnTo>
                        <a:pt x="40152" y="3735"/>
                      </a:lnTo>
                      <a:cubicBezTo>
                        <a:pt x="39876" y="3735"/>
                        <a:pt x="39650" y="3510"/>
                        <a:pt x="39650" y="3234"/>
                      </a:cubicBezTo>
                      <a:lnTo>
                        <a:pt x="39650" y="1830"/>
                      </a:lnTo>
                      <a:cubicBezTo>
                        <a:pt x="39650" y="1555"/>
                        <a:pt x="39876" y="1329"/>
                        <a:pt x="40152" y="1329"/>
                      </a:cubicBezTo>
                      <a:cubicBezTo>
                        <a:pt x="40001" y="1329"/>
                        <a:pt x="40051" y="828"/>
                        <a:pt x="40051" y="552"/>
                      </a:cubicBezTo>
                      <a:cubicBezTo>
                        <a:pt x="40051" y="402"/>
                        <a:pt x="39976" y="151"/>
                        <a:pt x="39926" y="1"/>
                      </a:cubicBezTo>
                      <a:lnTo>
                        <a:pt x="36893" y="1"/>
                      </a:lnTo>
                      <a:cubicBezTo>
                        <a:pt x="36768" y="1"/>
                        <a:pt x="36643" y="577"/>
                        <a:pt x="36668" y="853"/>
                      </a:cubicBezTo>
                      <a:cubicBezTo>
                        <a:pt x="36668" y="953"/>
                        <a:pt x="36718" y="1129"/>
                        <a:pt x="36743" y="1329"/>
                      </a:cubicBezTo>
                      <a:lnTo>
                        <a:pt x="36868" y="1329"/>
                      </a:lnTo>
                      <a:cubicBezTo>
                        <a:pt x="37144" y="1329"/>
                        <a:pt x="37370" y="1555"/>
                        <a:pt x="37370" y="1830"/>
                      </a:cubicBezTo>
                      <a:lnTo>
                        <a:pt x="37370" y="3234"/>
                      </a:lnTo>
                      <a:cubicBezTo>
                        <a:pt x="37370" y="3510"/>
                        <a:pt x="37144" y="3735"/>
                        <a:pt x="36868" y="3735"/>
                      </a:cubicBezTo>
                      <a:lnTo>
                        <a:pt x="35415" y="3735"/>
                      </a:lnTo>
                      <a:cubicBezTo>
                        <a:pt x="35139" y="3735"/>
                        <a:pt x="34913" y="3510"/>
                        <a:pt x="34913" y="3234"/>
                      </a:cubicBezTo>
                      <a:lnTo>
                        <a:pt x="34913" y="1830"/>
                      </a:lnTo>
                      <a:cubicBezTo>
                        <a:pt x="34913" y="1605"/>
                        <a:pt x="35064" y="1429"/>
                        <a:pt x="35264" y="1354"/>
                      </a:cubicBezTo>
                      <a:cubicBezTo>
                        <a:pt x="35264" y="1254"/>
                        <a:pt x="35264" y="1179"/>
                        <a:pt x="35239" y="1104"/>
                      </a:cubicBezTo>
                      <a:cubicBezTo>
                        <a:pt x="35164" y="878"/>
                        <a:pt x="35164" y="678"/>
                        <a:pt x="35239" y="252"/>
                      </a:cubicBezTo>
                      <a:cubicBezTo>
                        <a:pt x="35264" y="151"/>
                        <a:pt x="35289" y="51"/>
                        <a:pt x="35339" y="1"/>
                      </a:cubicBezTo>
                      <a:lnTo>
                        <a:pt x="31705" y="1"/>
                      </a:lnTo>
                      <a:cubicBezTo>
                        <a:pt x="31430" y="327"/>
                        <a:pt x="31430" y="552"/>
                        <a:pt x="31555" y="1329"/>
                      </a:cubicBezTo>
                      <a:lnTo>
                        <a:pt x="32106" y="1329"/>
                      </a:lnTo>
                      <a:cubicBezTo>
                        <a:pt x="32382" y="1329"/>
                        <a:pt x="32608" y="1555"/>
                        <a:pt x="32608" y="1830"/>
                      </a:cubicBezTo>
                      <a:lnTo>
                        <a:pt x="32608" y="3234"/>
                      </a:lnTo>
                      <a:cubicBezTo>
                        <a:pt x="32608" y="3510"/>
                        <a:pt x="32382" y="3735"/>
                        <a:pt x="32106" y="3735"/>
                      </a:cubicBezTo>
                      <a:lnTo>
                        <a:pt x="30653" y="3735"/>
                      </a:lnTo>
                      <a:cubicBezTo>
                        <a:pt x="30377" y="3735"/>
                        <a:pt x="30151" y="3510"/>
                        <a:pt x="30151" y="3234"/>
                      </a:cubicBezTo>
                      <a:lnTo>
                        <a:pt x="30151" y="1830"/>
                      </a:lnTo>
                      <a:cubicBezTo>
                        <a:pt x="30151" y="1605"/>
                        <a:pt x="30302" y="1429"/>
                        <a:pt x="30527" y="1354"/>
                      </a:cubicBezTo>
                      <a:cubicBezTo>
                        <a:pt x="30603" y="1229"/>
                        <a:pt x="30678" y="1104"/>
                        <a:pt x="30703" y="1003"/>
                      </a:cubicBezTo>
                      <a:cubicBezTo>
                        <a:pt x="30728" y="778"/>
                        <a:pt x="30552" y="277"/>
                        <a:pt x="30452" y="1"/>
                      </a:cubicBezTo>
                      <a:lnTo>
                        <a:pt x="28522" y="1"/>
                      </a:lnTo>
                      <a:cubicBezTo>
                        <a:pt x="28347" y="126"/>
                        <a:pt x="28146" y="327"/>
                        <a:pt x="28021" y="577"/>
                      </a:cubicBezTo>
                      <a:cubicBezTo>
                        <a:pt x="27821" y="928"/>
                        <a:pt x="27846" y="1530"/>
                        <a:pt x="27846" y="1780"/>
                      </a:cubicBezTo>
                      <a:cubicBezTo>
                        <a:pt x="27846" y="1805"/>
                        <a:pt x="27871" y="1805"/>
                        <a:pt x="27871" y="1830"/>
                      </a:cubicBezTo>
                      <a:lnTo>
                        <a:pt x="27871" y="1906"/>
                      </a:lnTo>
                      <a:lnTo>
                        <a:pt x="27871" y="3234"/>
                      </a:lnTo>
                      <a:cubicBezTo>
                        <a:pt x="27871" y="3510"/>
                        <a:pt x="27645" y="3735"/>
                        <a:pt x="27369" y="3735"/>
                      </a:cubicBezTo>
                      <a:lnTo>
                        <a:pt x="25891" y="3735"/>
                      </a:lnTo>
                      <a:cubicBezTo>
                        <a:pt x="25615" y="3735"/>
                        <a:pt x="25415" y="3510"/>
                        <a:pt x="25415" y="3234"/>
                      </a:cubicBezTo>
                      <a:lnTo>
                        <a:pt x="25415" y="1830"/>
                      </a:lnTo>
                      <a:cubicBezTo>
                        <a:pt x="25415" y="1730"/>
                        <a:pt x="25440" y="1630"/>
                        <a:pt x="25490" y="1555"/>
                      </a:cubicBezTo>
                      <a:cubicBezTo>
                        <a:pt x="25490" y="1555"/>
                        <a:pt x="25791" y="1054"/>
                        <a:pt x="25490" y="753"/>
                      </a:cubicBezTo>
                      <a:cubicBezTo>
                        <a:pt x="25189" y="452"/>
                        <a:pt x="24437" y="1"/>
                        <a:pt x="24437" y="1"/>
                      </a:cubicBezTo>
                      <a:lnTo>
                        <a:pt x="22232" y="1"/>
                      </a:lnTo>
                      <a:cubicBezTo>
                        <a:pt x="21931" y="201"/>
                        <a:pt x="21881" y="427"/>
                        <a:pt x="22006" y="853"/>
                      </a:cubicBezTo>
                      <a:cubicBezTo>
                        <a:pt x="22081" y="1104"/>
                        <a:pt x="22056" y="1229"/>
                        <a:pt x="22006" y="1329"/>
                      </a:cubicBezTo>
                      <a:lnTo>
                        <a:pt x="22608" y="1329"/>
                      </a:lnTo>
                      <a:cubicBezTo>
                        <a:pt x="22883" y="1329"/>
                        <a:pt x="23109" y="1555"/>
                        <a:pt x="23109" y="1830"/>
                      </a:cubicBezTo>
                      <a:lnTo>
                        <a:pt x="23109" y="3234"/>
                      </a:lnTo>
                      <a:cubicBezTo>
                        <a:pt x="23109" y="3510"/>
                        <a:pt x="22883" y="3735"/>
                        <a:pt x="22608" y="3735"/>
                      </a:cubicBezTo>
                      <a:lnTo>
                        <a:pt x="21154" y="3735"/>
                      </a:lnTo>
                      <a:cubicBezTo>
                        <a:pt x="20878" y="3735"/>
                        <a:pt x="20653" y="3510"/>
                        <a:pt x="20653" y="3234"/>
                      </a:cubicBezTo>
                      <a:lnTo>
                        <a:pt x="20653" y="1830"/>
                      </a:lnTo>
                      <a:cubicBezTo>
                        <a:pt x="20653" y="1655"/>
                        <a:pt x="20753" y="1505"/>
                        <a:pt x="20903" y="1404"/>
                      </a:cubicBezTo>
                      <a:cubicBezTo>
                        <a:pt x="20878" y="1204"/>
                        <a:pt x="20878" y="903"/>
                        <a:pt x="20828" y="577"/>
                      </a:cubicBezTo>
                      <a:cubicBezTo>
                        <a:pt x="20728" y="26"/>
                        <a:pt x="20477" y="1"/>
                        <a:pt x="20352" y="1"/>
                      </a:cubicBezTo>
                      <a:lnTo>
                        <a:pt x="18146" y="1"/>
                      </a:lnTo>
                      <a:cubicBezTo>
                        <a:pt x="18021" y="1"/>
                        <a:pt x="17896" y="577"/>
                        <a:pt x="17946" y="853"/>
                      </a:cubicBezTo>
                      <a:cubicBezTo>
                        <a:pt x="17946" y="953"/>
                        <a:pt x="17996" y="1154"/>
                        <a:pt x="18021" y="1354"/>
                      </a:cubicBezTo>
                      <a:cubicBezTo>
                        <a:pt x="18222" y="1429"/>
                        <a:pt x="18347" y="1605"/>
                        <a:pt x="18347" y="1830"/>
                      </a:cubicBezTo>
                      <a:lnTo>
                        <a:pt x="18347" y="3234"/>
                      </a:lnTo>
                      <a:cubicBezTo>
                        <a:pt x="18347" y="3510"/>
                        <a:pt x="18121" y="3735"/>
                        <a:pt x="17871" y="3735"/>
                      </a:cubicBezTo>
                      <a:lnTo>
                        <a:pt x="16392" y="3735"/>
                      </a:lnTo>
                      <a:cubicBezTo>
                        <a:pt x="16116" y="3735"/>
                        <a:pt x="15891" y="3510"/>
                        <a:pt x="15891" y="3234"/>
                      </a:cubicBezTo>
                      <a:lnTo>
                        <a:pt x="15891" y="1830"/>
                      </a:lnTo>
                      <a:cubicBezTo>
                        <a:pt x="15891" y="1555"/>
                        <a:pt x="16116" y="1329"/>
                        <a:pt x="16392" y="1329"/>
                      </a:cubicBezTo>
                      <a:lnTo>
                        <a:pt x="16542" y="1329"/>
                      </a:lnTo>
                      <a:cubicBezTo>
                        <a:pt x="16542" y="1254"/>
                        <a:pt x="16517" y="1154"/>
                        <a:pt x="16517" y="1104"/>
                      </a:cubicBezTo>
                      <a:cubicBezTo>
                        <a:pt x="16442" y="878"/>
                        <a:pt x="16442" y="678"/>
                        <a:pt x="16517" y="252"/>
                      </a:cubicBezTo>
                      <a:cubicBezTo>
                        <a:pt x="16517" y="151"/>
                        <a:pt x="16567" y="51"/>
                        <a:pt x="16618" y="1"/>
                      </a:cubicBezTo>
                      <a:lnTo>
                        <a:pt x="15440" y="1"/>
                      </a:lnTo>
                      <a:cubicBezTo>
                        <a:pt x="15440" y="1"/>
                        <a:pt x="15339" y="126"/>
                        <a:pt x="15014" y="277"/>
                      </a:cubicBezTo>
                      <a:cubicBezTo>
                        <a:pt x="14663" y="452"/>
                        <a:pt x="14161" y="352"/>
                        <a:pt x="13936" y="627"/>
                      </a:cubicBezTo>
                      <a:cubicBezTo>
                        <a:pt x="13710" y="903"/>
                        <a:pt x="13635" y="1404"/>
                        <a:pt x="13610" y="1830"/>
                      </a:cubicBezTo>
                      <a:lnTo>
                        <a:pt x="13610" y="3234"/>
                      </a:lnTo>
                      <a:cubicBezTo>
                        <a:pt x="13610" y="3510"/>
                        <a:pt x="13384" y="3735"/>
                        <a:pt x="13109" y="3735"/>
                      </a:cubicBezTo>
                      <a:lnTo>
                        <a:pt x="11655" y="3735"/>
                      </a:lnTo>
                      <a:cubicBezTo>
                        <a:pt x="11379" y="3735"/>
                        <a:pt x="11154" y="3510"/>
                        <a:pt x="11154" y="3234"/>
                      </a:cubicBezTo>
                      <a:lnTo>
                        <a:pt x="11154" y="1830"/>
                      </a:lnTo>
                      <a:cubicBezTo>
                        <a:pt x="11154" y="1655"/>
                        <a:pt x="11254" y="1480"/>
                        <a:pt x="11404" y="1404"/>
                      </a:cubicBezTo>
                      <a:cubicBezTo>
                        <a:pt x="11455" y="1229"/>
                        <a:pt x="11605" y="978"/>
                        <a:pt x="11655" y="853"/>
                      </a:cubicBezTo>
                      <a:cubicBezTo>
                        <a:pt x="11755" y="627"/>
                        <a:pt x="11154" y="1"/>
                        <a:pt x="11154" y="1"/>
                      </a:cubicBezTo>
                      <a:lnTo>
                        <a:pt x="8723" y="1"/>
                      </a:lnTo>
                      <a:cubicBezTo>
                        <a:pt x="8597" y="1"/>
                        <a:pt x="8472" y="577"/>
                        <a:pt x="8497" y="853"/>
                      </a:cubicBezTo>
                      <a:cubicBezTo>
                        <a:pt x="8522" y="953"/>
                        <a:pt x="8547" y="1179"/>
                        <a:pt x="8597" y="1404"/>
                      </a:cubicBezTo>
                      <a:cubicBezTo>
                        <a:pt x="8748" y="1480"/>
                        <a:pt x="8848" y="1630"/>
                        <a:pt x="8848" y="1830"/>
                      </a:cubicBezTo>
                      <a:lnTo>
                        <a:pt x="8848" y="3234"/>
                      </a:lnTo>
                      <a:cubicBezTo>
                        <a:pt x="8848" y="3510"/>
                        <a:pt x="8623" y="3735"/>
                        <a:pt x="8347" y="3735"/>
                      </a:cubicBezTo>
                      <a:lnTo>
                        <a:pt x="6893" y="3735"/>
                      </a:lnTo>
                      <a:cubicBezTo>
                        <a:pt x="6617" y="3735"/>
                        <a:pt x="6392" y="3510"/>
                        <a:pt x="6392" y="3234"/>
                      </a:cubicBezTo>
                      <a:lnTo>
                        <a:pt x="6392" y="1830"/>
                      </a:lnTo>
                      <a:cubicBezTo>
                        <a:pt x="6392" y="1555"/>
                        <a:pt x="6617" y="1329"/>
                        <a:pt x="6893" y="1329"/>
                      </a:cubicBezTo>
                      <a:lnTo>
                        <a:pt x="7094" y="1329"/>
                      </a:lnTo>
                      <a:cubicBezTo>
                        <a:pt x="7094" y="1254"/>
                        <a:pt x="7094" y="1154"/>
                        <a:pt x="7069" y="1104"/>
                      </a:cubicBezTo>
                      <a:cubicBezTo>
                        <a:pt x="7018" y="878"/>
                        <a:pt x="6993" y="678"/>
                        <a:pt x="7069" y="252"/>
                      </a:cubicBezTo>
                      <a:cubicBezTo>
                        <a:pt x="7094" y="151"/>
                        <a:pt x="7119" y="51"/>
                        <a:pt x="7169" y="1"/>
                      </a:cubicBezTo>
                      <a:lnTo>
                        <a:pt x="4763" y="1"/>
                      </a:lnTo>
                      <a:cubicBezTo>
                        <a:pt x="4587" y="126"/>
                        <a:pt x="4387" y="327"/>
                        <a:pt x="4262" y="577"/>
                      </a:cubicBezTo>
                      <a:cubicBezTo>
                        <a:pt x="4061" y="928"/>
                        <a:pt x="4086" y="1530"/>
                        <a:pt x="4086" y="1780"/>
                      </a:cubicBezTo>
                      <a:cubicBezTo>
                        <a:pt x="4086" y="1805"/>
                        <a:pt x="4111" y="1805"/>
                        <a:pt x="4111" y="1830"/>
                      </a:cubicBezTo>
                      <a:lnTo>
                        <a:pt x="4111" y="1906"/>
                      </a:lnTo>
                      <a:lnTo>
                        <a:pt x="4111" y="3234"/>
                      </a:lnTo>
                      <a:cubicBezTo>
                        <a:pt x="4111" y="3510"/>
                        <a:pt x="3886" y="3735"/>
                        <a:pt x="3610" y="3735"/>
                      </a:cubicBezTo>
                      <a:lnTo>
                        <a:pt x="2131" y="3735"/>
                      </a:lnTo>
                      <a:cubicBezTo>
                        <a:pt x="1881" y="3735"/>
                        <a:pt x="1655" y="3510"/>
                        <a:pt x="1655" y="3234"/>
                      </a:cubicBezTo>
                      <a:lnTo>
                        <a:pt x="1655" y="1830"/>
                      </a:lnTo>
                      <a:cubicBezTo>
                        <a:pt x="1655" y="1730"/>
                        <a:pt x="1680" y="1630"/>
                        <a:pt x="1755" y="1555"/>
                      </a:cubicBezTo>
                      <a:lnTo>
                        <a:pt x="1730" y="1555"/>
                      </a:lnTo>
                      <a:cubicBezTo>
                        <a:pt x="1730" y="1555"/>
                        <a:pt x="2031" y="1054"/>
                        <a:pt x="1730" y="753"/>
                      </a:cubicBezTo>
                      <a:cubicBezTo>
                        <a:pt x="1429" y="452"/>
                        <a:pt x="678" y="1"/>
                        <a:pt x="6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5419269" y="4276743"/>
                  <a:ext cx="885170" cy="164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4" h="3608" extrusionOk="0">
                      <a:moveTo>
                        <a:pt x="16111" y="0"/>
                      </a:moveTo>
                      <a:cubicBezTo>
                        <a:pt x="15556" y="0"/>
                        <a:pt x="14959" y="440"/>
                        <a:pt x="13986" y="826"/>
                      </a:cubicBezTo>
                      <a:cubicBezTo>
                        <a:pt x="12682" y="1352"/>
                        <a:pt x="12682" y="1452"/>
                        <a:pt x="11555" y="2304"/>
                      </a:cubicBezTo>
                      <a:cubicBezTo>
                        <a:pt x="11261" y="2525"/>
                        <a:pt x="10940" y="2610"/>
                        <a:pt x="10618" y="2610"/>
                      </a:cubicBezTo>
                      <a:cubicBezTo>
                        <a:pt x="9734" y="2610"/>
                        <a:pt x="8846" y="1967"/>
                        <a:pt x="8497" y="1728"/>
                      </a:cubicBezTo>
                      <a:cubicBezTo>
                        <a:pt x="7996" y="1427"/>
                        <a:pt x="6793" y="1001"/>
                        <a:pt x="6166" y="926"/>
                      </a:cubicBezTo>
                      <a:cubicBezTo>
                        <a:pt x="6132" y="922"/>
                        <a:pt x="6096" y="920"/>
                        <a:pt x="6060" y="920"/>
                      </a:cubicBezTo>
                      <a:cubicBezTo>
                        <a:pt x="5502" y="920"/>
                        <a:pt x="4717" y="1375"/>
                        <a:pt x="4034" y="1375"/>
                      </a:cubicBezTo>
                      <a:cubicBezTo>
                        <a:pt x="3949" y="1375"/>
                        <a:pt x="3866" y="1368"/>
                        <a:pt x="3785" y="1352"/>
                      </a:cubicBezTo>
                      <a:cubicBezTo>
                        <a:pt x="3033" y="1227"/>
                        <a:pt x="3334" y="1327"/>
                        <a:pt x="2482" y="976"/>
                      </a:cubicBezTo>
                      <a:cubicBezTo>
                        <a:pt x="1605" y="625"/>
                        <a:pt x="1" y="525"/>
                        <a:pt x="1" y="525"/>
                      </a:cubicBezTo>
                      <a:lnTo>
                        <a:pt x="1" y="525"/>
                      </a:lnTo>
                      <a:cubicBezTo>
                        <a:pt x="1" y="525"/>
                        <a:pt x="627" y="776"/>
                        <a:pt x="1479" y="1227"/>
                      </a:cubicBezTo>
                      <a:cubicBezTo>
                        <a:pt x="2357" y="1678"/>
                        <a:pt x="3434" y="2079"/>
                        <a:pt x="4261" y="2179"/>
                      </a:cubicBezTo>
                      <a:cubicBezTo>
                        <a:pt x="5063" y="2279"/>
                        <a:pt x="6266" y="2129"/>
                        <a:pt x="7695" y="2705"/>
                      </a:cubicBezTo>
                      <a:cubicBezTo>
                        <a:pt x="9124" y="3307"/>
                        <a:pt x="10703" y="3583"/>
                        <a:pt x="11429" y="3608"/>
                      </a:cubicBezTo>
                      <a:cubicBezTo>
                        <a:pt x="12131" y="3608"/>
                        <a:pt x="14287" y="2154"/>
                        <a:pt x="15540" y="1553"/>
                      </a:cubicBezTo>
                      <a:cubicBezTo>
                        <a:pt x="16142" y="1245"/>
                        <a:pt x="17045" y="1167"/>
                        <a:pt x="17809" y="1167"/>
                      </a:cubicBezTo>
                      <a:cubicBezTo>
                        <a:pt x="18604" y="1167"/>
                        <a:pt x="19249" y="1252"/>
                        <a:pt x="19249" y="1252"/>
                      </a:cubicBezTo>
                      <a:cubicBezTo>
                        <a:pt x="19249" y="1252"/>
                        <a:pt x="19302" y="1268"/>
                        <a:pt x="19335" y="1268"/>
                      </a:cubicBezTo>
                      <a:cubicBezTo>
                        <a:pt x="19374" y="1268"/>
                        <a:pt x="19384" y="1246"/>
                        <a:pt x="19249" y="1152"/>
                      </a:cubicBezTo>
                      <a:cubicBezTo>
                        <a:pt x="18998" y="976"/>
                        <a:pt x="17469" y="726"/>
                        <a:pt x="16718" y="199"/>
                      </a:cubicBezTo>
                      <a:cubicBezTo>
                        <a:pt x="16510" y="59"/>
                        <a:pt x="16313" y="0"/>
                        <a:pt x="1611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4225606" y="4258340"/>
                  <a:ext cx="337647" cy="149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4" h="3284" extrusionOk="0">
                      <a:moveTo>
                        <a:pt x="76" y="0"/>
                      </a:moveTo>
                      <a:cubicBezTo>
                        <a:pt x="27" y="0"/>
                        <a:pt x="0" y="1"/>
                        <a:pt x="0" y="1"/>
                      </a:cubicBezTo>
                      <a:cubicBezTo>
                        <a:pt x="0" y="1"/>
                        <a:pt x="1604" y="502"/>
                        <a:pt x="2131" y="1003"/>
                      </a:cubicBezTo>
                      <a:cubicBezTo>
                        <a:pt x="2632" y="1479"/>
                        <a:pt x="3208" y="2306"/>
                        <a:pt x="4461" y="2682"/>
                      </a:cubicBezTo>
                      <a:cubicBezTo>
                        <a:pt x="5715" y="3058"/>
                        <a:pt x="7394" y="3284"/>
                        <a:pt x="7394" y="3284"/>
                      </a:cubicBezTo>
                      <a:cubicBezTo>
                        <a:pt x="7394" y="3284"/>
                        <a:pt x="7168" y="2833"/>
                        <a:pt x="6266" y="2833"/>
                      </a:cubicBezTo>
                      <a:cubicBezTo>
                        <a:pt x="5364" y="2833"/>
                        <a:pt x="4812" y="2256"/>
                        <a:pt x="4060" y="1956"/>
                      </a:cubicBezTo>
                      <a:cubicBezTo>
                        <a:pt x="3334" y="1655"/>
                        <a:pt x="3684" y="677"/>
                        <a:pt x="2707" y="327"/>
                      </a:cubicBezTo>
                      <a:cubicBezTo>
                        <a:pt x="1852" y="20"/>
                        <a:pt x="421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2998700" y="3631186"/>
                  <a:ext cx="689678" cy="694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3" h="15214" extrusionOk="0">
                      <a:moveTo>
                        <a:pt x="1" y="0"/>
                      </a:moveTo>
                      <a:lnTo>
                        <a:pt x="26" y="226"/>
                      </a:lnTo>
                      <a:cubicBezTo>
                        <a:pt x="26" y="226"/>
                        <a:pt x="93" y="893"/>
                        <a:pt x="251" y="1714"/>
                      </a:cubicBezTo>
                      <a:lnTo>
                        <a:pt x="251" y="1714"/>
                      </a:lnTo>
                      <a:cubicBezTo>
                        <a:pt x="114" y="786"/>
                        <a:pt x="1" y="1"/>
                        <a:pt x="1" y="0"/>
                      </a:cubicBezTo>
                      <a:close/>
                      <a:moveTo>
                        <a:pt x="251" y="1714"/>
                      </a:moveTo>
                      <a:cubicBezTo>
                        <a:pt x="429" y="2924"/>
                        <a:pt x="646" y="4378"/>
                        <a:pt x="703" y="4662"/>
                      </a:cubicBezTo>
                      <a:cubicBezTo>
                        <a:pt x="828" y="5138"/>
                        <a:pt x="1079" y="7644"/>
                        <a:pt x="2607" y="9850"/>
                      </a:cubicBezTo>
                      <a:cubicBezTo>
                        <a:pt x="4111" y="12056"/>
                        <a:pt x="5790" y="12281"/>
                        <a:pt x="6943" y="12632"/>
                      </a:cubicBezTo>
                      <a:cubicBezTo>
                        <a:pt x="8121" y="13008"/>
                        <a:pt x="8096" y="13434"/>
                        <a:pt x="10402" y="14286"/>
                      </a:cubicBezTo>
                      <a:cubicBezTo>
                        <a:pt x="12733" y="15113"/>
                        <a:pt x="14838" y="15163"/>
                        <a:pt x="14988" y="15213"/>
                      </a:cubicBezTo>
                      <a:cubicBezTo>
                        <a:pt x="14990" y="15214"/>
                        <a:pt x="14991" y="15214"/>
                        <a:pt x="14992" y="15214"/>
                      </a:cubicBezTo>
                      <a:cubicBezTo>
                        <a:pt x="15103" y="15214"/>
                        <a:pt x="13346" y="14008"/>
                        <a:pt x="12056" y="13735"/>
                      </a:cubicBezTo>
                      <a:cubicBezTo>
                        <a:pt x="10753" y="13459"/>
                        <a:pt x="10552" y="13660"/>
                        <a:pt x="9650" y="11930"/>
                      </a:cubicBezTo>
                      <a:cubicBezTo>
                        <a:pt x="9170" y="10984"/>
                        <a:pt x="8466" y="10788"/>
                        <a:pt x="7704" y="10788"/>
                      </a:cubicBezTo>
                      <a:cubicBezTo>
                        <a:pt x="7165" y="10788"/>
                        <a:pt x="6596" y="10887"/>
                        <a:pt x="6059" y="10887"/>
                      </a:cubicBezTo>
                      <a:cubicBezTo>
                        <a:pt x="5969" y="10887"/>
                        <a:pt x="5879" y="10884"/>
                        <a:pt x="5790" y="10878"/>
                      </a:cubicBezTo>
                      <a:cubicBezTo>
                        <a:pt x="4437" y="10777"/>
                        <a:pt x="4161" y="10251"/>
                        <a:pt x="3334" y="9775"/>
                      </a:cubicBezTo>
                      <a:cubicBezTo>
                        <a:pt x="2507" y="9324"/>
                        <a:pt x="2507" y="7795"/>
                        <a:pt x="2282" y="7068"/>
                      </a:cubicBezTo>
                      <a:cubicBezTo>
                        <a:pt x="2081" y="6341"/>
                        <a:pt x="2131" y="5439"/>
                        <a:pt x="1254" y="4461"/>
                      </a:cubicBezTo>
                      <a:cubicBezTo>
                        <a:pt x="762" y="3914"/>
                        <a:pt x="441" y="2702"/>
                        <a:pt x="251" y="1714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" name="Google Shape;19;p2"/>
            <p:cNvSpPr/>
            <p:nvPr/>
          </p:nvSpPr>
          <p:spPr>
            <a:xfrm>
              <a:off x="4937341" y="804501"/>
              <a:ext cx="43500" cy="2958900"/>
            </a:xfrm>
            <a:prstGeom prst="rect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793581" y="791875"/>
            <a:ext cx="4919400" cy="176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793500" y="2557325"/>
            <a:ext cx="4919400" cy="5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900843" y="472731"/>
            <a:ext cx="4704709" cy="231688"/>
            <a:chOff x="882646" y="767786"/>
            <a:chExt cx="4162722" cy="204997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4840560" y="767786"/>
              <a:ext cx="204808" cy="204997"/>
              <a:chOff x="1149500" y="4460600"/>
              <a:chExt cx="108175" cy="108275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882646" y="767786"/>
              <a:ext cx="204808" cy="204997"/>
              <a:chOff x="1149500" y="4460600"/>
              <a:chExt cx="108175" cy="10827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33;p2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34" name="Google Shape;34;p2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2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9"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p31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7" name="Google Shape;4667;p31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8" name="Google Shape;4668;p31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4669" name="Google Shape;4669;p31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1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1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1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1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1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1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1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1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31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31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31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31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1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1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1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1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1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1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1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1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1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31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31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1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1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1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1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1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1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1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1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1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1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1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1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1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1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1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1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1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1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1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1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3" name="Google Shape;4713;p31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4714" name="Google Shape;4714;p31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31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6" name="Google Shape;4716;p31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1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1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1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1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1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1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1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1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1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1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1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1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1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1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1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1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1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1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1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1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1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1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1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1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1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1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1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1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1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1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1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1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1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1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1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1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1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1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1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1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1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1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1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1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1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p3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4" name="Google Shape;4764;p3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5" name="Google Shape;4765;p32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4766" name="Google Shape;4766;p32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4767" name="Google Shape;4767;p32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71" name="Google Shape;4771;p32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772" name="Google Shape;4772;p32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3" name="Google Shape;4773;p32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4" name="Google Shape;4774;p32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5" name="Google Shape;4775;p32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6" name="Google Shape;4776;p32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7" name="Google Shape;4777;p32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8" name="Google Shape;4778;p32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9" name="Google Shape;4779;p32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0" name="Google Shape;4780;p32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1" name="Google Shape;4781;p32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2" name="Google Shape;4782;p32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3" name="Google Shape;4783;p32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4" name="Google Shape;4784;p32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5" name="Google Shape;4785;p32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6" name="Google Shape;4786;p32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7" name="Google Shape;4787;p32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8" name="Google Shape;4788;p32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9" name="Google Shape;4789;p32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0" name="Google Shape;4790;p32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1" name="Google Shape;4791;p32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2" name="Google Shape;4792;p32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3" name="Google Shape;4793;p32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4" name="Google Shape;4794;p32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5" name="Google Shape;4795;p32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6" name="Google Shape;4796;p32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7" name="Google Shape;4797;p32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8" name="Google Shape;4798;p32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9" name="Google Shape;4799;p32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0" name="Google Shape;4800;p32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1" name="Google Shape;4801;p32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2" name="Google Shape;4802;p32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3" name="Google Shape;4803;p32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4" name="Google Shape;4804;p32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5" name="Google Shape;4805;p32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6" name="Google Shape;4806;p32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7" name="Google Shape;4807;p32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8" name="Google Shape;4808;p32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9" name="Google Shape;4809;p32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0" name="Google Shape;4810;p32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11" name="Google Shape;4811;p32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16" name="Google Shape;4816;p32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817" name="Google Shape;4817;p32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8" name="Google Shape;4818;p32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9" name="Google Shape;4819;p32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0" name="Google Shape;4820;p32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821" name="Google Shape;4821;p32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296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949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085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8259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85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574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641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298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5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503" name="Google Shape;503;p5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7" name="Google Shape;547;p5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" name="Google Shape;550;p5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5"/>
          <p:cNvGrpSpPr/>
          <p:nvPr/>
        </p:nvGrpSpPr>
        <p:grpSpPr>
          <a:xfrm>
            <a:off x="174459" y="111790"/>
            <a:ext cx="7393212" cy="4798655"/>
            <a:chOff x="269441" y="182520"/>
            <a:chExt cx="6724770" cy="4717514"/>
          </a:xfrm>
        </p:grpSpPr>
        <p:grpSp>
          <p:nvGrpSpPr>
            <p:cNvPr id="597" name="Google Shape;597;p5"/>
            <p:cNvGrpSpPr/>
            <p:nvPr/>
          </p:nvGrpSpPr>
          <p:grpSpPr>
            <a:xfrm>
              <a:off x="269441" y="182520"/>
              <a:ext cx="6724770" cy="4717514"/>
              <a:chOff x="1880275" y="1515575"/>
              <a:chExt cx="3914985" cy="2848568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880280" y="1571221"/>
                <a:ext cx="3914980" cy="2792922"/>
              </a:xfrm>
              <a:custGeom>
                <a:avLst/>
                <a:gdLst/>
                <a:ahLst/>
                <a:cxnLst/>
                <a:rect l="l" t="t" r="r" b="b"/>
                <a:pathLst>
                  <a:path w="158405" h="112777" extrusionOk="0">
                    <a:moveTo>
                      <a:pt x="1975" y="0"/>
                    </a:moveTo>
                    <a:cubicBezTo>
                      <a:pt x="894" y="0"/>
                      <a:pt x="0" y="893"/>
                      <a:pt x="0" y="1975"/>
                    </a:cubicBezTo>
                    <a:lnTo>
                      <a:pt x="0" y="110817"/>
                    </a:lnTo>
                    <a:cubicBezTo>
                      <a:pt x="0" y="111899"/>
                      <a:pt x="894" y="112777"/>
                      <a:pt x="1975" y="112777"/>
                    </a:cubicBezTo>
                    <a:lnTo>
                      <a:pt x="156446" y="112777"/>
                    </a:lnTo>
                    <a:cubicBezTo>
                      <a:pt x="157527" y="112777"/>
                      <a:pt x="158405" y="111899"/>
                      <a:pt x="158405" y="110817"/>
                    </a:cubicBezTo>
                    <a:lnTo>
                      <a:pt x="158405" y="1975"/>
                    </a:lnTo>
                    <a:cubicBezTo>
                      <a:pt x="158405" y="893"/>
                      <a:pt x="157527" y="0"/>
                      <a:pt x="156446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80275" y="1515575"/>
                <a:ext cx="3870425" cy="2823350"/>
              </a:xfrm>
              <a:custGeom>
                <a:avLst/>
                <a:gdLst/>
                <a:ahLst/>
                <a:cxnLst/>
                <a:rect l="l" t="t" r="r" b="b"/>
                <a:pathLst>
                  <a:path w="154817" h="112934" extrusionOk="0">
                    <a:moveTo>
                      <a:pt x="1976" y="0"/>
                    </a:moveTo>
                    <a:cubicBezTo>
                      <a:pt x="879" y="0"/>
                      <a:pt x="1" y="878"/>
                      <a:pt x="1" y="1960"/>
                    </a:cubicBezTo>
                    <a:lnTo>
                      <a:pt x="1" y="110974"/>
                    </a:lnTo>
                    <a:cubicBezTo>
                      <a:pt x="1" y="112056"/>
                      <a:pt x="879" y="112934"/>
                      <a:pt x="1976" y="112934"/>
                    </a:cubicBezTo>
                    <a:lnTo>
                      <a:pt x="152841" y="112934"/>
                    </a:lnTo>
                    <a:cubicBezTo>
                      <a:pt x="153923" y="112934"/>
                      <a:pt x="154816" y="112056"/>
                      <a:pt x="154816" y="110974"/>
                    </a:cubicBezTo>
                    <a:lnTo>
                      <a:pt x="154816" y="1960"/>
                    </a:lnTo>
                    <a:cubicBezTo>
                      <a:pt x="154816" y="878"/>
                      <a:pt x="153923" y="0"/>
                      <a:pt x="152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916725" y="1541825"/>
                <a:ext cx="3797525" cy="2770450"/>
              </a:xfrm>
              <a:custGeom>
                <a:avLst/>
                <a:gdLst/>
                <a:ahLst/>
                <a:cxnLst/>
                <a:rect l="l" t="t" r="r" b="b"/>
                <a:pathLst>
                  <a:path w="151901" h="110818" extrusionOk="0">
                    <a:moveTo>
                      <a:pt x="1960" y="0"/>
                    </a:moveTo>
                    <a:cubicBezTo>
                      <a:pt x="878" y="0"/>
                      <a:pt x="1" y="878"/>
                      <a:pt x="1" y="1975"/>
                    </a:cubicBezTo>
                    <a:lnTo>
                      <a:pt x="1" y="108859"/>
                    </a:lnTo>
                    <a:cubicBezTo>
                      <a:pt x="1" y="109940"/>
                      <a:pt x="878" y="110818"/>
                      <a:pt x="1960" y="110818"/>
                    </a:cubicBezTo>
                    <a:lnTo>
                      <a:pt x="149941" y="110818"/>
                    </a:lnTo>
                    <a:cubicBezTo>
                      <a:pt x="151023" y="110818"/>
                      <a:pt x="151900" y="109940"/>
                      <a:pt x="151900" y="108859"/>
                    </a:cubicBezTo>
                    <a:lnTo>
                      <a:pt x="151900" y="1975"/>
                    </a:lnTo>
                    <a:cubicBezTo>
                      <a:pt x="151900" y="878"/>
                      <a:pt x="151023" y="0"/>
                      <a:pt x="149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1" name="Google Shape;601;p5"/>
            <p:cNvSpPr/>
            <p:nvPr/>
          </p:nvSpPr>
          <p:spPr>
            <a:xfrm>
              <a:off x="294861" y="3331168"/>
              <a:ext cx="412285" cy="386666"/>
            </a:xfrm>
            <a:custGeom>
              <a:avLst/>
              <a:gdLst/>
              <a:ahLst/>
              <a:cxnLst/>
              <a:rect l="l" t="t" r="r" b="b"/>
              <a:pathLst>
                <a:path w="12102" h="11350" extrusionOk="0">
                  <a:moveTo>
                    <a:pt x="5737" y="1"/>
                  </a:moveTo>
                  <a:lnTo>
                    <a:pt x="1" y="5612"/>
                  </a:lnTo>
                  <a:lnTo>
                    <a:pt x="5612" y="11349"/>
                  </a:lnTo>
                  <a:lnTo>
                    <a:pt x="11992" y="11349"/>
                  </a:lnTo>
                  <a:lnTo>
                    <a:pt x="12007" y="5753"/>
                  </a:lnTo>
                  <a:lnTo>
                    <a:pt x="12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3564665" y="516075"/>
              <a:ext cx="88029" cy="4049633"/>
            </a:xfrm>
            <a:custGeom>
              <a:avLst/>
              <a:gdLst/>
              <a:ahLst/>
              <a:cxnLst/>
              <a:rect l="l" t="t" r="r" b="b"/>
              <a:pathLst>
                <a:path w="2039" h="99408" extrusionOk="0">
                  <a:moveTo>
                    <a:pt x="1" y="1"/>
                  </a:moveTo>
                  <a:lnTo>
                    <a:pt x="1" y="99407"/>
                  </a:lnTo>
                  <a:lnTo>
                    <a:pt x="2039" y="99407"/>
                  </a:lnTo>
                  <a:lnTo>
                    <a:pt x="2039" y="1"/>
                  </a:lnTo>
                  <a:close/>
                </a:path>
              </a:pathLst>
            </a:custGeom>
            <a:solidFill>
              <a:srgbClr val="E5E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5175229" y="193950"/>
              <a:ext cx="389323" cy="410650"/>
            </a:xfrm>
            <a:custGeom>
              <a:avLst/>
              <a:gdLst/>
              <a:ahLst/>
              <a:cxnLst/>
              <a:rect l="l" t="t" r="r" b="b"/>
              <a:pathLst>
                <a:path w="11428" h="12054" extrusionOk="0">
                  <a:moveTo>
                    <a:pt x="5690" y="0"/>
                  </a:moveTo>
                  <a:lnTo>
                    <a:pt x="0" y="5674"/>
                  </a:lnTo>
                  <a:lnTo>
                    <a:pt x="79" y="12054"/>
                  </a:lnTo>
                  <a:lnTo>
                    <a:pt x="5690" y="12007"/>
                  </a:lnTo>
                  <a:lnTo>
                    <a:pt x="11427" y="12038"/>
                  </a:lnTo>
                  <a:lnTo>
                    <a:pt x="11364" y="5674"/>
                  </a:lnTo>
                  <a:lnTo>
                    <a:pt x="5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287400" y="1523076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63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5" name="Google Shape;605;p5"/>
            <p:cNvGrpSpPr/>
            <p:nvPr/>
          </p:nvGrpSpPr>
          <p:grpSpPr>
            <a:xfrm>
              <a:off x="3506435" y="347565"/>
              <a:ext cx="211891" cy="228660"/>
              <a:chOff x="3749825" y="1582175"/>
              <a:chExt cx="122700" cy="140325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3749825" y="1582175"/>
                <a:ext cx="122700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92" extrusionOk="0">
                    <a:moveTo>
                      <a:pt x="2462" y="1"/>
                    </a:moveTo>
                    <a:cubicBezTo>
                      <a:pt x="1098" y="1"/>
                      <a:pt x="1" y="1098"/>
                      <a:pt x="1" y="2446"/>
                    </a:cubicBezTo>
                    <a:cubicBezTo>
                      <a:pt x="1" y="3794"/>
                      <a:pt x="1098" y="4891"/>
                      <a:pt x="2462" y="4891"/>
                    </a:cubicBezTo>
                    <a:cubicBezTo>
                      <a:pt x="3810" y="4891"/>
                      <a:pt x="4907" y="3794"/>
                      <a:pt x="4907" y="2446"/>
                    </a:cubicBezTo>
                    <a:cubicBezTo>
                      <a:pt x="4907" y="1098"/>
                      <a:pt x="3810" y="1"/>
                      <a:pt x="2462" y="1"/>
                    </a:cubicBezTo>
                    <a:close/>
                  </a:path>
                </a:pathLst>
              </a:custGeom>
              <a:solidFill>
                <a:srgbClr val="CE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3749825" y="1599825"/>
                <a:ext cx="1227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907" extrusionOk="0">
                    <a:moveTo>
                      <a:pt x="2462" y="0"/>
                    </a:moveTo>
                    <a:cubicBezTo>
                      <a:pt x="1098" y="0"/>
                      <a:pt x="1" y="1097"/>
                      <a:pt x="1" y="2461"/>
                    </a:cubicBezTo>
                    <a:cubicBezTo>
                      <a:pt x="1" y="3809"/>
                      <a:pt x="1098" y="4906"/>
                      <a:pt x="2462" y="4906"/>
                    </a:cubicBezTo>
                    <a:cubicBezTo>
                      <a:pt x="3810" y="4906"/>
                      <a:pt x="4907" y="3809"/>
                      <a:pt x="4907" y="2461"/>
                    </a:cubicBezTo>
                    <a:cubicBezTo>
                      <a:pt x="4907" y="1097"/>
                      <a:pt x="3810" y="0"/>
                      <a:pt x="2462" y="0"/>
                    </a:cubicBezTo>
                    <a:close/>
                  </a:path>
                </a:pathLst>
              </a:custGeom>
              <a:solidFill>
                <a:srgbClr val="E5E4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8" name="Google Shape;608;p5"/>
            <p:cNvSpPr/>
            <p:nvPr/>
          </p:nvSpPr>
          <p:spPr>
            <a:xfrm>
              <a:off x="451797" y="431885"/>
              <a:ext cx="3252650" cy="4251306"/>
            </a:xfrm>
            <a:custGeom>
              <a:avLst/>
              <a:gdLst/>
              <a:ahLst/>
              <a:cxnLst/>
              <a:rect l="l" t="t" r="r" b="b"/>
              <a:pathLst>
                <a:path w="71664" h="101962" extrusionOk="0">
                  <a:moveTo>
                    <a:pt x="0" y="0"/>
                  </a:moveTo>
                  <a:lnTo>
                    <a:pt x="0" y="101962"/>
                  </a:lnTo>
                  <a:lnTo>
                    <a:pt x="71663" y="101962"/>
                  </a:lnTo>
                  <a:lnTo>
                    <a:pt x="71663" y="0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425102" y="415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87400" y="1009909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79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505853" y="390023"/>
              <a:ext cx="3199274" cy="4250680"/>
            </a:xfrm>
            <a:custGeom>
              <a:avLst/>
              <a:gdLst/>
              <a:ahLst/>
              <a:cxnLst/>
              <a:rect l="l" t="t" r="r" b="b"/>
              <a:pathLst>
                <a:path w="70488" h="101947" extrusionOk="0">
                  <a:moveTo>
                    <a:pt x="0" y="1"/>
                  </a:moveTo>
                  <a:lnTo>
                    <a:pt x="0" y="101947"/>
                  </a:lnTo>
                  <a:lnTo>
                    <a:pt x="70488" y="101947"/>
                  </a:lnTo>
                  <a:lnTo>
                    <a:pt x="70488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544258" y="347569"/>
              <a:ext cx="3235093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3" name="Google Shape;613;p5"/>
            <p:cNvGrpSpPr/>
            <p:nvPr/>
          </p:nvGrpSpPr>
          <p:grpSpPr>
            <a:xfrm>
              <a:off x="3605646" y="347555"/>
              <a:ext cx="3171263" cy="4335622"/>
              <a:chOff x="3813879" y="1643320"/>
              <a:chExt cx="1829821" cy="2599605"/>
            </a:xfrm>
          </p:grpSpPr>
          <p:sp>
            <p:nvSpPr>
              <p:cNvPr id="614" name="Google Shape;614;p5"/>
              <p:cNvSpPr/>
              <p:nvPr/>
            </p:nvSpPr>
            <p:spPr>
              <a:xfrm>
                <a:off x="3852100" y="1693875"/>
                <a:ext cx="1791600" cy="2549050"/>
              </a:xfrm>
              <a:custGeom>
                <a:avLst/>
                <a:gdLst/>
                <a:ahLst/>
                <a:cxnLst/>
                <a:rect l="l" t="t" r="r" b="b"/>
                <a:pathLst>
                  <a:path w="71664" h="101962" extrusionOk="0">
                    <a:moveTo>
                      <a:pt x="1" y="0"/>
                    </a:moveTo>
                    <a:lnTo>
                      <a:pt x="1" y="101962"/>
                    </a:lnTo>
                    <a:lnTo>
                      <a:pt x="71664" y="101962"/>
                    </a:lnTo>
                    <a:lnTo>
                      <a:pt x="71664" y="0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3851725" y="1668775"/>
                <a:ext cx="1762600" cy="2548675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7" extrusionOk="0">
                    <a:moveTo>
                      <a:pt x="0" y="1"/>
                    </a:moveTo>
                    <a:lnTo>
                      <a:pt x="0" y="101947"/>
                    </a:lnTo>
                    <a:lnTo>
                      <a:pt x="70503" y="101947"/>
                    </a:lnTo>
                    <a:lnTo>
                      <a:pt x="70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3813879" y="1643320"/>
                <a:ext cx="1776877" cy="2548650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6" extrusionOk="0">
                    <a:moveTo>
                      <a:pt x="1" y="0"/>
                    </a:moveTo>
                    <a:lnTo>
                      <a:pt x="1" y="101946"/>
                    </a:lnTo>
                    <a:lnTo>
                      <a:pt x="70504" y="101946"/>
                    </a:lnTo>
                    <a:lnTo>
                      <a:pt x="705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7" name="Google Shape;617;p5"/>
            <p:cNvSpPr/>
            <p:nvPr/>
          </p:nvSpPr>
          <p:spPr>
            <a:xfrm>
              <a:off x="6564675" y="347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5"/>
          <p:cNvSpPr txBox="1">
            <a:spLocks noGrp="1"/>
          </p:cNvSpPr>
          <p:nvPr>
            <p:ph type="title"/>
          </p:nvPr>
        </p:nvSpPr>
        <p:spPr>
          <a:xfrm>
            <a:off x="1668062" y="434575"/>
            <a:ext cx="4293600" cy="5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5"/>
          <p:cNvSpPr txBox="1">
            <a:spLocks noGrp="1"/>
          </p:cNvSpPr>
          <p:nvPr>
            <p:ph type="subTitle" idx="1"/>
          </p:nvPr>
        </p:nvSpPr>
        <p:spPr>
          <a:xfrm>
            <a:off x="1193950" y="3194300"/>
            <a:ext cx="23493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0" name="Google Shape;620;p5"/>
          <p:cNvSpPr txBox="1">
            <a:spLocks noGrp="1"/>
          </p:cNvSpPr>
          <p:nvPr>
            <p:ph type="subTitle" idx="2"/>
          </p:nvPr>
        </p:nvSpPr>
        <p:spPr>
          <a:xfrm>
            <a:off x="4112463" y="3200000"/>
            <a:ext cx="23493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1" name="Google Shape;621;p5"/>
          <p:cNvSpPr txBox="1">
            <a:spLocks noGrp="1"/>
          </p:cNvSpPr>
          <p:nvPr>
            <p:ph type="title" idx="3"/>
          </p:nvPr>
        </p:nvSpPr>
        <p:spPr>
          <a:xfrm>
            <a:off x="1193786" y="2385125"/>
            <a:ext cx="23493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2" name="Google Shape;622;p5"/>
          <p:cNvSpPr txBox="1">
            <a:spLocks noGrp="1"/>
          </p:cNvSpPr>
          <p:nvPr>
            <p:ph type="title" idx="4"/>
          </p:nvPr>
        </p:nvSpPr>
        <p:spPr>
          <a:xfrm>
            <a:off x="4112475" y="2387825"/>
            <a:ext cx="2349300" cy="37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623" name="Google Shape;623;p5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624" name="Google Shape;624;p5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628" name="Google Shape;628;p5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2954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6145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0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3" y="4402931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0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9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5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800" algn="ctr" defTabSz="685800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5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222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434414" y="393977"/>
            <a:ext cx="5685638" cy="4407184"/>
            <a:chOff x="390096" y="767718"/>
            <a:chExt cx="4590745" cy="305524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90096" y="767718"/>
              <a:ext cx="4547287" cy="3055240"/>
              <a:chOff x="834429" y="919124"/>
              <a:chExt cx="3979771" cy="271239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839800" y="919124"/>
                <a:ext cx="3974400" cy="2068200"/>
              </a:xfrm>
              <a:prstGeom prst="rect">
                <a:avLst/>
              </a:pr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>
                <a:off x="834429" y="2110751"/>
                <a:ext cx="3978741" cy="1520766"/>
                <a:chOff x="2998700" y="2493550"/>
                <a:chExt cx="3792889" cy="1947952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2998700" y="2493550"/>
                  <a:ext cx="3792889" cy="194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59" h="42641" extrusionOk="0">
                      <a:moveTo>
                        <a:pt x="1" y="1"/>
                      </a:moveTo>
                      <a:lnTo>
                        <a:pt x="1" y="24913"/>
                      </a:lnTo>
                      <a:cubicBezTo>
                        <a:pt x="1" y="24913"/>
                        <a:pt x="728" y="35364"/>
                        <a:pt x="4913" y="36893"/>
                      </a:cubicBezTo>
                      <a:cubicBezTo>
                        <a:pt x="6993" y="37658"/>
                        <a:pt x="7407" y="37658"/>
                        <a:pt x="7614" y="37658"/>
                      </a:cubicBezTo>
                      <a:cubicBezTo>
                        <a:pt x="7821" y="37658"/>
                        <a:pt x="7821" y="37658"/>
                        <a:pt x="9074" y="38422"/>
                      </a:cubicBezTo>
                      <a:cubicBezTo>
                        <a:pt x="10376" y="39217"/>
                        <a:pt x="10643" y="39334"/>
                        <a:pt x="10898" y="39334"/>
                      </a:cubicBezTo>
                      <a:cubicBezTo>
                        <a:pt x="11005" y="39334"/>
                        <a:pt x="11110" y="39314"/>
                        <a:pt x="11289" y="39314"/>
                      </a:cubicBezTo>
                      <a:cubicBezTo>
                        <a:pt x="11503" y="39314"/>
                        <a:pt x="11824" y="39343"/>
                        <a:pt x="12382" y="39475"/>
                      </a:cubicBezTo>
                      <a:cubicBezTo>
                        <a:pt x="13743" y="39779"/>
                        <a:pt x="15084" y="40278"/>
                        <a:pt x="16529" y="40278"/>
                      </a:cubicBezTo>
                      <a:cubicBezTo>
                        <a:pt x="17345" y="40278"/>
                        <a:pt x="18194" y="40119"/>
                        <a:pt x="19099" y="39675"/>
                      </a:cubicBezTo>
                      <a:cubicBezTo>
                        <a:pt x="20696" y="38876"/>
                        <a:pt x="22956" y="38526"/>
                        <a:pt x="24936" y="38526"/>
                      </a:cubicBezTo>
                      <a:cubicBezTo>
                        <a:pt x="26062" y="38526"/>
                        <a:pt x="27098" y="38639"/>
                        <a:pt x="27871" y="38848"/>
                      </a:cubicBezTo>
                      <a:cubicBezTo>
                        <a:pt x="29976" y="39400"/>
                        <a:pt x="29274" y="41204"/>
                        <a:pt x="32608" y="41630"/>
                      </a:cubicBezTo>
                      <a:cubicBezTo>
                        <a:pt x="35036" y="41922"/>
                        <a:pt x="35921" y="42640"/>
                        <a:pt x="37144" y="42640"/>
                      </a:cubicBezTo>
                      <a:cubicBezTo>
                        <a:pt x="37599" y="42640"/>
                        <a:pt x="38102" y="42540"/>
                        <a:pt x="38748" y="42282"/>
                      </a:cubicBezTo>
                      <a:cubicBezTo>
                        <a:pt x="41104" y="41354"/>
                        <a:pt x="41455" y="41505"/>
                        <a:pt x="44412" y="41204"/>
                      </a:cubicBezTo>
                      <a:cubicBezTo>
                        <a:pt x="47370" y="40928"/>
                        <a:pt x="51956" y="40352"/>
                        <a:pt x="52808" y="39675"/>
                      </a:cubicBezTo>
                      <a:cubicBezTo>
                        <a:pt x="52910" y="39589"/>
                        <a:pt x="53017" y="39552"/>
                        <a:pt x="53134" y="39552"/>
                      </a:cubicBezTo>
                      <a:cubicBezTo>
                        <a:pt x="53914" y="39552"/>
                        <a:pt x="55085" y="41229"/>
                        <a:pt x="57339" y="41229"/>
                      </a:cubicBezTo>
                      <a:cubicBezTo>
                        <a:pt x="57495" y="41229"/>
                        <a:pt x="57655" y="41221"/>
                        <a:pt x="57821" y="41204"/>
                      </a:cubicBezTo>
                      <a:cubicBezTo>
                        <a:pt x="57969" y="41190"/>
                        <a:pt x="58114" y="41184"/>
                        <a:pt x="58258" y="41184"/>
                      </a:cubicBezTo>
                      <a:cubicBezTo>
                        <a:pt x="60398" y="41184"/>
                        <a:pt x="62114" y="42638"/>
                        <a:pt x="63927" y="42638"/>
                      </a:cubicBezTo>
                      <a:cubicBezTo>
                        <a:pt x="64389" y="42638"/>
                        <a:pt x="64857" y="42543"/>
                        <a:pt x="65340" y="42307"/>
                      </a:cubicBezTo>
                      <a:cubicBezTo>
                        <a:pt x="67697" y="41152"/>
                        <a:pt x="68192" y="40241"/>
                        <a:pt x="70911" y="40241"/>
                      </a:cubicBezTo>
                      <a:cubicBezTo>
                        <a:pt x="71083" y="40241"/>
                        <a:pt x="71264" y="40244"/>
                        <a:pt x="71455" y="40252"/>
                      </a:cubicBezTo>
                      <a:cubicBezTo>
                        <a:pt x="74435" y="40368"/>
                        <a:pt x="76571" y="41220"/>
                        <a:pt x="77965" y="41220"/>
                      </a:cubicBezTo>
                      <a:cubicBezTo>
                        <a:pt x="78072" y="41220"/>
                        <a:pt x="78174" y="41215"/>
                        <a:pt x="78272" y="41204"/>
                      </a:cubicBezTo>
                      <a:cubicBezTo>
                        <a:pt x="78740" y="41162"/>
                        <a:pt x="79428" y="41148"/>
                        <a:pt x="80137" y="41148"/>
                      </a:cubicBezTo>
                      <a:cubicBezTo>
                        <a:pt x="81555" y="41148"/>
                        <a:pt x="83059" y="41204"/>
                        <a:pt x="83059" y="41204"/>
                      </a:cubicBezTo>
                      <a:lnTo>
                        <a:pt x="83059" y="3735"/>
                      </a:lnTo>
                      <a:lnTo>
                        <a:pt x="82909" y="3735"/>
                      </a:lnTo>
                      <a:cubicBezTo>
                        <a:pt x="82633" y="3735"/>
                        <a:pt x="82432" y="3510"/>
                        <a:pt x="82432" y="3234"/>
                      </a:cubicBezTo>
                      <a:lnTo>
                        <a:pt x="82432" y="1830"/>
                      </a:lnTo>
                      <a:cubicBezTo>
                        <a:pt x="82432" y="1555"/>
                        <a:pt x="82633" y="1329"/>
                        <a:pt x="82909" y="1329"/>
                      </a:cubicBezTo>
                      <a:lnTo>
                        <a:pt x="83059" y="1329"/>
                      </a:lnTo>
                      <a:lnTo>
                        <a:pt x="83059" y="1"/>
                      </a:lnTo>
                      <a:lnTo>
                        <a:pt x="79901" y="1"/>
                      </a:lnTo>
                      <a:cubicBezTo>
                        <a:pt x="79876" y="151"/>
                        <a:pt x="79625" y="327"/>
                        <a:pt x="79575" y="878"/>
                      </a:cubicBezTo>
                      <a:cubicBezTo>
                        <a:pt x="79550" y="1104"/>
                        <a:pt x="79500" y="1229"/>
                        <a:pt x="79475" y="1329"/>
                      </a:cubicBezTo>
                      <a:lnTo>
                        <a:pt x="79625" y="1329"/>
                      </a:lnTo>
                      <a:cubicBezTo>
                        <a:pt x="79901" y="1329"/>
                        <a:pt x="80127" y="1555"/>
                        <a:pt x="80127" y="1830"/>
                      </a:cubicBezTo>
                      <a:lnTo>
                        <a:pt x="80127" y="3234"/>
                      </a:lnTo>
                      <a:cubicBezTo>
                        <a:pt x="80127" y="3510"/>
                        <a:pt x="79901" y="3735"/>
                        <a:pt x="79625" y="3735"/>
                      </a:cubicBezTo>
                      <a:lnTo>
                        <a:pt x="78172" y="3735"/>
                      </a:lnTo>
                      <a:cubicBezTo>
                        <a:pt x="77896" y="3735"/>
                        <a:pt x="77671" y="3510"/>
                        <a:pt x="77671" y="3234"/>
                      </a:cubicBezTo>
                      <a:lnTo>
                        <a:pt x="77671" y="1830"/>
                      </a:lnTo>
                      <a:cubicBezTo>
                        <a:pt x="77671" y="1555"/>
                        <a:pt x="77896" y="1329"/>
                        <a:pt x="78172" y="1329"/>
                      </a:cubicBezTo>
                      <a:lnTo>
                        <a:pt x="78523" y="1329"/>
                      </a:lnTo>
                      <a:cubicBezTo>
                        <a:pt x="78498" y="1179"/>
                        <a:pt x="78473" y="1028"/>
                        <a:pt x="78422" y="878"/>
                      </a:cubicBezTo>
                      <a:cubicBezTo>
                        <a:pt x="78322" y="502"/>
                        <a:pt x="78197" y="226"/>
                        <a:pt x="78072" y="1"/>
                      </a:cubicBezTo>
                      <a:lnTo>
                        <a:pt x="74813" y="1"/>
                      </a:lnTo>
                      <a:cubicBezTo>
                        <a:pt x="74964" y="252"/>
                        <a:pt x="74863" y="602"/>
                        <a:pt x="74813" y="878"/>
                      </a:cubicBezTo>
                      <a:cubicBezTo>
                        <a:pt x="74788" y="1028"/>
                        <a:pt x="74713" y="1179"/>
                        <a:pt x="74613" y="1329"/>
                      </a:cubicBezTo>
                      <a:lnTo>
                        <a:pt x="74889" y="1329"/>
                      </a:lnTo>
                      <a:cubicBezTo>
                        <a:pt x="75139" y="1329"/>
                        <a:pt x="75365" y="1555"/>
                        <a:pt x="75365" y="1830"/>
                      </a:cubicBezTo>
                      <a:lnTo>
                        <a:pt x="75365" y="3234"/>
                      </a:lnTo>
                      <a:cubicBezTo>
                        <a:pt x="75365" y="3510"/>
                        <a:pt x="75139" y="3735"/>
                        <a:pt x="74889" y="3735"/>
                      </a:cubicBezTo>
                      <a:lnTo>
                        <a:pt x="73410" y="3735"/>
                      </a:lnTo>
                      <a:cubicBezTo>
                        <a:pt x="73134" y="3735"/>
                        <a:pt x="72909" y="3510"/>
                        <a:pt x="72909" y="3234"/>
                      </a:cubicBezTo>
                      <a:lnTo>
                        <a:pt x="72909" y="1830"/>
                      </a:lnTo>
                      <a:cubicBezTo>
                        <a:pt x="72909" y="1555"/>
                        <a:pt x="73134" y="1329"/>
                        <a:pt x="73410" y="1329"/>
                      </a:cubicBezTo>
                      <a:lnTo>
                        <a:pt x="73435" y="1329"/>
                      </a:lnTo>
                      <a:cubicBezTo>
                        <a:pt x="73335" y="1179"/>
                        <a:pt x="73234" y="1003"/>
                        <a:pt x="73134" y="878"/>
                      </a:cubicBezTo>
                      <a:cubicBezTo>
                        <a:pt x="72984" y="577"/>
                        <a:pt x="72858" y="226"/>
                        <a:pt x="72783" y="1"/>
                      </a:cubicBezTo>
                      <a:lnTo>
                        <a:pt x="70152" y="1"/>
                      </a:lnTo>
                      <a:cubicBezTo>
                        <a:pt x="70026" y="1"/>
                        <a:pt x="69901" y="577"/>
                        <a:pt x="69926" y="853"/>
                      </a:cubicBezTo>
                      <a:cubicBezTo>
                        <a:pt x="69926" y="953"/>
                        <a:pt x="69976" y="1129"/>
                        <a:pt x="70001" y="1329"/>
                      </a:cubicBezTo>
                      <a:lnTo>
                        <a:pt x="70127" y="1329"/>
                      </a:lnTo>
                      <a:cubicBezTo>
                        <a:pt x="70402" y="1329"/>
                        <a:pt x="70628" y="1555"/>
                        <a:pt x="70628" y="1830"/>
                      </a:cubicBezTo>
                      <a:lnTo>
                        <a:pt x="70628" y="3234"/>
                      </a:lnTo>
                      <a:cubicBezTo>
                        <a:pt x="70628" y="3510"/>
                        <a:pt x="70402" y="3735"/>
                        <a:pt x="70127" y="3735"/>
                      </a:cubicBezTo>
                      <a:lnTo>
                        <a:pt x="68673" y="3735"/>
                      </a:lnTo>
                      <a:cubicBezTo>
                        <a:pt x="68397" y="3735"/>
                        <a:pt x="68172" y="3510"/>
                        <a:pt x="68172" y="3234"/>
                      </a:cubicBezTo>
                      <a:lnTo>
                        <a:pt x="68172" y="1830"/>
                      </a:lnTo>
                      <a:cubicBezTo>
                        <a:pt x="68172" y="1605"/>
                        <a:pt x="68322" y="1429"/>
                        <a:pt x="68523" y="1354"/>
                      </a:cubicBezTo>
                      <a:cubicBezTo>
                        <a:pt x="68523" y="1254"/>
                        <a:pt x="68523" y="1179"/>
                        <a:pt x="68498" y="1104"/>
                      </a:cubicBezTo>
                      <a:cubicBezTo>
                        <a:pt x="68447" y="878"/>
                        <a:pt x="68422" y="678"/>
                        <a:pt x="68498" y="252"/>
                      </a:cubicBezTo>
                      <a:cubicBezTo>
                        <a:pt x="68523" y="151"/>
                        <a:pt x="68548" y="51"/>
                        <a:pt x="68598" y="1"/>
                      </a:cubicBezTo>
                      <a:lnTo>
                        <a:pt x="65515" y="1"/>
                      </a:lnTo>
                      <a:cubicBezTo>
                        <a:pt x="65690" y="126"/>
                        <a:pt x="65816" y="277"/>
                        <a:pt x="65866" y="427"/>
                      </a:cubicBezTo>
                      <a:cubicBezTo>
                        <a:pt x="66117" y="1129"/>
                        <a:pt x="65315" y="803"/>
                        <a:pt x="65114" y="1329"/>
                      </a:cubicBezTo>
                      <a:lnTo>
                        <a:pt x="65365" y="1329"/>
                      </a:lnTo>
                      <a:cubicBezTo>
                        <a:pt x="65640" y="1329"/>
                        <a:pt x="65866" y="1555"/>
                        <a:pt x="65866" y="1830"/>
                      </a:cubicBezTo>
                      <a:lnTo>
                        <a:pt x="65866" y="3234"/>
                      </a:lnTo>
                      <a:cubicBezTo>
                        <a:pt x="65866" y="3510"/>
                        <a:pt x="65640" y="3735"/>
                        <a:pt x="65365" y="3735"/>
                      </a:cubicBezTo>
                      <a:lnTo>
                        <a:pt x="63911" y="3735"/>
                      </a:lnTo>
                      <a:cubicBezTo>
                        <a:pt x="63635" y="3735"/>
                        <a:pt x="63410" y="3510"/>
                        <a:pt x="63410" y="3234"/>
                      </a:cubicBezTo>
                      <a:lnTo>
                        <a:pt x="63410" y="1830"/>
                      </a:lnTo>
                      <a:cubicBezTo>
                        <a:pt x="63410" y="1730"/>
                        <a:pt x="63460" y="1655"/>
                        <a:pt x="63510" y="1580"/>
                      </a:cubicBezTo>
                      <a:cubicBezTo>
                        <a:pt x="63535" y="1379"/>
                        <a:pt x="63660" y="1104"/>
                        <a:pt x="63811" y="678"/>
                      </a:cubicBezTo>
                      <a:cubicBezTo>
                        <a:pt x="63886" y="402"/>
                        <a:pt x="63911" y="176"/>
                        <a:pt x="63886" y="1"/>
                      </a:cubicBezTo>
                      <a:lnTo>
                        <a:pt x="59700" y="1"/>
                      </a:lnTo>
                      <a:cubicBezTo>
                        <a:pt x="60076" y="126"/>
                        <a:pt x="60427" y="277"/>
                        <a:pt x="60553" y="302"/>
                      </a:cubicBezTo>
                      <a:cubicBezTo>
                        <a:pt x="60853" y="402"/>
                        <a:pt x="60477" y="903"/>
                        <a:pt x="60327" y="1329"/>
                      </a:cubicBezTo>
                      <a:lnTo>
                        <a:pt x="60628" y="1329"/>
                      </a:lnTo>
                      <a:cubicBezTo>
                        <a:pt x="60903" y="1329"/>
                        <a:pt x="61129" y="1555"/>
                        <a:pt x="61129" y="1830"/>
                      </a:cubicBezTo>
                      <a:lnTo>
                        <a:pt x="61129" y="3234"/>
                      </a:lnTo>
                      <a:cubicBezTo>
                        <a:pt x="61129" y="3510"/>
                        <a:pt x="60903" y="3735"/>
                        <a:pt x="60628" y="3735"/>
                      </a:cubicBezTo>
                      <a:lnTo>
                        <a:pt x="59149" y="3735"/>
                      </a:lnTo>
                      <a:cubicBezTo>
                        <a:pt x="58898" y="3735"/>
                        <a:pt x="58673" y="3510"/>
                        <a:pt x="58673" y="3234"/>
                      </a:cubicBezTo>
                      <a:lnTo>
                        <a:pt x="58673" y="1830"/>
                      </a:lnTo>
                      <a:cubicBezTo>
                        <a:pt x="58673" y="1555"/>
                        <a:pt x="58898" y="1329"/>
                        <a:pt x="59149" y="1329"/>
                      </a:cubicBezTo>
                      <a:cubicBezTo>
                        <a:pt x="59174" y="1003"/>
                        <a:pt x="58848" y="427"/>
                        <a:pt x="58573" y="1"/>
                      </a:cubicBezTo>
                      <a:lnTo>
                        <a:pt x="55766" y="1"/>
                      </a:lnTo>
                      <a:cubicBezTo>
                        <a:pt x="55665" y="327"/>
                        <a:pt x="55390" y="903"/>
                        <a:pt x="55139" y="1329"/>
                      </a:cubicBezTo>
                      <a:lnTo>
                        <a:pt x="55866" y="1329"/>
                      </a:lnTo>
                      <a:cubicBezTo>
                        <a:pt x="56142" y="1329"/>
                        <a:pt x="56367" y="1555"/>
                        <a:pt x="56367" y="1830"/>
                      </a:cubicBezTo>
                      <a:lnTo>
                        <a:pt x="56367" y="3234"/>
                      </a:lnTo>
                      <a:cubicBezTo>
                        <a:pt x="56367" y="3510"/>
                        <a:pt x="56142" y="3735"/>
                        <a:pt x="55866" y="3735"/>
                      </a:cubicBezTo>
                      <a:lnTo>
                        <a:pt x="54412" y="3735"/>
                      </a:lnTo>
                      <a:cubicBezTo>
                        <a:pt x="54137" y="3735"/>
                        <a:pt x="53911" y="3510"/>
                        <a:pt x="53911" y="3234"/>
                      </a:cubicBezTo>
                      <a:lnTo>
                        <a:pt x="53911" y="1830"/>
                      </a:lnTo>
                      <a:cubicBezTo>
                        <a:pt x="53911" y="1555"/>
                        <a:pt x="54137" y="1329"/>
                        <a:pt x="54412" y="1329"/>
                      </a:cubicBezTo>
                      <a:cubicBezTo>
                        <a:pt x="54412" y="1003"/>
                        <a:pt x="54237" y="477"/>
                        <a:pt x="54061" y="1"/>
                      </a:cubicBezTo>
                      <a:lnTo>
                        <a:pt x="51430" y="1"/>
                      </a:lnTo>
                      <a:cubicBezTo>
                        <a:pt x="51279" y="1"/>
                        <a:pt x="51154" y="577"/>
                        <a:pt x="51204" y="853"/>
                      </a:cubicBezTo>
                      <a:cubicBezTo>
                        <a:pt x="51204" y="953"/>
                        <a:pt x="51254" y="1154"/>
                        <a:pt x="51279" y="1354"/>
                      </a:cubicBezTo>
                      <a:cubicBezTo>
                        <a:pt x="51480" y="1429"/>
                        <a:pt x="51605" y="1605"/>
                        <a:pt x="51605" y="1830"/>
                      </a:cubicBezTo>
                      <a:lnTo>
                        <a:pt x="51605" y="3234"/>
                      </a:lnTo>
                      <a:cubicBezTo>
                        <a:pt x="51605" y="3510"/>
                        <a:pt x="51405" y="3735"/>
                        <a:pt x="51129" y="3735"/>
                      </a:cubicBezTo>
                      <a:lnTo>
                        <a:pt x="49650" y="3735"/>
                      </a:lnTo>
                      <a:cubicBezTo>
                        <a:pt x="49375" y="3735"/>
                        <a:pt x="49149" y="3510"/>
                        <a:pt x="49149" y="3234"/>
                      </a:cubicBezTo>
                      <a:lnTo>
                        <a:pt x="49149" y="1830"/>
                      </a:lnTo>
                      <a:cubicBezTo>
                        <a:pt x="49149" y="1555"/>
                        <a:pt x="49375" y="1329"/>
                        <a:pt x="49650" y="1329"/>
                      </a:cubicBezTo>
                      <a:lnTo>
                        <a:pt x="49801" y="1329"/>
                      </a:lnTo>
                      <a:cubicBezTo>
                        <a:pt x="49801" y="1254"/>
                        <a:pt x="49776" y="1154"/>
                        <a:pt x="49776" y="1104"/>
                      </a:cubicBezTo>
                      <a:cubicBezTo>
                        <a:pt x="49700" y="878"/>
                        <a:pt x="49700" y="678"/>
                        <a:pt x="49776" y="252"/>
                      </a:cubicBezTo>
                      <a:cubicBezTo>
                        <a:pt x="49776" y="151"/>
                        <a:pt x="49826" y="51"/>
                        <a:pt x="49876" y="1"/>
                      </a:cubicBezTo>
                      <a:lnTo>
                        <a:pt x="45515" y="1"/>
                      </a:lnTo>
                      <a:cubicBezTo>
                        <a:pt x="45540" y="151"/>
                        <a:pt x="45590" y="327"/>
                        <a:pt x="45640" y="552"/>
                      </a:cubicBezTo>
                      <a:cubicBezTo>
                        <a:pt x="45741" y="978"/>
                        <a:pt x="45841" y="1204"/>
                        <a:pt x="45916" y="1329"/>
                      </a:cubicBezTo>
                      <a:lnTo>
                        <a:pt x="46367" y="1329"/>
                      </a:lnTo>
                      <a:cubicBezTo>
                        <a:pt x="46643" y="1329"/>
                        <a:pt x="46868" y="1555"/>
                        <a:pt x="46868" y="1830"/>
                      </a:cubicBezTo>
                      <a:lnTo>
                        <a:pt x="46868" y="3234"/>
                      </a:lnTo>
                      <a:cubicBezTo>
                        <a:pt x="46868" y="3510"/>
                        <a:pt x="46643" y="3735"/>
                        <a:pt x="46367" y="3735"/>
                      </a:cubicBezTo>
                      <a:lnTo>
                        <a:pt x="44913" y="3735"/>
                      </a:lnTo>
                      <a:cubicBezTo>
                        <a:pt x="44638" y="3735"/>
                        <a:pt x="44412" y="3510"/>
                        <a:pt x="44412" y="3234"/>
                      </a:cubicBezTo>
                      <a:lnTo>
                        <a:pt x="44412" y="1830"/>
                      </a:lnTo>
                      <a:cubicBezTo>
                        <a:pt x="44412" y="1555"/>
                        <a:pt x="44638" y="1329"/>
                        <a:pt x="44913" y="1329"/>
                      </a:cubicBezTo>
                      <a:lnTo>
                        <a:pt x="45064" y="1329"/>
                      </a:lnTo>
                      <a:cubicBezTo>
                        <a:pt x="44913" y="1079"/>
                        <a:pt x="44763" y="803"/>
                        <a:pt x="44688" y="552"/>
                      </a:cubicBezTo>
                      <a:cubicBezTo>
                        <a:pt x="44638" y="352"/>
                        <a:pt x="44613" y="176"/>
                        <a:pt x="44613" y="1"/>
                      </a:cubicBezTo>
                      <a:lnTo>
                        <a:pt x="40753" y="1"/>
                      </a:lnTo>
                      <a:cubicBezTo>
                        <a:pt x="40728" y="151"/>
                        <a:pt x="40753" y="352"/>
                        <a:pt x="40678" y="602"/>
                      </a:cubicBezTo>
                      <a:cubicBezTo>
                        <a:pt x="40553" y="1028"/>
                        <a:pt x="40828" y="1329"/>
                        <a:pt x="40678" y="1329"/>
                      </a:cubicBezTo>
                      <a:lnTo>
                        <a:pt x="41605" y="1329"/>
                      </a:lnTo>
                      <a:cubicBezTo>
                        <a:pt x="41881" y="1329"/>
                        <a:pt x="42106" y="1555"/>
                        <a:pt x="42106" y="1830"/>
                      </a:cubicBezTo>
                      <a:lnTo>
                        <a:pt x="42106" y="3234"/>
                      </a:lnTo>
                      <a:cubicBezTo>
                        <a:pt x="42106" y="3510"/>
                        <a:pt x="41881" y="3735"/>
                        <a:pt x="41605" y="3735"/>
                      </a:cubicBezTo>
                      <a:lnTo>
                        <a:pt x="40152" y="3735"/>
                      </a:lnTo>
                      <a:cubicBezTo>
                        <a:pt x="39876" y="3735"/>
                        <a:pt x="39650" y="3510"/>
                        <a:pt x="39650" y="3234"/>
                      </a:cubicBezTo>
                      <a:lnTo>
                        <a:pt x="39650" y="1830"/>
                      </a:lnTo>
                      <a:cubicBezTo>
                        <a:pt x="39650" y="1555"/>
                        <a:pt x="39876" y="1329"/>
                        <a:pt x="40152" y="1329"/>
                      </a:cubicBezTo>
                      <a:cubicBezTo>
                        <a:pt x="40001" y="1329"/>
                        <a:pt x="40051" y="828"/>
                        <a:pt x="40051" y="552"/>
                      </a:cubicBezTo>
                      <a:cubicBezTo>
                        <a:pt x="40051" y="402"/>
                        <a:pt x="39976" y="151"/>
                        <a:pt x="39926" y="1"/>
                      </a:cubicBezTo>
                      <a:lnTo>
                        <a:pt x="36893" y="1"/>
                      </a:lnTo>
                      <a:cubicBezTo>
                        <a:pt x="36768" y="1"/>
                        <a:pt x="36643" y="577"/>
                        <a:pt x="36668" y="853"/>
                      </a:cubicBezTo>
                      <a:cubicBezTo>
                        <a:pt x="36668" y="953"/>
                        <a:pt x="36718" y="1129"/>
                        <a:pt x="36743" y="1329"/>
                      </a:cubicBezTo>
                      <a:lnTo>
                        <a:pt x="36868" y="1329"/>
                      </a:lnTo>
                      <a:cubicBezTo>
                        <a:pt x="37144" y="1329"/>
                        <a:pt x="37370" y="1555"/>
                        <a:pt x="37370" y="1830"/>
                      </a:cubicBezTo>
                      <a:lnTo>
                        <a:pt x="37370" y="3234"/>
                      </a:lnTo>
                      <a:cubicBezTo>
                        <a:pt x="37370" y="3510"/>
                        <a:pt x="37144" y="3735"/>
                        <a:pt x="36868" y="3735"/>
                      </a:cubicBezTo>
                      <a:lnTo>
                        <a:pt x="35415" y="3735"/>
                      </a:lnTo>
                      <a:cubicBezTo>
                        <a:pt x="35139" y="3735"/>
                        <a:pt x="34913" y="3510"/>
                        <a:pt x="34913" y="3234"/>
                      </a:cubicBezTo>
                      <a:lnTo>
                        <a:pt x="34913" y="1830"/>
                      </a:lnTo>
                      <a:cubicBezTo>
                        <a:pt x="34913" y="1605"/>
                        <a:pt x="35064" y="1429"/>
                        <a:pt x="35264" y="1354"/>
                      </a:cubicBezTo>
                      <a:cubicBezTo>
                        <a:pt x="35264" y="1254"/>
                        <a:pt x="35264" y="1179"/>
                        <a:pt x="35239" y="1104"/>
                      </a:cubicBezTo>
                      <a:cubicBezTo>
                        <a:pt x="35164" y="878"/>
                        <a:pt x="35164" y="678"/>
                        <a:pt x="35239" y="252"/>
                      </a:cubicBezTo>
                      <a:cubicBezTo>
                        <a:pt x="35264" y="151"/>
                        <a:pt x="35289" y="51"/>
                        <a:pt x="35339" y="1"/>
                      </a:cubicBezTo>
                      <a:lnTo>
                        <a:pt x="31705" y="1"/>
                      </a:lnTo>
                      <a:cubicBezTo>
                        <a:pt x="31430" y="327"/>
                        <a:pt x="31430" y="552"/>
                        <a:pt x="31555" y="1329"/>
                      </a:cubicBezTo>
                      <a:lnTo>
                        <a:pt x="32106" y="1329"/>
                      </a:lnTo>
                      <a:cubicBezTo>
                        <a:pt x="32382" y="1329"/>
                        <a:pt x="32608" y="1555"/>
                        <a:pt x="32608" y="1830"/>
                      </a:cubicBezTo>
                      <a:lnTo>
                        <a:pt x="32608" y="3234"/>
                      </a:lnTo>
                      <a:cubicBezTo>
                        <a:pt x="32608" y="3510"/>
                        <a:pt x="32382" y="3735"/>
                        <a:pt x="32106" y="3735"/>
                      </a:cubicBezTo>
                      <a:lnTo>
                        <a:pt x="30653" y="3735"/>
                      </a:lnTo>
                      <a:cubicBezTo>
                        <a:pt x="30377" y="3735"/>
                        <a:pt x="30151" y="3510"/>
                        <a:pt x="30151" y="3234"/>
                      </a:cubicBezTo>
                      <a:lnTo>
                        <a:pt x="30151" y="1830"/>
                      </a:lnTo>
                      <a:cubicBezTo>
                        <a:pt x="30151" y="1605"/>
                        <a:pt x="30302" y="1429"/>
                        <a:pt x="30527" y="1354"/>
                      </a:cubicBezTo>
                      <a:cubicBezTo>
                        <a:pt x="30603" y="1229"/>
                        <a:pt x="30678" y="1104"/>
                        <a:pt x="30703" y="1003"/>
                      </a:cubicBezTo>
                      <a:cubicBezTo>
                        <a:pt x="30728" y="778"/>
                        <a:pt x="30552" y="277"/>
                        <a:pt x="30452" y="1"/>
                      </a:cubicBezTo>
                      <a:lnTo>
                        <a:pt x="28522" y="1"/>
                      </a:lnTo>
                      <a:cubicBezTo>
                        <a:pt x="28347" y="126"/>
                        <a:pt x="28146" y="327"/>
                        <a:pt x="28021" y="577"/>
                      </a:cubicBezTo>
                      <a:cubicBezTo>
                        <a:pt x="27821" y="928"/>
                        <a:pt x="27846" y="1530"/>
                        <a:pt x="27846" y="1780"/>
                      </a:cubicBezTo>
                      <a:cubicBezTo>
                        <a:pt x="27846" y="1805"/>
                        <a:pt x="27871" y="1805"/>
                        <a:pt x="27871" y="1830"/>
                      </a:cubicBezTo>
                      <a:lnTo>
                        <a:pt x="27871" y="1906"/>
                      </a:lnTo>
                      <a:lnTo>
                        <a:pt x="27871" y="3234"/>
                      </a:lnTo>
                      <a:cubicBezTo>
                        <a:pt x="27871" y="3510"/>
                        <a:pt x="27645" y="3735"/>
                        <a:pt x="27369" y="3735"/>
                      </a:cubicBezTo>
                      <a:lnTo>
                        <a:pt x="25891" y="3735"/>
                      </a:lnTo>
                      <a:cubicBezTo>
                        <a:pt x="25615" y="3735"/>
                        <a:pt x="25415" y="3510"/>
                        <a:pt x="25415" y="3234"/>
                      </a:cubicBezTo>
                      <a:lnTo>
                        <a:pt x="25415" y="1830"/>
                      </a:lnTo>
                      <a:cubicBezTo>
                        <a:pt x="25415" y="1730"/>
                        <a:pt x="25440" y="1630"/>
                        <a:pt x="25490" y="1555"/>
                      </a:cubicBezTo>
                      <a:cubicBezTo>
                        <a:pt x="25490" y="1555"/>
                        <a:pt x="25791" y="1054"/>
                        <a:pt x="25490" y="753"/>
                      </a:cubicBezTo>
                      <a:cubicBezTo>
                        <a:pt x="25189" y="452"/>
                        <a:pt x="24437" y="1"/>
                        <a:pt x="24437" y="1"/>
                      </a:cubicBezTo>
                      <a:lnTo>
                        <a:pt x="22232" y="1"/>
                      </a:lnTo>
                      <a:cubicBezTo>
                        <a:pt x="21931" y="201"/>
                        <a:pt x="21881" y="427"/>
                        <a:pt x="22006" y="853"/>
                      </a:cubicBezTo>
                      <a:cubicBezTo>
                        <a:pt x="22081" y="1104"/>
                        <a:pt x="22056" y="1229"/>
                        <a:pt x="22006" y="1329"/>
                      </a:cubicBezTo>
                      <a:lnTo>
                        <a:pt x="22608" y="1329"/>
                      </a:lnTo>
                      <a:cubicBezTo>
                        <a:pt x="22883" y="1329"/>
                        <a:pt x="23109" y="1555"/>
                        <a:pt x="23109" y="1830"/>
                      </a:cubicBezTo>
                      <a:lnTo>
                        <a:pt x="23109" y="3234"/>
                      </a:lnTo>
                      <a:cubicBezTo>
                        <a:pt x="23109" y="3510"/>
                        <a:pt x="22883" y="3735"/>
                        <a:pt x="22608" y="3735"/>
                      </a:cubicBezTo>
                      <a:lnTo>
                        <a:pt x="21154" y="3735"/>
                      </a:lnTo>
                      <a:cubicBezTo>
                        <a:pt x="20878" y="3735"/>
                        <a:pt x="20653" y="3510"/>
                        <a:pt x="20653" y="3234"/>
                      </a:cubicBezTo>
                      <a:lnTo>
                        <a:pt x="20653" y="1830"/>
                      </a:lnTo>
                      <a:cubicBezTo>
                        <a:pt x="20653" y="1655"/>
                        <a:pt x="20753" y="1505"/>
                        <a:pt x="20903" y="1404"/>
                      </a:cubicBezTo>
                      <a:cubicBezTo>
                        <a:pt x="20878" y="1204"/>
                        <a:pt x="20878" y="903"/>
                        <a:pt x="20828" y="577"/>
                      </a:cubicBezTo>
                      <a:cubicBezTo>
                        <a:pt x="20728" y="26"/>
                        <a:pt x="20477" y="1"/>
                        <a:pt x="20352" y="1"/>
                      </a:cubicBezTo>
                      <a:lnTo>
                        <a:pt x="18146" y="1"/>
                      </a:lnTo>
                      <a:cubicBezTo>
                        <a:pt x="18021" y="1"/>
                        <a:pt x="17896" y="577"/>
                        <a:pt x="17946" y="853"/>
                      </a:cubicBezTo>
                      <a:cubicBezTo>
                        <a:pt x="17946" y="953"/>
                        <a:pt x="17996" y="1154"/>
                        <a:pt x="18021" y="1354"/>
                      </a:cubicBezTo>
                      <a:cubicBezTo>
                        <a:pt x="18222" y="1429"/>
                        <a:pt x="18347" y="1605"/>
                        <a:pt x="18347" y="1830"/>
                      </a:cubicBezTo>
                      <a:lnTo>
                        <a:pt x="18347" y="3234"/>
                      </a:lnTo>
                      <a:cubicBezTo>
                        <a:pt x="18347" y="3510"/>
                        <a:pt x="18121" y="3735"/>
                        <a:pt x="17871" y="3735"/>
                      </a:cubicBezTo>
                      <a:lnTo>
                        <a:pt x="16392" y="3735"/>
                      </a:lnTo>
                      <a:cubicBezTo>
                        <a:pt x="16116" y="3735"/>
                        <a:pt x="15891" y="3510"/>
                        <a:pt x="15891" y="3234"/>
                      </a:cubicBezTo>
                      <a:lnTo>
                        <a:pt x="15891" y="1830"/>
                      </a:lnTo>
                      <a:cubicBezTo>
                        <a:pt x="15891" y="1555"/>
                        <a:pt x="16116" y="1329"/>
                        <a:pt x="16392" y="1329"/>
                      </a:cubicBezTo>
                      <a:lnTo>
                        <a:pt x="16542" y="1329"/>
                      </a:lnTo>
                      <a:cubicBezTo>
                        <a:pt x="16542" y="1254"/>
                        <a:pt x="16517" y="1154"/>
                        <a:pt x="16517" y="1104"/>
                      </a:cubicBezTo>
                      <a:cubicBezTo>
                        <a:pt x="16442" y="878"/>
                        <a:pt x="16442" y="678"/>
                        <a:pt x="16517" y="252"/>
                      </a:cubicBezTo>
                      <a:cubicBezTo>
                        <a:pt x="16517" y="151"/>
                        <a:pt x="16567" y="51"/>
                        <a:pt x="16618" y="1"/>
                      </a:cubicBezTo>
                      <a:lnTo>
                        <a:pt x="15440" y="1"/>
                      </a:lnTo>
                      <a:cubicBezTo>
                        <a:pt x="15440" y="1"/>
                        <a:pt x="15339" y="126"/>
                        <a:pt x="15014" y="277"/>
                      </a:cubicBezTo>
                      <a:cubicBezTo>
                        <a:pt x="14663" y="452"/>
                        <a:pt x="14161" y="352"/>
                        <a:pt x="13936" y="627"/>
                      </a:cubicBezTo>
                      <a:cubicBezTo>
                        <a:pt x="13710" y="903"/>
                        <a:pt x="13635" y="1404"/>
                        <a:pt x="13610" y="1830"/>
                      </a:cubicBezTo>
                      <a:lnTo>
                        <a:pt x="13610" y="3234"/>
                      </a:lnTo>
                      <a:cubicBezTo>
                        <a:pt x="13610" y="3510"/>
                        <a:pt x="13384" y="3735"/>
                        <a:pt x="13109" y="3735"/>
                      </a:cubicBezTo>
                      <a:lnTo>
                        <a:pt x="11655" y="3735"/>
                      </a:lnTo>
                      <a:cubicBezTo>
                        <a:pt x="11379" y="3735"/>
                        <a:pt x="11154" y="3510"/>
                        <a:pt x="11154" y="3234"/>
                      </a:cubicBezTo>
                      <a:lnTo>
                        <a:pt x="11154" y="1830"/>
                      </a:lnTo>
                      <a:cubicBezTo>
                        <a:pt x="11154" y="1655"/>
                        <a:pt x="11254" y="1480"/>
                        <a:pt x="11404" y="1404"/>
                      </a:cubicBezTo>
                      <a:cubicBezTo>
                        <a:pt x="11455" y="1229"/>
                        <a:pt x="11605" y="978"/>
                        <a:pt x="11655" y="853"/>
                      </a:cubicBezTo>
                      <a:cubicBezTo>
                        <a:pt x="11755" y="627"/>
                        <a:pt x="11154" y="1"/>
                        <a:pt x="11154" y="1"/>
                      </a:cubicBezTo>
                      <a:lnTo>
                        <a:pt x="8723" y="1"/>
                      </a:lnTo>
                      <a:cubicBezTo>
                        <a:pt x="8597" y="1"/>
                        <a:pt x="8472" y="577"/>
                        <a:pt x="8497" y="853"/>
                      </a:cubicBezTo>
                      <a:cubicBezTo>
                        <a:pt x="8522" y="953"/>
                        <a:pt x="8547" y="1179"/>
                        <a:pt x="8597" y="1404"/>
                      </a:cubicBezTo>
                      <a:cubicBezTo>
                        <a:pt x="8748" y="1480"/>
                        <a:pt x="8848" y="1630"/>
                        <a:pt x="8848" y="1830"/>
                      </a:cubicBezTo>
                      <a:lnTo>
                        <a:pt x="8848" y="3234"/>
                      </a:lnTo>
                      <a:cubicBezTo>
                        <a:pt x="8848" y="3510"/>
                        <a:pt x="8623" y="3735"/>
                        <a:pt x="8347" y="3735"/>
                      </a:cubicBezTo>
                      <a:lnTo>
                        <a:pt x="6893" y="3735"/>
                      </a:lnTo>
                      <a:cubicBezTo>
                        <a:pt x="6617" y="3735"/>
                        <a:pt x="6392" y="3510"/>
                        <a:pt x="6392" y="3234"/>
                      </a:cubicBezTo>
                      <a:lnTo>
                        <a:pt x="6392" y="1830"/>
                      </a:lnTo>
                      <a:cubicBezTo>
                        <a:pt x="6392" y="1555"/>
                        <a:pt x="6617" y="1329"/>
                        <a:pt x="6893" y="1329"/>
                      </a:cubicBezTo>
                      <a:lnTo>
                        <a:pt x="7094" y="1329"/>
                      </a:lnTo>
                      <a:cubicBezTo>
                        <a:pt x="7094" y="1254"/>
                        <a:pt x="7094" y="1154"/>
                        <a:pt x="7069" y="1104"/>
                      </a:cubicBezTo>
                      <a:cubicBezTo>
                        <a:pt x="7018" y="878"/>
                        <a:pt x="6993" y="678"/>
                        <a:pt x="7069" y="252"/>
                      </a:cubicBezTo>
                      <a:cubicBezTo>
                        <a:pt x="7094" y="151"/>
                        <a:pt x="7119" y="51"/>
                        <a:pt x="7169" y="1"/>
                      </a:cubicBezTo>
                      <a:lnTo>
                        <a:pt x="4763" y="1"/>
                      </a:lnTo>
                      <a:cubicBezTo>
                        <a:pt x="4587" y="126"/>
                        <a:pt x="4387" y="327"/>
                        <a:pt x="4262" y="577"/>
                      </a:cubicBezTo>
                      <a:cubicBezTo>
                        <a:pt x="4061" y="928"/>
                        <a:pt x="4086" y="1530"/>
                        <a:pt x="4086" y="1780"/>
                      </a:cubicBezTo>
                      <a:cubicBezTo>
                        <a:pt x="4086" y="1805"/>
                        <a:pt x="4111" y="1805"/>
                        <a:pt x="4111" y="1830"/>
                      </a:cubicBezTo>
                      <a:lnTo>
                        <a:pt x="4111" y="1906"/>
                      </a:lnTo>
                      <a:lnTo>
                        <a:pt x="4111" y="3234"/>
                      </a:lnTo>
                      <a:cubicBezTo>
                        <a:pt x="4111" y="3510"/>
                        <a:pt x="3886" y="3735"/>
                        <a:pt x="3610" y="3735"/>
                      </a:cubicBezTo>
                      <a:lnTo>
                        <a:pt x="2131" y="3735"/>
                      </a:lnTo>
                      <a:cubicBezTo>
                        <a:pt x="1881" y="3735"/>
                        <a:pt x="1655" y="3510"/>
                        <a:pt x="1655" y="3234"/>
                      </a:cubicBezTo>
                      <a:lnTo>
                        <a:pt x="1655" y="1830"/>
                      </a:lnTo>
                      <a:cubicBezTo>
                        <a:pt x="1655" y="1730"/>
                        <a:pt x="1680" y="1630"/>
                        <a:pt x="1755" y="1555"/>
                      </a:cubicBezTo>
                      <a:lnTo>
                        <a:pt x="1730" y="1555"/>
                      </a:lnTo>
                      <a:cubicBezTo>
                        <a:pt x="1730" y="1555"/>
                        <a:pt x="2031" y="1054"/>
                        <a:pt x="1730" y="753"/>
                      </a:cubicBezTo>
                      <a:cubicBezTo>
                        <a:pt x="1429" y="452"/>
                        <a:pt x="678" y="1"/>
                        <a:pt x="6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5419269" y="4276743"/>
                  <a:ext cx="885170" cy="164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4" h="3608" extrusionOk="0">
                      <a:moveTo>
                        <a:pt x="16111" y="0"/>
                      </a:moveTo>
                      <a:cubicBezTo>
                        <a:pt x="15556" y="0"/>
                        <a:pt x="14959" y="440"/>
                        <a:pt x="13986" y="826"/>
                      </a:cubicBezTo>
                      <a:cubicBezTo>
                        <a:pt x="12682" y="1352"/>
                        <a:pt x="12682" y="1452"/>
                        <a:pt x="11555" y="2304"/>
                      </a:cubicBezTo>
                      <a:cubicBezTo>
                        <a:pt x="11261" y="2525"/>
                        <a:pt x="10940" y="2610"/>
                        <a:pt x="10618" y="2610"/>
                      </a:cubicBezTo>
                      <a:cubicBezTo>
                        <a:pt x="9734" y="2610"/>
                        <a:pt x="8846" y="1967"/>
                        <a:pt x="8497" y="1728"/>
                      </a:cubicBezTo>
                      <a:cubicBezTo>
                        <a:pt x="7996" y="1427"/>
                        <a:pt x="6793" y="1001"/>
                        <a:pt x="6166" y="926"/>
                      </a:cubicBezTo>
                      <a:cubicBezTo>
                        <a:pt x="6132" y="922"/>
                        <a:pt x="6096" y="920"/>
                        <a:pt x="6060" y="920"/>
                      </a:cubicBezTo>
                      <a:cubicBezTo>
                        <a:pt x="5502" y="920"/>
                        <a:pt x="4717" y="1375"/>
                        <a:pt x="4034" y="1375"/>
                      </a:cubicBezTo>
                      <a:cubicBezTo>
                        <a:pt x="3949" y="1375"/>
                        <a:pt x="3866" y="1368"/>
                        <a:pt x="3785" y="1352"/>
                      </a:cubicBezTo>
                      <a:cubicBezTo>
                        <a:pt x="3033" y="1227"/>
                        <a:pt x="3334" y="1327"/>
                        <a:pt x="2482" y="976"/>
                      </a:cubicBezTo>
                      <a:cubicBezTo>
                        <a:pt x="1605" y="625"/>
                        <a:pt x="1" y="525"/>
                        <a:pt x="1" y="525"/>
                      </a:cubicBezTo>
                      <a:lnTo>
                        <a:pt x="1" y="525"/>
                      </a:lnTo>
                      <a:cubicBezTo>
                        <a:pt x="1" y="525"/>
                        <a:pt x="627" y="776"/>
                        <a:pt x="1479" y="1227"/>
                      </a:cubicBezTo>
                      <a:cubicBezTo>
                        <a:pt x="2357" y="1678"/>
                        <a:pt x="3434" y="2079"/>
                        <a:pt x="4261" y="2179"/>
                      </a:cubicBezTo>
                      <a:cubicBezTo>
                        <a:pt x="5063" y="2279"/>
                        <a:pt x="6266" y="2129"/>
                        <a:pt x="7695" y="2705"/>
                      </a:cubicBezTo>
                      <a:cubicBezTo>
                        <a:pt x="9124" y="3307"/>
                        <a:pt x="10703" y="3583"/>
                        <a:pt x="11429" y="3608"/>
                      </a:cubicBezTo>
                      <a:cubicBezTo>
                        <a:pt x="12131" y="3608"/>
                        <a:pt x="14287" y="2154"/>
                        <a:pt x="15540" y="1553"/>
                      </a:cubicBezTo>
                      <a:cubicBezTo>
                        <a:pt x="16142" y="1245"/>
                        <a:pt x="17045" y="1167"/>
                        <a:pt x="17809" y="1167"/>
                      </a:cubicBezTo>
                      <a:cubicBezTo>
                        <a:pt x="18604" y="1167"/>
                        <a:pt x="19249" y="1252"/>
                        <a:pt x="19249" y="1252"/>
                      </a:cubicBezTo>
                      <a:cubicBezTo>
                        <a:pt x="19249" y="1252"/>
                        <a:pt x="19302" y="1268"/>
                        <a:pt x="19335" y="1268"/>
                      </a:cubicBezTo>
                      <a:cubicBezTo>
                        <a:pt x="19374" y="1268"/>
                        <a:pt x="19384" y="1246"/>
                        <a:pt x="19249" y="1152"/>
                      </a:cubicBezTo>
                      <a:cubicBezTo>
                        <a:pt x="18998" y="976"/>
                        <a:pt x="17469" y="726"/>
                        <a:pt x="16718" y="199"/>
                      </a:cubicBezTo>
                      <a:cubicBezTo>
                        <a:pt x="16510" y="59"/>
                        <a:pt x="16313" y="0"/>
                        <a:pt x="1611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4225606" y="4258340"/>
                  <a:ext cx="337647" cy="149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4" h="3284" extrusionOk="0">
                      <a:moveTo>
                        <a:pt x="76" y="0"/>
                      </a:moveTo>
                      <a:cubicBezTo>
                        <a:pt x="27" y="0"/>
                        <a:pt x="0" y="1"/>
                        <a:pt x="0" y="1"/>
                      </a:cubicBezTo>
                      <a:cubicBezTo>
                        <a:pt x="0" y="1"/>
                        <a:pt x="1604" y="502"/>
                        <a:pt x="2131" y="1003"/>
                      </a:cubicBezTo>
                      <a:cubicBezTo>
                        <a:pt x="2632" y="1479"/>
                        <a:pt x="3208" y="2306"/>
                        <a:pt x="4461" y="2682"/>
                      </a:cubicBezTo>
                      <a:cubicBezTo>
                        <a:pt x="5715" y="3058"/>
                        <a:pt x="7394" y="3284"/>
                        <a:pt x="7394" y="3284"/>
                      </a:cubicBezTo>
                      <a:cubicBezTo>
                        <a:pt x="7394" y="3284"/>
                        <a:pt x="7168" y="2833"/>
                        <a:pt x="6266" y="2833"/>
                      </a:cubicBezTo>
                      <a:cubicBezTo>
                        <a:pt x="5364" y="2833"/>
                        <a:pt x="4812" y="2256"/>
                        <a:pt x="4060" y="1956"/>
                      </a:cubicBezTo>
                      <a:cubicBezTo>
                        <a:pt x="3334" y="1655"/>
                        <a:pt x="3684" y="677"/>
                        <a:pt x="2707" y="327"/>
                      </a:cubicBezTo>
                      <a:cubicBezTo>
                        <a:pt x="1852" y="20"/>
                        <a:pt x="421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2998700" y="3631186"/>
                  <a:ext cx="689678" cy="694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3" h="15214" extrusionOk="0">
                      <a:moveTo>
                        <a:pt x="1" y="0"/>
                      </a:moveTo>
                      <a:lnTo>
                        <a:pt x="26" y="226"/>
                      </a:lnTo>
                      <a:cubicBezTo>
                        <a:pt x="26" y="226"/>
                        <a:pt x="93" y="893"/>
                        <a:pt x="251" y="1714"/>
                      </a:cubicBezTo>
                      <a:lnTo>
                        <a:pt x="251" y="1714"/>
                      </a:lnTo>
                      <a:cubicBezTo>
                        <a:pt x="114" y="786"/>
                        <a:pt x="1" y="1"/>
                        <a:pt x="1" y="0"/>
                      </a:cubicBezTo>
                      <a:close/>
                      <a:moveTo>
                        <a:pt x="251" y="1714"/>
                      </a:moveTo>
                      <a:cubicBezTo>
                        <a:pt x="429" y="2924"/>
                        <a:pt x="646" y="4378"/>
                        <a:pt x="703" y="4662"/>
                      </a:cubicBezTo>
                      <a:cubicBezTo>
                        <a:pt x="828" y="5138"/>
                        <a:pt x="1079" y="7644"/>
                        <a:pt x="2607" y="9850"/>
                      </a:cubicBezTo>
                      <a:cubicBezTo>
                        <a:pt x="4111" y="12056"/>
                        <a:pt x="5790" y="12281"/>
                        <a:pt x="6943" y="12632"/>
                      </a:cubicBezTo>
                      <a:cubicBezTo>
                        <a:pt x="8121" y="13008"/>
                        <a:pt x="8096" y="13434"/>
                        <a:pt x="10402" y="14286"/>
                      </a:cubicBezTo>
                      <a:cubicBezTo>
                        <a:pt x="12733" y="15113"/>
                        <a:pt x="14838" y="15163"/>
                        <a:pt x="14988" y="15213"/>
                      </a:cubicBezTo>
                      <a:cubicBezTo>
                        <a:pt x="14990" y="15214"/>
                        <a:pt x="14991" y="15214"/>
                        <a:pt x="14992" y="15214"/>
                      </a:cubicBezTo>
                      <a:cubicBezTo>
                        <a:pt x="15103" y="15214"/>
                        <a:pt x="13346" y="14008"/>
                        <a:pt x="12056" y="13735"/>
                      </a:cubicBezTo>
                      <a:cubicBezTo>
                        <a:pt x="10753" y="13459"/>
                        <a:pt x="10552" y="13660"/>
                        <a:pt x="9650" y="11930"/>
                      </a:cubicBezTo>
                      <a:cubicBezTo>
                        <a:pt x="9170" y="10984"/>
                        <a:pt x="8466" y="10788"/>
                        <a:pt x="7704" y="10788"/>
                      </a:cubicBezTo>
                      <a:cubicBezTo>
                        <a:pt x="7165" y="10788"/>
                        <a:pt x="6596" y="10887"/>
                        <a:pt x="6059" y="10887"/>
                      </a:cubicBezTo>
                      <a:cubicBezTo>
                        <a:pt x="5969" y="10887"/>
                        <a:pt x="5879" y="10884"/>
                        <a:pt x="5790" y="10878"/>
                      </a:cubicBezTo>
                      <a:cubicBezTo>
                        <a:pt x="4437" y="10777"/>
                        <a:pt x="4161" y="10251"/>
                        <a:pt x="3334" y="9775"/>
                      </a:cubicBezTo>
                      <a:cubicBezTo>
                        <a:pt x="2507" y="9324"/>
                        <a:pt x="2507" y="7795"/>
                        <a:pt x="2282" y="7068"/>
                      </a:cubicBezTo>
                      <a:cubicBezTo>
                        <a:pt x="2081" y="6341"/>
                        <a:pt x="2131" y="5439"/>
                        <a:pt x="1254" y="4461"/>
                      </a:cubicBezTo>
                      <a:cubicBezTo>
                        <a:pt x="762" y="3914"/>
                        <a:pt x="441" y="2702"/>
                        <a:pt x="251" y="1714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" name="Google Shape;19;p2"/>
            <p:cNvSpPr/>
            <p:nvPr/>
          </p:nvSpPr>
          <p:spPr>
            <a:xfrm>
              <a:off x="4937341" y="804501"/>
              <a:ext cx="43500" cy="2958900"/>
            </a:xfrm>
            <a:prstGeom prst="rect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793581" y="791875"/>
            <a:ext cx="4919400" cy="176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793500" y="2557325"/>
            <a:ext cx="4919400" cy="5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900843" y="472731"/>
            <a:ext cx="4704709" cy="231688"/>
            <a:chOff x="882646" y="767786"/>
            <a:chExt cx="4162722" cy="204997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4840560" y="767786"/>
              <a:ext cx="204808" cy="204997"/>
              <a:chOff x="1149500" y="4460600"/>
              <a:chExt cx="108175" cy="108275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882646" y="767786"/>
              <a:ext cx="204808" cy="204997"/>
              <a:chOff x="1149500" y="4460600"/>
              <a:chExt cx="108175" cy="10827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" name="Google Shape;33;p2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34" name="Google Shape;34;p2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2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676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" name="Google Shape;130;p3"/>
          <p:cNvGrpSpPr/>
          <p:nvPr/>
        </p:nvGrpSpPr>
        <p:grpSpPr>
          <a:xfrm>
            <a:off x="177530" y="114800"/>
            <a:ext cx="5774916" cy="4774565"/>
            <a:chOff x="-172670" y="114800"/>
            <a:chExt cx="5774916" cy="4774565"/>
          </a:xfrm>
        </p:grpSpPr>
        <p:sp>
          <p:nvSpPr>
            <p:cNvPr id="131" name="Google Shape;131;p3"/>
            <p:cNvSpPr/>
            <p:nvPr/>
          </p:nvSpPr>
          <p:spPr>
            <a:xfrm flipH="1">
              <a:off x="5105219" y="433326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flipH="1">
              <a:off x="5105219" y="64867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flipH="1">
              <a:off x="5105219" y="89367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flipH="1">
              <a:off x="5105219" y="113979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flipH="1">
              <a:off x="5105219" y="138584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35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35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flipH="1">
              <a:off x="5105219" y="163084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 flipH="1">
              <a:off x="5105219" y="1876897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flipH="1">
              <a:off x="5105219" y="2121893"/>
              <a:ext cx="497027" cy="96026"/>
            </a:xfrm>
            <a:custGeom>
              <a:avLst/>
              <a:gdLst/>
              <a:ahLst/>
              <a:cxnLst/>
              <a:rect l="l" t="t" r="r" b="b"/>
              <a:pathLst>
                <a:path w="6365" h="1364" extrusionOk="0">
                  <a:moveTo>
                    <a:pt x="674" y="0"/>
                  </a:moveTo>
                  <a:cubicBezTo>
                    <a:pt x="298" y="0"/>
                    <a:pt x="0" y="314"/>
                    <a:pt x="0" y="690"/>
                  </a:cubicBezTo>
                  <a:cubicBezTo>
                    <a:pt x="0" y="1050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0"/>
                    <a:pt x="6364" y="690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 flipH="1">
              <a:off x="5105219" y="236794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 flipH="1">
              <a:off x="5105219" y="261399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 flipH="1">
              <a:off x="5105219" y="285899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 flipH="1">
              <a:off x="5105219" y="310504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flipH="1">
              <a:off x="5105219" y="335004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90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90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 flipH="1">
              <a:off x="5105219" y="359616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 flipH="1">
              <a:off x="5105219" y="384221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 flipH="1">
              <a:off x="5105219" y="408721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314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flipH="1">
              <a:off x="-172670" y="147777"/>
              <a:ext cx="5546095" cy="4741589"/>
            </a:xfrm>
            <a:custGeom>
              <a:avLst/>
              <a:gdLst/>
              <a:ahLst/>
              <a:cxnLst/>
              <a:rect l="l" t="t" r="r" b="b"/>
              <a:pathLst>
                <a:path w="45692" h="63137" extrusionOk="0">
                  <a:moveTo>
                    <a:pt x="1631" y="0"/>
                  </a:moveTo>
                  <a:cubicBezTo>
                    <a:pt x="737" y="0"/>
                    <a:pt x="1" y="737"/>
                    <a:pt x="1" y="1631"/>
                  </a:cubicBezTo>
                  <a:lnTo>
                    <a:pt x="1" y="61506"/>
                  </a:lnTo>
                  <a:cubicBezTo>
                    <a:pt x="1" y="62416"/>
                    <a:pt x="737" y="63137"/>
                    <a:pt x="1631" y="63137"/>
                  </a:cubicBezTo>
                  <a:lnTo>
                    <a:pt x="44061" y="63137"/>
                  </a:lnTo>
                  <a:cubicBezTo>
                    <a:pt x="44970" y="63137"/>
                    <a:pt x="45691" y="62416"/>
                    <a:pt x="45691" y="61506"/>
                  </a:cubicBezTo>
                  <a:lnTo>
                    <a:pt x="45691" y="1631"/>
                  </a:lnTo>
                  <a:cubicBezTo>
                    <a:pt x="45691" y="737"/>
                    <a:pt x="44970" y="0"/>
                    <a:pt x="44061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 flipH="1">
              <a:off x="-172010" y="114800"/>
              <a:ext cx="5484291" cy="4741431"/>
            </a:xfrm>
            <a:custGeom>
              <a:avLst/>
              <a:gdLst/>
              <a:ahLst/>
              <a:cxnLst/>
              <a:rect l="l" t="t" r="r" b="b"/>
              <a:pathLst>
                <a:path w="45691" h="63137" extrusionOk="0">
                  <a:moveTo>
                    <a:pt x="1630" y="1"/>
                  </a:moveTo>
                  <a:cubicBezTo>
                    <a:pt x="721" y="1"/>
                    <a:pt x="0" y="722"/>
                    <a:pt x="0" y="1631"/>
                  </a:cubicBezTo>
                  <a:lnTo>
                    <a:pt x="0" y="61507"/>
                  </a:lnTo>
                  <a:cubicBezTo>
                    <a:pt x="0" y="62416"/>
                    <a:pt x="721" y="63137"/>
                    <a:pt x="1630" y="63137"/>
                  </a:cubicBezTo>
                  <a:lnTo>
                    <a:pt x="44061" y="63137"/>
                  </a:lnTo>
                  <a:cubicBezTo>
                    <a:pt x="44954" y="63137"/>
                    <a:pt x="45691" y="62416"/>
                    <a:pt x="45691" y="61507"/>
                  </a:cubicBezTo>
                  <a:lnTo>
                    <a:pt x="45691" y="1631"/>
                  </a:lnTo>
                  <a:cubicBezTo>
                    <a:pt x="45691" y="722"/>
                    <a:pt x="44954" y="1"/>
                    <a:pt x="44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 flipH="1">
              <a:off x="-21419" y="280772"/>
              <a:ext cx="5157078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 flipH="1">
              <a:off x="64857" y="280772"/>
              <a:ext cx="5070832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flipH="1">
              <a:off x="94737" y="280773"/>
              <a:ext cx="5102786" cy="4409500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3"/>
            <p:cNvGrpSpPr/>
            <p:nvPr/>
          </p:nvGrpSpPr>
          <p:grpSpPr>
            <a:xfrm flipH="1">
              <a:off x="5038101" y="607842"/>
              <a:ext cx="151802" cy="3821450"/>
              <a:chOff x="710516" y="654965"/>
              <a:chExt cx="131419" cy="3669531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710516" y="654965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710516" y="891236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57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57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710516" y="1126492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710516" y="1362763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710516" y="1598020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710516" y="1834290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710516" y="2070629"/>
                <a:ext cx="131419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8" extrusionOk="0">
                    <a:moveTo>
                      <a:pt x="972" y="0"/>
                    </a:moveTo>
                    <a:cubicBezTo>
                      <a:pt x="423" y="0"/>
                      <a:pt x="0" y="423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3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710516" y="2305818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710516" y="2542156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710516" y="2777345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10516" y="3013684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710516" y="3249954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710516" y="3485211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710516" y="3721482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10516" y="3956739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10516" y="4193009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 flipH="1">
              <a:off x="5080893" y="628751"/>
              <a:ext cx="497028" cy="3779561"/>
              <a:chOff x="374600" y="675043"/>
              <a:chExt cx="430290" cy="3629308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374600" y="67504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374600" y="910300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374600" y="1146638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374600" y="1382909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35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35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374600" y="161816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374600" y="1854436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374600" y="2089693"/>
                <a:ext cx="430290" cy="9221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4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90"/>
                    </a:cubicBezTo>
                    <a:cubicBezTo>
                      <a:pt x="0" y="1050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0"/>
                      <a:pt x="6364" y="690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374600" y="232596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374600" y="256223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374600" y="2797491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374600" y="3033762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374600" y="3269018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90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90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374600" y="350535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374600" y="374162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4600" y="397688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374600" y="421315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6" name="Google Shape;186;p3"/>
            <p:cNvGrpSpPr/>
            <p:nvPr/>
          </p:nvGrpSpPr>
          <p:grpSpPr>
            <a:xfrm flipH="1">
              <a:off x="5162328" y="656434"/>
              <a:ext cx="334126" cy="3712843"/>
              <a:chOff x="466451" y="631324"/>
              <a:chExt cx="313175" cy="3565242"/>
            </a:xfrm>
          </p:grpSpPr>
          <p:sp>
            <p:nvSpPr>
              <p:cNvPr id="187" name="Google Shape;187;p3"/>
              <p:cNvSpPr/>
              <p:nvPr/>
            </p:nvSpPr>
            <p:spPr>
              <a:xfrm rot="5400000">
                <a:off x="606292" y="4914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 rot="5400000">
                <a:off x="606292" y="7269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 rot="5400000">
                <a:off x="606292" y="9623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 rot="5400000">
                <a:off x="606292" y="11978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 rot="5400000">
                <a:off x="606292" y="14332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 rot="5400000">
                <a:off x="606292" y="16687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 rot="5400000">
                <a:off x="606292" y="19041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 rot="5400000">
                <a:off x="606292" y="21396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 rot="5400000">
                <a:off x="606292" y="23750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 rot="5400000">
                <a:off x="606292" y="26105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 rot="5400000">
                <a:off x="606292" y="28459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 rot="5400000">
                <a:off x="606292" y="30814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5400000">
                <a:off x="606292" y="33168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 rot="5400000">
                <a:off x="606292" y="35523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 rot="5400000">
                <a:off x="606292" y="37877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 rot="5400000">
                <a:off x="606292" y="40232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3" name="Google Shape;203;p3"/>
          <p:cNvGrpSpPr/>
          <p:nvPr/>
        </p:nvGrpSpPr>
        <p:grpSpPr>
          <a:xfrm>
            <a:off x="3332206" y="47830"/>
            <a:ext cx="253850" cy="232875"/>
            <a:chOff x="3331889" y="323088"/>
            <a:chExt cx="253850" cy="865063"/>
          </a:xfrm>
        </p:grpSpPr>
        <p:sp>
          <p:nvSpPr>
            <p:cNvPr id="204" name="Google Shape;204;p3"/>
            <p:cNvSpPr/>
            <p:nvPr/>
          </p:nvSpPr>
          <p:spPr>
            <a:xfrm rot="-5400000">
              <a:off x="3026282" y="6286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331900" y="1160790"/>
              <a:ext cx="253800" cy="27300"/>
            </a:xfrm>
            <a:prstGeom prst="rect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"/>
          <p:cNvSpPr txBox="1">
            <a:spLocks noGrp="1"/>
          </p:cNvSpPr>
          <p:nvPr>
            <p:ph type="title"/>
          </p:nvPr>
        </p:nvSpPr>
        <p:spPr>
          <a:xfrm>
            <a:off x="720000" y="1527225"/>
            <a:ext cx="2460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07" name="Google Shape;207;p3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208" name="Google Shape;208;p3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252;p3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5" name="Google Shape;255;p3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3"/>
          <p:cNvSpPr txBox="1">
            <a:spLocks noGrp="1"/>
          </p:cNvSpPr>
          <p:nvPr>
            <p:ph type="subTitle" idx="1"/>
          </p:nvPr>
        </p:nvSpPr>
        <p:spPr>
          <a:xfrm>
            <a:off x="720000" y="2624775"/>
            <a:ext cx="2823300" cy="99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02" name="Google Shape;302;p3"/>
          <p:cNvGrpSpPr/>
          <p:nvPr/>
        </p:nvGrpSpPr>
        <p:grpSpPr>
          <a:xfrm>
            <a:off x="3782233" y="829669"/>
            <a:ext cx="4967325" cy="3804767"/>
            <a:chOff x="3782169" y="829678"/>
            <a:chExt cx="5053744" cy="3804767"/>
          </a:xfrm>
        </p:grpSpPr>
        <p:sp>
          <p:nvSpPr>
            <p:cNvPr id="303" name="Google Shape;303;p3"/>
            <p:cNvSpPr/>
            <p:nvPr/>
          </p:nvSpPr>
          <p:spPr>
            <a:xfrm flipH="1">
              <a:off x="3782169" y="895203"/>
              <a:ext cx="5006294" cy="3739242"/>
            </a:xfrm>
            <a:custGeom>
              <a:avLst/>
              <a:gdLst/>
              <a:ahLst/>
              <a:cxnLst/>
              <a:rect l="l" t="t" r="r" b="b"/>
              <a:pathLst>
                <a:path w="89526" h="46843" extrusionOk="0">
                  <a:moveTo>
                    <a:pt x="1" y="0"/>
                  </a:moveTo>
                  <a:lnTo>
                    <a:pt x="1" y="46842"/>
                  </a:lnTo>
                  <a:lnTo>
                    <a:pt x="10978" y="46842"/>
                  </a:lnTo>
                  <a:cubicBezTo>
                    <a:pt x="10978" y="46842"/>
                    <a:pt x="15991" y="46842"/>
                    <a:pt x="18773" y="46141"/>
                  </a:cubicBezTo>
                  <a:cubicBezTo>
                    <a:pt x="21580" y="45439"/>
                    <a:pt x="21856" y="45163"/>
                    <a:pt x="25339" y="44035"/>
                  </a:cubicBezTo>
                  <a:cubicBezTo>
                    <a:pt x="26070" y="43797"/>
                    <a:pt x="26802" y="43710"/>
                    <a:pt x="27540" y="43710"/>
                  </a:cubicBezTo>
                  <a:cubicBezTo>
                    <a:pt x="29557" y="43710"/>
                    <a:pt x="31619" y="44361"/>
                    <a:pt x="33828" y="44361"/>
                  </a:cubicBezTo>
                  <a:cubicBezTo>
                    <a:pt x="34636" y="44361"/>
                    <a:pt x="35464" y="44274"/>
                    <a:pt x="36317" y="44035"/>
                  </a:cubicBezTo>
                  <a:cubicBezTo>
                    <a:pt x="40377" y="42908"/>
                    <a:pt x="46643" y="43083"/>
                    <a:pt x="48999" y="42532"/>
                  </a:cubicBezTo>
                  <a:cubicBezTo>
                    <a:pt x="49125" y="42502"/>
                    <a:pt x="49273" y="42488"/>
                    <a:pt x="49440" y="42488"/>
                  </a:cubicBezTo>
                  <a:cubicBezTo>
                    <a:pt x="52384" y="42488"/>
                    <a:pt x="61306" y="46842"/>
                    <a:pt x="64863" y="46842"/>
                  </a:cubicBezTo>
                  <a:cubicBezTo>
                    <a:pt x="68623" y="46842"/>
                    <a:pt x="72382" y="45038"/>
                    <a:pt x="77971" y="42807"/>
                  </a:cubicBezTo>
                  <a:cubicBezTo>
                    <a:pt x="83535" y="40577"/>
                    <a:pt x="81856" y="38070"/>
                    <a:pt x="84362" y="34837"/>
                  </a:cubicBezTo>
                  <a:cubicBezTo>
                    <a:pt x="86868" y="31604"/>
                    <a:pt x="85891" y="27770"/>
                    <a:pt x="85891" y="25539"/>
                  </a:cubicBezTo>
                  <a:cubicBezTo>
                    <a:pt x="85891" y="23308"/>
                    <a:pt x="85891" y="20802"/>
                    <a:pt x="87696" y="17193"/>
                  </a:cubicBezTo>
                  <a:cubicBezTo>
                    <a:pt x="89525" y="13559"/>
                    <a:pt x="88823" y="13434"/>
                    <a:pt x="86317" y="6316"/>
                  </a:cubicBezTo>
                  <a:cubicBezTo>
                    <a:pt x="85315" y="3459"/>
                    <a:pt x="85114" y="1404"/>
                    <a:pt x="85239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4" name="Google Shape;304;p3"/>
            <p:cNvGrpSpPr/>
            <p:nvPr/>
          </p:nvGrpSpPr>
          <p:grpSpPr>
            <a:xfrm flipH="1">
              <a:off x="3829588" y="829678"/>
              <a:ext cx="5006325" cy="3739199"/>
              <a:chOff x="3830024" y="1212275"/>
              <a:chExt cx="5394165" cy="3066928"/>
            </a:xfrm>
          </p:grpSpPr>
          <p:sp>
            <p:nvSpPr>
              <p:cNvPr id="305" name="Google Shape;305;p3"/>
              <p:cNvSpPr/>
              <p:nvPr/>
            </p:nvSpPr>
            <p:spPr>
              <a:xfrm>
                <a:off x="3830024" y="1212275"/>
                <a:ext cx="5394165" cy="3066928"/>
              </a:xfrm>
              <a:custGeom>
                <a:avLst/>
                <a:gdLst/>
                <a:ahLst/>
                <a:cxnLst/>
                <a:rect l="l" t="t" r="r" b="b"/>
                <a:pathLst>
                  <a:path w="89526" h="46843" extrusionOk="0">
                    <a:moveTo>
                      <a:pt x="1" y="0"/>
                    </a:moveTo>
                    <a:lnTo>
                      <a:pt x="1" y="46842"/>
                    </a:lnTo>
                    <a:lnTo>
                      <a:pt x="10978" y="46842"/>
                    </a:lnTo>
                    <a:cubicBezTo>
                      <a:pt x="10978" y="46842"/>
                      <a:pt x="15991" y="46842"/>
                      <a:pt x="18773" y="46141"/>
                    </a:cubicBezTo>
                    <a:cubicBezTo>
                      <a:pt x="21580" y="45439"/>
                      <a:pt x="21856" y="45163"/>
                      <a:pt x="25339" y="44035"/>
                    </a:cubicBezTo>
                    <a:cubicBezTo>
                      <a:pt x="26070" y="43797"/>
                      <a:pt x="26802" y="43710"/>
                      <a:pt x="27540" y="43710"/>
                    </a:cubicBezTo>
                    <a:cubicBezTo>
                      <a:pt x="29557" y="43710"/>
                      <a:pt x="31619" y="44361"/>
                      <a:pt x="33828" y="44361"/>
                    </a:cubicBezTo>
                    <a:cubicBezTo>
                      <a:pt x="34636" y="44361"/>
                      <a:pt x="35464" y="44274"/>
                      <a:pt x="36317" y="44035"/>
                    </a:cubicBezTo>
                    <a:cubicBezTo>
                      <a:pt x="40377" y="42908"/>
                      <a:pt x="46643" y="43083"/>
                      <a:pt x="48999" y="42532"/>
                    </a:cubicBezTo>
                    <a:cubicBezTo>
                      <a:pt x="49125" y="42502"/>
                      <a:pt x="49273" y="42488"/>
                      <a:pt x="49440" y="42488"/>
                    </a:cubicBezTo>
                    <a:cubicBezTo>
                      <a:pt x="52384" y="42488"/>
                      <a:pt x="61306" y="46842"/>
                      <a:pt x="64863" y="46842"/>
                    </a:cubicBezTo>
                    <a:cubicBezTo>
                      <a:pt x="68623" y="46842"/>
                      <a:pt x="72382" y="45038"/>
                      <a:pt x="77971" y="42807"/>
                    </a:cubicBezTo>
                    <a:cubicBezTo>
                      <a:pt x="83535" y="40577"/>
                      <a:pt x="81856" y="38070"/>
                      <a:pt x="84362" y="34837"/>
                    </a:cubicBezTo>
                    <a:cubicBezTo>
                      <a:pt x="86868" y="31604"/>
                      <a:pt x="85891" y="27770"/>
                      <a:pt x="85891" y="25539"/>
                    </a:cubicBezTo>
                    <a:cubicBezTo>
                      <a:pt x="85891" y="23308"/>
                      <a:pt x="85891" y="20802"/>
                      <a:pt x="87696" y="17193"/>
                    </a:cubicBezTo>
                    <a:cubicBezTo>
                      <a:pt x="89525" y="13559"/>
                      <a:pt x="88823" y="13434"/>
                      <a:pt x="86317" y="6316"/>
                    </a:cubicBezTo>
                    <a:cubicBezTo>
                      <a:pt x="85315" y="3459"/>
                      <a:pt x="85114" y="1404"/>
                      <a:pt x="852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3830024" y="4072227"/>
                <a:ext cx="1665741" cy="206959"/>
              </a:xfrm>
              <a:custGeom>
                <a:avLst/>
                <a:gdLst/>
                <a:ahLst/>
                <a:cxnLst/>
                <a:rect l="l" t="t" r="r" b="b"/>
                <a:pathLst>
                  <a:path w="27646" h="3161" extrusionOk="0">
                    <a:moveTo>
                      <a:pt x="24440" y="0"/>
                    </a:moveTo>
                    <a:cubicBezTo>
                      <a:pt x="23356" y="0"/>
                      <a:pt x="22252" y="12"/>
                      <a:pt x="21580" y="53"/>
                    </a:cubicBezTo>
                    <a:cubicBezTo>
                      <a:pt x="19926" y="178"/>
                      <a:pt x="19174" y="579"/>
                      <a:pt x="17570" y="1005"/>
                    </a:cubicBezTo>
                    <a:cubicBezTo>
                      <a:pt x="15941" y="1431"/>
                      <a:pt x="15013" y="1431"/>
                      <a:pt x="13710" y="2208"/>
                    </a:cubicBezTo>
                    <a:cubicBezTo>
                      <a:pt x="13216" y="2502"/>
                      <a:pt x="12615" y="2617"/>
                      <a:pt x="11908" y="2617"/>
                    </a:cubicBezTo>
                    <a:cubicBezTo>
                      <a:pt x="10749" y="2617"/>
                      <a:pt x="9307" y="2309"/>
                      <a:pt x="7595" y="1982"/>
                    </a:cubicBezTo>
                    <a:cubicBezTo>
                      <a:pt x="7234" y="1917"/>
                      <a:pt x="6843" y="1889"/>
                      <a:pt x="6435" y="1889"/>
                    </a:cubicBezTo>
                    <a:cubicBezTo>
                      <a:pt x="3706" y="1889"/>
                      <a:pt x="241" y="3160"/>
                      <a:pt x="1" y="3160"/>
                    </a:cubicBezTo>
                    <a:cubicBezTo>
                      <a:pt x="1" y="3160"/>
                      <a:pt x="5189" y="3160"/>
                      <a:pt x="11931" y="3135"/>
                    </a:cubicBezTo>
                    <a:cubicBezTo>
                      <a:pt x="18673" y="3135"/>
                      <a:pt x="20277" y="2058"/>
                      <a:pt x="23109" y="1105"/>
                    </a:cubicBezTo>
                    <a:cubicBezTo>
                      <a:pt x="25966" y="153"/>
                      <a:pt x="27645" y="28"/>
                      <a:pt x="27645" y="28"/>
                    </a:cubicBezTo>
                    <a:cubicBezTo>
                      <a:pt x="27645" y="28"/>
                      <a:pt x="26066" y="0"/>
                      <a:pt x="2444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6552924" y="3945996"/>
                <a:ext cx="1300249" cy="332011"/>
              </a:xfrm>
              <a:custGeom>
                <a:avLst/>
                <a:gdLst/>
                <a:ahLst/>
                <a:cxnLst/>
                <a:rect l="l" t="t" r="r" b="b"/>
                <a:pathLst>
                  <a:path w="21580" h="5071" extrusionOk="0">
                    <a:moveTo>
                      <a:pt x="5589" y="1"/>
                    </a:moveTo>
                    <a:cubicBezTo>
                      <a:pt x="4110" y="1"/>
                      <a:pt x="0" y="1179"/>
                      <a:pt x="0" y="1179"/>
                    </a:cubicBezTo>
                    <a:cubicBezTo>
                      <a:pt x="1253" y="1103"/>
                      <a:pt x="2456" y="853"/>
                      <a:pt x="3810" y="778"/>
                    </a:cubicBezTo>
                    <a:cubicBezTo>
                      <a:pt x="3882" y="774"/>
                      <a:pt x="3957" y="771"/>
                      <a:pt x="4036" y="771"/>
                    </a:cubicBezTo>
                    <a:cubicBezTo>
                      <a:pt x="5417" y="771"/>
                      <a:pt x="7723" y="1422"/>
                      <a:pt x="12206" y="3509"/>
                    </a:cubicBezTo>
                    <a:cubicBezTo>
                      <a:pt x="14999" y="4803"/>
                      <a:pt x="17741" y="5071"/>
                      <a:pt x="19531" y="5071"/>
                    </a:cubicBezTo>
                    <a:cubicBezTo>
                      <a:pt x="20791" y="5071"/>
                      <a:pt x="21579" y="4938"/>
                      <a:pt x="21579" y="4938"/>
                    </a:cubicBezTo>
                    <a:cubicBezTo>
                      <a:pt x="21579" y="4938"/>
                      <a:pt x="18171" y="4437"/>
                      <a:pt x="17845" y="4387"/>
                    </a:cubicBezTo>
                    <a:cubicBezTo>
                      <a:pt x="17544" y="4336"/>
                      <a:pt x="15389" y="3133"/>
                      <a:pt x="14361" y="2657"/>
                    </a:cubicBezTo>
                    <a:cubicBezTo>
                      <a:pt x="13308" y="2206"/>
                      <a:pt x="12732" y="2607"/>
                      <a:pt x="11178" y="2206"/>
                    </a:cubicBezTo>
                    <a:cubicBezTo>
                      <a:pt x="9599" y="1780"/>
                      <a:pt x="7043" y="1"/>
                      <a:pt x="5589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8938993" y="1450201"/>
                <a:ext cx="243179" cy="1049066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16023" extrusionOk="0">
                    <a:moveTo>
                      <a:pt x="752" y="0"/>
                    </a:moveTo>
                    <a:cubicBezTo>
                      <a:pt x="752" y="0"/>
                      <a:pt x="476" y="2005"/>
                      <a:pt x="903" y="2632"/>
                    </a:cubicBezTo>
                    <a:cubicBezTo>
                      <a:pt x="1329" y="3258"/>
                      <a:pt x="1429" y="3835"/>
                      <a:pt x="1153" y="4211"/>
                    </a:cubicBezTo>
                    <a:cubicBezTo>
                      <a:pt x="852" y="4612"/>
                      <a:pt x="0" y="5589"/>
                      <a:pt x="351" y="6040"/>
                    </a:cubicBezTo>
                    <a:cubicBezTo>
                      <a:pt x="702" y="6491"/>
                      <a:pt x="1178" y="7770"/>
                      <a:pt x="1304" y="8120"/>
                    </a:cubicBezTo>
                    <a:cubicBezTo>
                      <a:pt x="1429" y="8471"/>
                      <a:pt x="1479" y="9549"/>
                      <a:pt x="1479" y="9549"/>
                    </a:cubicBezTo>
                    <a:cubicBezTo>
                      <a:pt x="1479" y="9549"/>
                      <a:pt x="1805" y="9825"/>
                      <a:pt x="2106" y="10176"/>
                    </a:cubicBezTo>
                    <a:cubicBezTo>
                      <a:pt x="2431" y="10526"/>
                      <a:pt x="2582" y="10953"/>
                      <a:pt x="2582" y="11328"/>
                    </a:cubicBezTo>
                    <a:cubicBezTo>
                      <a:pt x="2582" y="11704"/>
                      <a:pt x="2682" y="12331"/>
                      <a:pt x="2582" y="12607"/>
                    </a:cubicBezTo>
                    <a:cubicBezTo>
                      <a:pt x="2456" y="12882"/>
                      <a:pt x="2080" y="13785"/>
                      <a:pt x="1980" y="14110"/>
                    </a:cubicBezTo>
                    <a:cubicBezTo>
                      <a:pt x="1880" y="14411"/>
                      <a:pt x="1604" y="14912"/>
                      <a:pt x="1629" y="15088"/>
                    </a:cubicBezTo>
                    <a:cubicBezTo>
                      <a:pt x="1653" y="15254"/>
                      <a:pt x="1922" y="15754"/>
                      <a:pt x="1910" y="15957"/>
                    </a:cubicBezTo>
                    <a:lnTo>
                      <a:pt x="1910" y="15957"/>
                    </a:lnTo>
                    <a:cubicBezTo>
                      <a:pt x="1968" y="15776"/>
                      <a:pt x="2149" y="15248"/>
                      <a:pt x="2331" y="14812"/>
                    </a:cubicBezTo>
                    <a:cubicBezTo>
                      <a:pt x="2582" y="14236"/>
                      <a:pt x="2657" y="14110"/>
                      <a:pt x="2908" y="13559"/>
                    </a:cubicBezTo>
                    <a:cubicBezTo>
                      <a:pt x="3183" y="13008"/>
                      <a:pt x="3183" y="13033"/>
                      <a:pt x="3309" y="12757"/>
                    </a:cubicBezTo>
                    <a:cubicBezTo>
                      <a:pt x="3434" y="12456"/>
                      <a:pt x="4035" y="11504"/>
                      <a:pt x="3935" y="10426"/>
                    </a:cubicBezTo>
                    <a:cubicBezTo>
                      <a:pt x="3810" y="9323"/>
                      <a:pt x="2406" y="5163"/>
                      <a:pt x="2231" y="4712"/>
                    </a:cubicBezTo>
                    <a:cubicBezTo>
                      <a:pt x="2055" y="4261"/>
                      <a:pt x="752" y="1"/>
                      <a:pt x="752" y="0"/>
                    </a:cubicBezTo>
                    <a:close/>
                    <a:moveTo>
                      <a:pt x="1910" y="15957"/>
                    </a:moveTo>
                    <a:cubicBezTo>
                      <a:pt x="1897" y="15999"/>
                      <a:pt x="1890" y="16022"/>
                      <a:pt x="1892" y="16022"/>
                    </a:cubicBezTo>
                    <a:cubicBezTo>
                      <a:pt x="1892" y="16022"/>
                      <a:pt x="1897" y="16012"/>
                      <a:pt x="1905" y="15990"/>
                    </a:cubicBezTo>
                    <a:cubicBezTo>
                      <a:pt x="1908" y="15980"/>
                      <a:pt x="1910" y="15969"/>
                      <a:pt x="1910" y="15957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9" name="Google Shape;309;p3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310" name="Google Shape;310;p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3" name="Google Shape;313;p3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314" name="Google Shape;314;p3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955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4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4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320" name="Google Shape;320;p4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9" name="Google Shape;419;p4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420" name="Google Shape;420;p4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" name="Google Shape;425;p4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4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429" name="Google Shape;429;p4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4" name="Google Shape;434;p4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4"/>
          <p:cNvGrpSpPr/>
          <p:nvPr/>
        </p:nvGrpSpPr>
        <p:grpSpPr>
          <a:xfrm>
            <a:off x="174375" y="108400"/>
            <a:ext cx="8947950" cy="4926696"/>
            <a:chOff x="174375" y="108400"/>
            <a:chExt cx="8947950" cy="4926696"/>
          </a:xfrm>
        </p:grpSpPr>
        <p:grpSp>
          <p:nvGrpSpPr>
            <p:cNvPr id="441" name="Google Shape;441;p4"/>
            <p:cNvGrpSpPr/>
            <p:nvPr/>
          </p:nvGrpSpPr>
          <p:grpSpPr>
            <a:xfrm>
              <a:off x="174375" y="108400"/>
              <a:ext cx="8947950" cy="4926696"/>
              <a:chOff x="174375" y="108400"/>
              <a:chExt cx="8947950" cy="4926696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174375" y="108400"/>
                <a:ext cx="4438887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46" name="Google Shape;446;p4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47" name="Google Shape;447;p4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4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4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4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4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4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4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4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4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4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4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4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4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4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4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4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4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4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4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4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4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4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4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4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4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4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4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4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4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4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4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4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4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4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4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4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4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4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4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6" name="Google Shape;486;p4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1" name="Google Shape;491;p4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92" name="Google Shape;492;p4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4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4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4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96" name="Google Shape;496;p4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7" name="Google Shape;49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200">
                <a:latin typeface="Actor"/>
                <a:ea typeface="Actor"/>
                <a:cs typeface="Actor"/>
                <a:sym typeface="Actor"/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3105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5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2" name="Google Shape;502;p5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503" name="Google Shape;503;p5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47" name="Google Shape;547;p5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0" name="Google Shape;550;p5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5"/>
          <p:cNvGrpSpPr/>
          <p:nvPr/>
        </p:nvGrpSpPr>
        <p:grpSpPr>
          <a:xfrm>
            <a:off x="174459" y="111790"/>
            <a:ext cx="7393212" cy="4798655"/>
            <a:chOff x="269441" y="182520"/>
            <a:chExt cx="6724770" cy="4717514"/>
          </a:xfrm>
        </p:grpSpPr>
        <p:grpSp>
          <p:nvGrpSpPr>
            <p:cNvPr id="597" name="Google Shape;597;p5"/>
            <p:cNvGrpSpPr/>
            <p:nvPr/>
          </p:nvGrpSpPr>
          <p:grpSpPr>
            <a:xfrm>
              <a:off x="269441" y="182520"/>
              <a:ext cx="6724770" cy="4717514"/>
              <a:chOff x="1880275" y="1515575"/>
              <a:chExt cx="3914985" cy="2848568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880280" y="1571221"/>
                <a:ext cx="3914980" cy="2792922"/>
              </a:xfrm>
              <a:custGeom>
                <a:avLst/>
                <a:gdLst/>
                <a:ahLst/>
                <a:cxnLst/>
                <a:rect l="l" t="t" r="r" b="b"/>
                <a:pathLst>
                  <a:path w="158405" h="112777" extrusionOk="0">
                    <a:moveTo>
                      <a:pt x="1975" y="0"/>
                    </a:moveTo>
                    <a:cubicBezTo>
                      <a:pt x="894" y="0"/>
                      <a:pt x="0" y="893"/>
                      <a:pt x="0" y="1975"/>
                    </a:cubicBezTo>
                    <a:lnTo>
                      <a:pt x="0" y="110817"/>
                    </a:lnTo>
                    <a:cubicBezTo>
                      <a:pt x="0" y="111899"/>
                      <a:pt x="894" y="112777"/>
                      <a:pt x="1975" y="112777"/>
                    </a:cubicBezTo>
                    <a:lnTo>
                      <a:pt x="156446" y="112777"/>
                    </a:lnTo>
                    <a:cubicBezTo>
                      <a:pt x="157527" y="112777"/>
                      <a:pt x="158405" y="111899"/>
                      <a:pt x="158405" y="110817"/>
                    </a:cubicBezTo>
                    <a:lnTo>
                      <a:pt x="158405" y="1975"/>
                    </a:lnTo>
                    <a:cubicBezTo>
                      <a:pt x="158405" y="893"/>
                      <a:pt x="157527" y="0"/>
                      <a:pt x="156446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80275" y="1515575"/>
                <a:ext cx="3870425" cy="2823350"/>
              </a:xfrm>
              <a:custGeom>
                <a:avLst/>
                <a:gdLst/>
                <a:ahLst/>
                <a:cxnLst/>
                <a:rect l="l" t="t" r="r" b="b"/>
                <a:pathLst>
                  <a:path w="154817" h="112934" extrusionOk="0">
                    <a:moveTo>
                      <a:pt x="1976" y="0"/>
                    </a:moveTo>
                    <a:cubicBezTo>
                      <a:pt x="879" y="0"/>
                      <a:pt x="1" y="878"/>
                      <a:pt x="1" y="1960"/>
                    </a:cubicBezTo>
                    <a:lnTo>
                      <a:pt x="1" y="110974"/>
                    </a:lnTo>
                    <a:cubicBezTo>
                      <a:pt x="1" y="112056"/>
                      <a:pt x="879" y="112934"/>
                      <a:pt x="1976" y="112934"/>
                    </a:cubicBezTo>
                    <a:lnTo>
                      <a:pt x="152841" y="112934"/>
                    </a:lnTo>
                    <a:cubicBezTo>
                      <a:pt x="153923" y="112934"/>
                      <a:pt x="154816" y="112056"/>
                      <a:pt x="154816" y="110974"/>
                    </a:cubicBezTo>
                    <a:lnTo>
                      <a:pt x="154816" y="1960"/>
                    </a:lnTo>
                    <a:cubicBezTo>
                      <a:pt x="154816" y="878"/>
                      <a:pt x="153923" y="0"/>
                      <a:pt x="152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916725" y="1541825"/>
                <a:ext cx="3797525" cy="2770450"/>
              </a:xfrm>
              <a:custGeom>
                <a:avLst/>
                <a:gdLst/>
                <a:ahLst/>
                <a:cxnLst/>
                <a:rect l="l" t="t" r="r" b="b"/>
                <a:pathLst>
                  <a:path w="151901" h="110818" extrusionOk="0">
                    <a:moveTo>
                      <a:pt x="1960" y="0"/>
                    </a:moveTo>
                    <a:cubicBezTo>
                      <a:pt x="878" y="0"/>
                      <a:pt x="1" y="878"/>
                      <a:pt x="1" y="1975"/>
                    </a:cubicBezTo>
                    <a:lnTo>
                      <a:pt x="1" y="108859"/>
                    </a:lnTo>
                    <a:cubicBezTo>
                      <a:pt x="1" y="109940"/>
                      <a:pt x="878" y="110818"/>
                      <a:pt x="1960" y="110818"/>
                    </a:cubicBezTo>
                    <a:lnTo>
                      <a:pt x="149941" y="110818"/>
                    </a:lnTo>
                    <a:cubicBezTo>
                      <a:pt x="151023" y="110818"/>
                      <a:pt x="151900" y="109940"/>
                      <a:pt x="151900" y="108859"/>
                    </a:cubicBezTo>
                    <a:lnTo>
                      <a:pt x="151900" y="1975"/>
                    </a:lnTo>
                    <a:cubicBezTo>
                      <a:pt x="151900" y="878"/>
                      <a:pt x="151023" y="0"/>
                      <a:pt x="149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5"/>
            <p:cNvSpPr/>
            <p:nvPr/>
          </p:nvSpPr>
          <p:spPr>
            <a:xfrm>
              <a:off x="294861" y="3331168"/>
              <a:ext cx="412285" cy="386666"/>
            </a:xfrm>
            <a:custGeom>
              <a:avLst/>
              <a:gdLst/>
              <a:ahLst/>
              <a:cxnLst/>
              <a:rect l="l" t="t" r="r" b="b"/>
              <a:pathLst>
                <a:path w="12102" h="11350" extrusionOk="0">
                  <a:moveTo>
                    <a:pt x="5737" y="1"/>
                  </a:moveTo>
                  <a:lnTo>
                    <a:pt x="1" y="5612"/>
                  </a:lnTo>
                  <a:lnTo>
                    <a:pt x="5612" y="11349"/>
                  </a:lnTo>
                  <a:lnTo>
                    <a:pt x="11992" y="11349"/>
                  </a:lnTo>
                  <a:lnTo>
                    <a:pt x="12007" y="5753"/>
                  </a:lnTo>
                  <a:lnTo>
                    <a:pt x="12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3564665" y="516075"/>
              <a:ext cx="88029" cy="4049633"/>
            </a:xfrm>
            <a:custGeom>
              <a:avLst/>
              <a:gdLst/>
              <a:ahLst/>
              <a:cxnLst/>
              <a:rect l="l" t="t" r="r" b="b"/>
              <a:pathLst>
                <a:path w="2039" h="99408" extrusionOk="0">
                  <a:moveTo>
                    <a:pt x="1" y="1"/>
                  </a:moveTo>
                  <a:lnTo>
                    <a:pt x="1" y="99407"/>
                  </a:lnTo>
                  <a:lnTo>
                    <a:pt x="2039" y="99407"/>
                  </a:lnTo>
                  <a:lnTo>
                    <a:pt x="2039" y="1"/>
                  </a:lnTo>
                  <a:close/>
                </a:path>
              </a:pathLst>
            </a:custGeom>
            <a:solidFill>
              <a:srgbClr val="E5E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5175229" y="193950"/>
              <a:ext cx="389323" cy="410650"/>
            </a:xfrm>
            <a:custGeom>
              <a:avLst/>
              <a:gdLst/>
              <a:ahLst/>
              <a:cxnLst/>
              <a:rect l="l" t="t" r="r" b="b"/>
              <a:pathLst>
                <a:path w="11428" h="12054" extrusionOk="0">
                  <a:moveTo>
                    <a:pt x="5690" y="0"/>
                  </a:moveTo>
                  <a:lnTo>
                    <a:pt x="0" y="5674"/>
                  </a:lnTo>
                  <a:lnTo>
                    <a:pt x="79" y="12054"/>
                  </a:lnTo>
                  <a:lnTo>
                    <a:pt x="5690" y="12007"/>
                  </a:lnTo>
                  <a:lnTo>
                    <a:pt x="11427" y="12038"/>
                  </a:lnTo>
                  <a:lnTo>
                    <a:pt x="11364" y="5674"/>
                  </a:lnTo>
                  <a:lnTo>
                    <a:pt x="5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287400" y="1523076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63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5" name="Google Shape;605;p5"/>
            <p:cNvGrpSpPr/>
            <p:nvPr/>
          </p:nvGrpSpPr>
          <p:grpSpPr>
            <a:xfrm>
              <a:off x="3506435" y="347565"/>
              <a:ext cx="211891" cy="228660"/>
              <a:chOff x="3749825" y="1582175"/>
              <a:chExt cx="122700" cy="140325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3749825" y="1582175"/>
                <a:ext cx="122700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92" extrusionOk="0">
                    <a:moveTo>
                      <a:pt x="2462" y="1"/>
                    </a:moveTo>
                    <a:cubicBezTo>
                      <a:pt x="1098" y="1"/>
                      <a:pt x="1" y="1098"/>
                      <a:pt x="1" y="2446"/>
                    </a:cubicBezTo>
                    <a:cubicBezTo>
                      <a:pt x="1" y="3794"/>
                      <a:pt x="1098" y="4891"/>
                      <a:pt x="2462" y="4891"/>
                    </a:cubicBezTo>
                    <a:cubicBezTo>
                      <a:pt x="3810" y="4891"/>
                      <a:pt x="4907" y="3794"/>
                      <a:pt x="4907" y="2446"/>
                    </a:cubicBezTo>
                    <a:cubicBezTo>
                      <a:pt x="4907" y="1098"/>
                      <a:pt x="3810" y="1"/>
                      <a:pt x="2462" y="1"/>
                    </a:cubicBezTo>
                    <a:close/>
                  </a:path>
                </a:pathLst>
              </a:custGeom>
              <a:solidFill>
                <a:srgbClr val="CE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3749825" y="1599825"/>
                <a:ext cx="1227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907" extrusionOk="0">
                    <a:moveTo>
                      <a:pt x="2462" y="0"/>
                    </a:moveTo>
                    <a:cubicBezTo>
                      <a:pt x="1098" y="0"/>
                      <a:pt x="1" y="1097"/>
                      <a:pt x="1" y="2461"/>
                    </a:cubicBezTo>
                    <a:cubicBezTo>
                      <a:pt x="1" y="3809"/>
                      <a:pt x="1098" y="4906"/>
                      <a:pt x="2462" y="4906"/>
                    </a:cubicBezTo>
                    <a:cubicBezTo>
                      <a:pt x="3810" y="4906"/>
                      <a:pt x="4907" y="3809"/>
                      <a:pt x="4907" y="2461"/>
                    </a:cubicBezTo>
                    <a:cubicBezTo>
                      <a:pt x="4907" y="1097"/>
                      <a:pt x="3810" y="0"/>
                      <a:pt x="2462" y="0"/>
                    </a:cubicBezTo>
                    <a:close/>
                  </a:path>
                </a:pathLst>
              </a:custGeom>
              <a:solidFill>
                <a:srgbClr val="E5E4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8" name="Google Shape;608;p5"/>
            <p:cNvSpPr/>
            <p:nvPr/>
          </p:nvSpPr>
          <p:spPr>
            <a:xfrm>
              <a:off x="451797" y="431885"/>
              <a:ext cx="3252650" cy="4251306"/>
            </a:xfrm>
            <a:custGeom>
              <a:avLst/>
              <a:gdLst/>
              <a:ahLst/>
              <a:cxnLst/>
              <a:rect l="l" t="t" r="r" b="b"/>
              <a:pathLst>
                <a:path w="71664" h="101962" extrusionOk="0">
                  <a:moveTo>
                    <a:pt x="0" y="0"/>
                  </a:moveTo>
                  <a:lnTo>
                    <a:pt x="0" y="101962"/>
                  </a:lnTo>
                  <a:lnTo>
                    <a:pt x="71663" y="101962"/>
                  </a:lnTo>
                  <a:lnTo>
                    <a:pt x="71663" y="0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425102" y="415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87400" y="1009909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79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505853" y="390023"/>
              <a:ext cx="3199274" cy="4250680"/>
            </a:xfrm>
            <a:custGeom>
              <a:avLst/>
              <a:gdLst/>
              <a:ahLst/>
              <a:cxnLst/>
              <a:rect l="l" t="t" r="r" b="b"/>
              <a:pathLst>
                <a:path w="70488" h="101947" extrusionOk="0">
                  <a:moveTo>
                    <a:pt x="0" y="1"/>
                  </a:moveTo>
                  <a:lnTo>
                    <a:pt x="0" y="101947"/>
                  </a:lnTo>
                  <a:lnTo>
                    <a:pt x="70488" y="101947"/>
                  </a:lnTo>
                  <a:lnTo>
                    <a:pt x="70488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544258" y="347569"/>
              <a:ext cx="3235093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3" name="Google Shape;613;p5"/>
            <p:cNvGrpSpPr/>
            <p:nvPr/>
          </p:nvGrpSpPr>
          <p:grpSpPr>
            <a:xfrm>
              <a:off x="3605646" y="347555"/>
              <a:ext cx="3171263" cy="4335622"/>
              <a:chOff x="3813879" y="1643320"/>
              <a:chExt cx="1829821" cy="2599605"/>
            </a:xfrm>
          </p:grpSpPr>
          <p:sp>
            <p:nvSpPr>
              <p:cNvPr id="614" name="Google Shape;614;p5"/>
              <p:cNvSpPr/>
              <p:nvPr/>
            </p:nvSpPr>
            <p:spPr>
              <a:xfrm>
                <a:off x="3852100" y="1693875"/>
                <a:ext cx="1791600" cy="2549050"/>
              </a:xfrm>
              <a:custGeom>
                <a:avLst/>
                <a:gdLst/>
                <a:ahLst/>
                <a:cxnLst/>
                <a:rect l="l" t="t" r="r" b="b"/>
                <a:pathLst>
                  <a:path w="71664" h="101962" extrusionOk="0">
                    <a:moveTo>
                      <a:pt x="1" y="0"/>
                    </a:moveTo>
                    <a:lnTo>
                      <a:pt x="1" y="101962"/>
                    </a:lnTo>
                    <a:lnTo>
                      <a:pt x="71664" y="101962"/>
                    </a:lnTo>
                    <a:lnTo>
                      <a:pt x="71664" y="0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3851725" y="1668775"/>
                <a:ext cx="1762600" cy="2548675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7" extrusionOk="0">
                    <a:moveTo>
                      <a:pt x="0" y="1"/>
                    </a:moveTo>
                    <a:lnTo>
                      <a:pt x="0" y="101947"/>
                    </a:lnTo>
                    <a:lnTo>
                      <a:pt x="70503" y="101947"/>
                    </a:lnTo>
                    <a:lnTo>
                      <a:pt x="70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3813879" y="1643320"/>
                <a:ext cx="1776877" cy="2548650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6" extrusionOk="0">
                    <a:moveTo>
                      <a:pt x="1" y="0"/>
                    </a:moveTo>
                    <a:lnTo>
                      <a:pt x="1" y="101946"/>
                    </a:lnTo>
                    <a:lnTo>
                      <a:pt x="70504" y="101946"/>
                    </a:lnTo>
                    <a:lnTo>
                      <a:pt x="705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7" name="Google Shape;617;p5"/>
            <p:cNvSpPr/>
            <p:nvPr/>
          </p:nvSpPr>
          <p:spPr>
            <a:xfrm>
              <a:off x="6564675" y="347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5"/>
          <p:cNvSpPr txBox="1">
            <a:spLocks noGrp="1"/>
          </p:cNvSpPr>
          <p:nvPr>
            <p:ph type="title"/>
          </p:nvPr>
        </p:nvSpPr>
        <p:spPr>
          <a:xfrm>
            <a:off x="1668062" y="434575"/>
            <a:ext cx="4293600" cy="5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5"/>
          <p:cNvSpPr txBox="1">
            <a:spLocks noGrp="1"/>
          </p:cNvSpPr>
          <p:nvPr>
            <p:ph type="subTitle" idx="1"/>
          </p:nvPr>
        </p:nvSpPr>
        <p:spPr>
          <a:xfrm>
            <a:off x="1193950" y="3194300"/>
            <a:ext cx="23493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0" name="Google Shape;620;p5"/>
          <p:cNvSpPr txBox="1">
            <a:spLocks noGrp="1"/>
          </p:cNvSpPr>
          <p:nvPr>
            <p:ph type="subTitle" idx="2"/>
          </p:nvPr>
        </p:nvSpPr>
        <p:spPr>
          <a:xfrm>
            <a:off x="4112463" y="3200000"/>
            <a:ext cx="23493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1" name="Google Shape;621;p5"/>
          <p:cNvSpPr txBox="1">
            <a:spLocks noGrp="1"/>
          </p:cNvSpPr>
          <p:nvPr>
            <p:ph type="title" idx="3"/>
          </p:nvPr>
        </p:nvSpPr>
        <p:spPr>
          <a:xfrm>
            <a:off x="1193786" y="2385125"/>
            <a:ext cx="23493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2" name="Google Shape;622;p5"/>
          <p:cNvSpPr txBox="1">
            <a:spLocks noGrp="1"/>
          </p:cNvSpPr>
          <p:nvPr>
            <p:ph type="title" idx="4"/>
          </p:nvPr>
        </p:nvSpPr>
        <p:spPr>
          <a:xfrm>
            <a:off x="4112475" y="2387825"/>
            <a:ext cx="2349300" cy="37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623" name="Google Shape;623;p5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624" name="Google Shape;624;p5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628" name="Google Shape;628;p5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93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CDC3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4" name="Google Shape;634;p6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635" name="Google Shape;635;p6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9" name="Google Shape;679;p6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680" name="Google Shape;680;p6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2" name="Google Shape;682;p6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6"/>
          <p:cNvGrpSpPr/>
          <p:nvPr/>
        </p:nvGrpSpPr>
        <p:grpSpPr>
          <a:xfrm>
            <a:off x="171075" y="109625"/>
            <a:ext cx="7358007" cy="4765493"/>
            <a:chOff x="-286062" y="184600"/>
            <a:chExt cx="7358007" cy="4765493"/>
          </a:xfrm>
        </p:grpSpPr>
        <p:sp>
          <p:nvSpPr>
            <p:cNvPr id="729" name="Google Shape;729;p6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6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734" name="Google Shape;734;p6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6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6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6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6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6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6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6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6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6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6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6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6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6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6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6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77" name="Google Shape;777;p6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778" name="Google Shape;778;p6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2" name="Google Shape;782;p6"/>
          <p:cNvSpPr txBox="1">
            <a:spLocks noGrp="1"/>
          </p:cNvSpPr>
          <p:nvPr>
            <p:ph type="title"/>
          </p:nvPr>
        </p:nvSpPr>
        <p:spPr>
          <a:xfrm>
            <a:off x="1676775" y="445025"/>
            <a:ext cx="430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6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784" name="Google Shape;784;p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7" name="Google Shape;787;p6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788" name="Google Shape;788;p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0" name="Google Shape;790;p6"/>
          <p:cNvGrpSpPr/>
          <p:nvPr/>
        </p:nvGrpSpPr>
        <p:grpSpPr>
          <a:xfrm>
            <a:off x="5430225" y="583089"/>
            <a:ext cx="3292660" cy="3977326"/>
            <a:chOff x="5430225" y="432551"/>
            <a:chExt cx="3292660" cy="3977326"/>
          </a:xfrm>
        </p:grpSpPr>
        <p:sp>
          <p:nvSpPr>
            <p:cNvPr id="791" name="Google Shape;791;p6"/>
            <p:cNvSpPr/>
            <p:nvPr/>
          </p:nvSpPr>
          <p:spPr>
            <a:xfrm>
              <a:off x="5430225" y="791381"/>
              <a:ext cx="3173538" cy="3618495"/>
            </a:xfrm>
            <a:custGeom>
              <a:avLst/>
              <a:gdLst/>
              <a:ahLst/>
              <a:cxnLst/>
              <a:rect l="l" t="t" r="r" b="b"/>
              <a:pathLst>
                <a:path w="30880" h="49406" extrusionOk="0">
                  <a:moveTo>
                    <a:pt x="1" y="0"/>
                  </a:moveTo>
                  <a:lnTo>
                    <a:pt x="1" y="49406"/>
                  </a:lnTo>
                  <a:lnTo>
                    <a:pt x="30879" y="49406"/>
                  </a:lnTo>
                  <a:lnTo>
                    <a:pt x="30879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5549450" y="672013"/>
              <a:ext cx="3173435" cy="3667854"/>
            </a:xfrm>
            <a:custGeom>
              <a:avLst/>
              <a:gdLst/>
              <a:ahLst/>
              <a:cxnLst/>
              <a:rect l="l" t="t" r="r" b="b"/>
              <a:pathLst>
                <a:path w="30879" h="49422" extrusionOk="0">
                  <a:moveTo>
                    <a:pt x="1" y="0"/>
                  </a:moveTo>
                  <a:lnTo>
                    <a:pt x="1" y="49421"/>
                  </a:lnTo>
                  <a:lnTo>
                    <a:pt x="30879" y="49421"/>
                  </a:lnTo>
                  <a:lnTo>
                    <a:pt x="3087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6452300" y="467670"/>
              <a:ext cx="1374189" cy="494565"/>
            </a:xfrm>
            <a:custGeom>
              <a:avLst/>
              <a:gdLst/>
              <a:ahLst/>
              <a:cxnLst/>
              <a:rect l="l" t="t" r="r" b="b"/>
              <a:pathLst>
                <a:path w="16553" h="5957" extrusionOk="0">
                  <a:moveTo>
                    <a:pt x="14484" y="0"/>
                  </a:moveTo>
                  <a:lnTo>
                    <a:pt x="236" y="533"/>
                  </a:lnTo>
                  <a:cubicBezTo>
                    <a:pt x="957" y="925"/>
                    <a:pt x="910" y="941"/>
                    <a:pt x="1568" y="1427"/>
                  </a:cubicBezTo>
                  <a:cubicBezTo>
                    <a:pt x="941" y="1630"/>
                    <a:pt x="628" y="1850"/>
                    <a:pt x="1" y="2054"/>
                  </a:cubicBezTo>
                  <a:cubicBezTo>
                    <a:pt x="298" y="2367"/>
                    <a:pt x="769" y="2712"/>
                    <a:pt x="1192" y="2837"/>
                  </a:cubicBezTo>
                  <a:cubicBezTo>
                    <a:pt x="1036" y="2993"/>
                    <a:pt x="217" y="3647"/>
                    <a:pt x="93" y="3680"/>
                  </a:cubicBezTo>
                  <a:lnTo>
                    <a:pt x="93" y="3680"/>
                  </a:lnTo>
                  <a:cubicBezTo>
                    <a:pt x="84" y="3672"/>
                    <a:pt x="79" y="3668"/>
                    <a:pt x="79" y="3668"/>
                  </a:cubicBezTo>
                  <a:lnTo>
                    <a:pt x="79" y="3668"/>
                  </a:lnTo>
                  <a:cubicBezTo>
                    <a:pt x="76" y="3677"/>
                    <a:pt x="78" y="3682"/>
                    <a:pt x="85" y="3682"/>
                  </a:cubicBezTo>
                  <a:cubicBezTo>
                    <a:pt x="87" y="3682"/>
                    <a:pt x="90" y="3681"/>
                    <a:pt x="93" y="3680"/>
                  </a:cubicBezTo>
                  <a:lnTo>
                    <a:pt x="93" y="3680"/>
                  </a:lnTo>
                  <a:cubicBezTo>
                    <a:pt x="210" y="3782"/>
                    <a:pt x="1025" y="4488"/>
                    <a:pt x="1082" y="4531"/>
                  </a:cubicBezTo>
                  <a:lnTo>
                    <a:pt x="1082" y="4531"/>
                  </a:lnTo>
                  <a:cubicBezTo>
                    <a:pt x="1062" y="4570"/>
                    <a:pt x="466" y="5725"/>
                    <a:pt x="189" y="5957"/>
                  </a:cubicBezTo>
                  <a:cubicBezTo>
                    <a:pt x="9029" y="5502"/>
                    <a:pt x="14123" y="5533"/>
                    <a:pt x="16396" y="5251"/>
                  </a:cubicBezTo>
                  <a:cubicBezTo>
                    <a:pt x="16349" y="5251"/>
                    <a:pt x="15894" y="5016"/>
                    <a:pt x="15440" y="4781"/>
                  </a:cubicBezTo>
                  <a:cubicBezTo>
                    <a:pt x="15785" y="4624"/>
                    <a:pt x="16177" y="4530"/>
                    <a:pt x="16553" y="4515"/>
                  </a:cubicBezTo>
                  <a:cubicBezTo>
                    <a:pt x="16239" y="4295"/>
                    <a:pt x="15910" y="4076"/>
                    <a:pt x="15597" y="3856"/>
                  </a:cubicBezTo>
                  <a:cubicBezTo>
                    <a:pt x="15769" y="3605"/>
                    <a:pt x="15988" y="3386"/>
                    <a:pt x="16239" y="3198"/>
                  </a:cubicBezTo>
                  <a:cubicBezTo>
                    <a:pt x="16020" y="3026"/>
                    <a:pt x="15785" y="2837"/>
                    <a:pt x="15565" y="2665"/>
                  </a:cubicBezTo>
                  <a:cubicBezTo>
                    <a:pt x="15863" y="2540"/>
                    <a:pt x="16161" y="2352"/>
                    <a:pt x="16380" y="2116"/>
                  </a:cubicBezTo>
                  <a:lnTo>
                    <a:pt x="15409" y="1411"/>
                  </a:lnTo>
                  <a:cubicBezTo>
                    <a:pt x="15503" y="1129"/>
                    <a:pt x="15910" y="862"/>
                    <a:pt x="16004" y="565"/>
                  </a:cubicBezTo>
                  <a:cubicBezTo>
                    <a:pt x="15565" y="486"/>
                    <a:pt x="15205" y="314"/>
                    <a:pt x="1448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6445825" y="432551"/>
              <a:ext cx="1374189" cy="493237"/>
            </a:xfrm>
            <a:custGeom>
              <a:avLst/>
              <a:gdLst/>
              <a:ahLst/>
              <a:cxnLst/>
              <a:rect l="l" t="t" r="r" b="b"/>
              <a:pathLst>
                <a:path w="16553" h="5941" extrusionOk="0">
                  <a:moveTo>
                    <a:pt x="16396" y="5235"/>
                  </a:moveTo>
                  <a:cubicBezTo>
                    <a:pt x="16394" y="5236"/>
                    <a:pt x="16392" y="5236"/>
                    <a:pt x="16391" y="5236"/>
                  </a:cubicBezTo>
                  <a:lnTo>
                    <a:pt x="16391" y="5236"/>
                  </a:lnTo>
                  <a:cubicBezTo>
                    <a:pt x="16392" y="5236"/>
                    <a:pt x="16394" y="5236"/>
                    <a:pt x="16396" y="5235"/>
                  </a:cubicBezTo>
                  <a:close/>
                  <a:moveTo>
                    <a:pt x="14483" y="0"/>
                  </a:moveTo>
                  <a:lnTo>
                    <a:pt x="235" y="517"/>
                  </a:lnTo>
                  <a:cubicBezTo>
                    <a:pt x="956" y="909"/>
                    <a:pt x="909" y="925"/>
                    <a:pt x="1552" y="1427"/>
                  </a:cubicBezTo>
                  <a:cubicBezTo>
                    <a:pt x="941" y="1615"/>
                    <a:pt x="627" y="1834"/>
                    <a:pt x="0" y="2038"/>
                  </a:cubicBezTo>
                  <a:cubicBezTo>
                    <a:pt x="298" y="2367"/>
                    <a:pt x="768" y="2696"/>
                    <a:pt x="1176" y="2837"/>
                  </a:cubicBezTo>
                  <a:cubicBezTo>
                    <a:pt x="1036" y="2992"/>
                    <a:pt x="217" y="3636"/>
                    <a:pt x="92" y="3679"/>
                  </a:cubicBezTo>
                  <a:lnTo>
                    <a:pt x="92" y="3679"/>
                  </a:lnTo>
                  <a:cubicBezTo>
                    <a:pt x="83" y="3672"/>
                    <a:pt x="79" y="3668"/>
                    <a:pt x="79" y="3668"/>
                  </a:cubicBezTo>
                  <a:lnTo>
                    <a:pt x="79" y="3668"/>
                  </a:lnTo>
                  <a:cubicBezTo>
                    <a:pt x="74" y="3677"/>
                    <a:pt x="75" y="3681"/>
                    <a:pt x="81" y="3681"/>
                  </a:cubicBezTo>
                  <a:cubicBezTo>
                    <a:pt x="84" y="3681"/>
                    <a:pt x="87" y="3681"/>
                    <a:pt x="92" y="3679"/>
                  </a:cubicBezTo>
                  <a:lnTo>
                    <a:pt x="92" y="3679"/>
                  </a:lnTo>
                  <a:cubicBezTo>
                    <a:pt x="206" y="3776"/>
                    <a:pt x="1023" y="4473"/>
                    <a:pt x="1081" y="4515"/>
                  </a:cubicBezTo>
                  <a:lnTo>
                    <a:pt x="1081" y="4515"/>
                  </a:lnTo>
                  <a:cubicBezTo>
                    <a:pt x="1060" y="4556"/>
                    <a:pt x="450" y="5710"/>
                    <a:pt x="173" y="5941"/>
                  </a:cubicBezTo>
                  <a:cubicBezTo>
                    <a:pt x="9022" y="5487"/>
                    <a:pt x="14115" y="5533"/>
                    <a:pt x="16391" y="5236"/>
                  </a:cubicBezTo>
                  <a:lnTo>
                    <a:pt x="16391" y="5236"/>
                  </a:lnTo>
                  <a:cubicBezTo>
                    <a:pt x="16390" y="5236"/>
                    <a:pt x="16390" y="5236"/>
                    <a:pt x="16389" y="5236"/>
                  </a:cubicBezTo>
                  <a:cubicBezTo>
                    <a:pt x="16306" y="5236"/>
                    <a:pt x="15865" y="4993"/>
                    <a:pt x="15424" y="4765"/>
                  </a:cubicBezTo>
                  <a:cubicBezTo>
                    <a:pt x="15784" y="4608"/>
                    <a:pt x="16161" y="4514"/>
                    <a:pt x="16552" y="4514"/>
                  </a:cubicBezTo>
                  <a:cubicBezTo>
                    <a:pt x="16223" y="4295"/>
                    <a:pt x="15910" y="4075"/>
                    <a:pt x="15581" y="3856"/>
                  </a:cubicBezTo>
                  <a:cubicBezTo>
                    <a:pt x="15769" y="3605"/>
                    <a:pt x="15988" y="3370"/>
                    <a:pt x="16239" y="3182"/>
                  </a:cubicBezTo>
                  <a:cubicBezTo>
                    <a:pt x="16004" y="3010"/>
                    <a:pt x="15784" y="2837"/>
                    <a:pt x="15549" y="2649"/>
                  </a:cubicBezTo>
                  <a:cubicBezTo>
                    <a:pt x="15863" y="2539"/>
                    <a:pt x="16145" y="2351"/>
                    <a:pt x="16380" y="2101"/>
                  </a:cubicBezTo>
                  <a:cubicBezTo>
                    <a:pt x="16051" y="1865"/>
                    <a:pt x="15722" y="1630"/>
                    <a:pt x="15408" y="1395"/>
                  </a:cubicBezTo>
                  <a:cubicBezTo>
                    <a:pt x="15502" y="1113"/>
                    <a:pt x="15910" y="847"/>
                    <a:pt x="16004" y="564"/>
                  </a:cubicBezTo>
                  <a:cubicBezTo>
                    <a:pt x="15565" y="470"/>
                    <a:pt x="15204" y="298"/>
                    <a:pt x="14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24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7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8" name="Google Shape;798;p7"/>
          <p:cNvGrpSpPr/>
          <p:nvPr/>
        </p:nvGrpSpPr>
        <p:grpSpPr>
          <a:xfrm>
            <a:off x="648893" y="675693"/>
            <a:ext cx="5359223" cy="3792000"/>
            <a:chOff x="828956" y="649420"/>
            <a:chExt cx="4839464" cy="3424237"/>
          </a:xfrm>
        </p:grpSpPr>
        <p:sp>
          <p:nvSpPr>
            <p:cNvPr id="799" name="Google Shape;799;p7"/>
            <p:cNvSpPr/>
            <p:nvPr/>
          </p:nvSpPr>
          <p:spPr>
            <a:xfrm rot="10800000" flipH="1">
              <a:off x="872190" y="685784"/>
              <a:ext cx="4796230" cy="3387873"/>
            </a:xfrm>
            <a:custGeom>
              <a:avLst/>
              <a:gdLst/>
              <a:ahLst/>
              <a:cxnLst/>
              <a:rect l="l" t="t" r="r" b="b"/>
              <a:pathLst>
                <a:path w="139001" h="98185" extrusionOk="0">
                  <a:moveTo>
                    <a:pt x="863" y="1"/>
                  </a:moveTo>
                  <a:lnTo>
                    <a:pt x="941" y="6380"/>
                  </a:lnTo>
                  <a:lnTo>
                    <a:pt x="5048" y="6380"/>
                  </a:lnTo>
                  <a:cubicBezTo>
                    <a:pt x="5315" y="5534"/>
                    <a:pt x="5910" y="4923"/>
                    <a:pt x="6835" y="4923"/>
                  </a:cubicBezTo>
                  <a:cubicBezTo>
                    <a:pt x="7995" y="4923"/>
                    <a:pt x="8638" y="5158"/>
                    <a:pt x="8638" y="6318"/>
                  </a:cubicBezTo>
                  <a:cubicBezTo>
                    <a:pt x="8638" y="7477"/>
                    <a:pt x="7697" y="8402"/>
                    <a:pt x="6537" y="8402"/>
                  </a:cubicBezTo>
                  <a:cubicBezTo>
                    <a:pt x="5612" y="8402"/>
                    <a:pt x="4813" y="7791"/>
                    <a:pt x="4547" y="6960"/>
                  </a:cubicBezTo>
                  <a:lnTo>
                    <a:pt x="597" y="7321"/>
                  </a:lnTo>
                  <a:lnTo>
                    <a:pt x="346" y="13465"/>
                  </a:lnTo>
                  <a:lnTo>
                    <a:pt x="4782" y="13387"/>
                  </a:lnTo>
                  <a:cubicBezTo>
                    <a:pt x="5064" y="12540"/>
                    <a:pt x="5315" y="12007"/>
                    <a:pt x="6239" y="12007"/>
                  </a:cubicBezTo>
                  <a:cubicBezTo>
                    <a:pt x="7399" y="12007"/>
                    <a:pt x="8638" y="12289"/>
                    <a:pt x="8638" y="13449"/>
                  </a:cubicBezTo>
                  <a:cubicBezTo>
                    <a:pt x="8638" y="14594"/>
                    <a:pt x="7697" y="15534"/>
                    <a:pt x="6537" y="15534"/>
                  </a:cubicBezTo>
                  <a:cubicBezTo>
                    <a:pt x="5612" y="15534"/>
                    <a:pt x="4813" y="14923"/>
                    <a:pt x="4547" y="14076"/>
                  </a:cubicBezTo>
                  <a:lnTo>
                    <a:pt x="597" y="14484"/>
                  </a:lnTo>
                  <a:lnTo>
                    <a:pt x="863" y="20816"/>
                  </a:lnTo>
                  <a:lnTo>
                    <a:pt x="4954" y="20644"/>
                  </a:lnTo>
                  <a:cubicBezTo>
                    <a:pt x="5236" y="19797"/>
                    <a:pt x="5816" y="19186"/>
                    <a:pt x="6757" y="19186"/>
                  </a:cubicBezTo>
                  <a:cubicBezTo>
                    <a:pt x="7917" y="19186"/>
                    <a:pt x="8638" y="19421"/>
                    <a:pt x="8638" y="20565"/>
                  </a:cubicBezTo>
                  <a:cubicBezTo>
                    <a:pt x="8638" y="21725"/>
                    <a:pt x="7697" y="22666"/>
                    <a:pt x="6537" y="22666"/>
                  </a:cubicBezTo>
                  <a:cubicBezTo>
                    <a:pt x="5612" y="22666"/>
                    <a:pt x="4813" y="22055"/>
                    <a:pt x="4547" y="21208"/>
                  </a:cubicBezTo>
                  <a:lnTo>
                    <a:pt x="863" y="21835"/>
                  </a:lnTo>
                  <a:lnTo>
                    <a:pt x="1" y="27901"/>
                  </a:lnTo>
                  <a:lnTo>
                    <a:pt x="4703" y="27509"/>
                  </a:lnTo>
                  <a:cubicBezTo>
                    <a:pt x="4970" y="26663"/>
                    <a:pt x="5471" y="26193"/>
                    <a:pt x="6412" y="26193"/>
                  </a:cubicBezTo>
                  <a:cubicBezTo>
                    <a:pt x="7572" y="26193"/>
                    <a:pt x="8638" y="26553"/>
                    <a:pt x="8638" y="27697"/>
                  </a:cubicBezTo>
                  <a:cubicBezTo>
                    <a:pt x="8638" y="28857"/>
                    <a:pt x="7697" y="29798"/>
                    <a:pt x="6537" y="29798"/>
                  </a:cubicBezTo>
                  <a:cubicBezTo>
                    <a:pt x="5612" y="29798"/>
                    <a:pt x="4813" y="29186"/>
                    <a:pt x="4547" y="28340"/>
                  </a:cubicBezTo>
                  <a:lnTo>
                    <a:pt x="346" y="29186"/>
                  </a:lnTo>
                  <a:lnTo>
                    <a:pt x="1035" y="34657"/>
                  </a:lnTo>
                  <a:lnTo>
                    <a:pt x="4547" y="34186"/>
                  </a:lnTo>
                  <a:cubicBezTo>
                    <a:pt x="4813" y="33356"/>
                    <a:pt x="5612" y="32744"/>
                    <a:pt x="6537" y="32744"/>
                  </a:cubicBezTo>
                  <a:cubicBezTo>
                    <a:pt x="7697" y="32744"/>
                    <a:pt x="8638" y="33669"/>
                    <a:pt x="8638" y="34829"/>
                  </a:cubicBezTo>
                  <a:cubicBezTo>
                    <a:pt x="8638" y="35989"/>
                    <a:pt x="8575" y="36741"/>
                    <a:pt x="7415" y="36741"/>
                  </a:cubicBezTo>
                  <a:cubicBezTo>
                    <a:pt x="6474" y="36741"/>
                    <a:pt x="5659" y="36005"/>
                    <a:pt x="5393" y="35158"/>
                  </a:cubicBezTo>
                  <a:lnTo>
                    <a:pt x="863" y="35472"/>
                  </a:lnTo>
                  <a:lnTo>
                    <a:pt x="1709" y="42431"/>
                  </a:lnTo>
                  <a:lnTo>
                    <a:pt x="4876" y="41914"/>
                  </a:lnTo>
                  <a:cubicBezTo>
                    <a:pt x="5142" y="41067"/>
                    <a:pt x="5612" y="39876"/>
                    <a:pt x="6537" y="39876"/>
                  </a:cubicBezTo>
                  <a:cubicBezTo>
                    <a:pt x="7697" y="39876"/>
                    <a:pt x="8638" y="40801"/>
                    <a:pt x="8638" y="41961"/>
                  </a:cubicBezTo>
                  <a:cubicBezTo>
                    <a:pt x="8638" y="43121"/>
                    <a:pt x="8371" y="43952"/>
                    <a:pt x="7211" y="43952"/>
                  </a:cubicBezTo>
                  <a:cubicBezTo>
                    <a:pt x="6286" y="43952"/>
                    <a:pt x="4813" y="43450"/>
                    <a:pt x="4547" y="42604"/>
                  </a:cubicBezTo>
                  <a:lnTo>
                    <a:pt x="863" y="43105"/>
                  </a:lnTo>
                  <a:lnTo>
                    <a:pt x="863" y="48450"/>
                  </a:lnTo>
                  <a:lnTo>
                    <a:pt x="5126" y="49093"/>
                  </a:lnTo>
                  <a:cubicBezTo>
                    <a:pt x="5409" y="48246"/>
                    <a:pt x="5612" y="46992"/>
                    <a:pt x="6537" y="46992"/>
                  </a:cubicBezTo>
                  <a:cubicBezTo>
                    <a:pt x="7697" y="46992"/>
                    <a:pt x="8638" y="47933"/>
                    <a:pt x="8638" y="49093"/>
                  </a:cubicBezTo>
                  <a:cubicBezTo>
                    <a:pt x="8638" y="50253"/>
                    <a:pt x="7697" y="51193"/>
                    <a:pt x="6537" y="51193"/>
                  </a:cubicBezTo>
                  <a:cubicBezTo>
                    <a:pt x="5612" y="51193"/>
                    <a:pt x="5738" y="50362"/>
                    <a:pt x="5471" y="49516"/>
                  </a:cubicBezTo>
                  <a:lnTo>
                    <a:pt x="863" y="49735"/>
                  </a:lnTo>
                  <a:lnTo>
                    <a:pt x="1035" y="56287"/>
                  </a:lnTo>
                  <a:lnTo>
                    <a:pt x="4280" y="56287"/>
                  </a:lnTo>
                  <a:cubicBezTo>
                    <a:pt x="4547" y="55441"/>
                    <a:pt x="5612" y="54124"/>
                    <a:pt x="6537" y="54124"/>
                  </a:cubicBezTo>
                  <a:cubicBezTo>
                    <a:pt x="7697" y="54124"/>
                    <a:pt x="8638" y="55065"/>
                    <a:pt x="8638" y="56225"/>
                  </a:cubicBezTo>
                  <a:cubicBezTo>
                    <a:pt x="8638" y="57384"/>
                    <a:pt x="7697" y="58325"/>
                    <a:pt x="6537" y="58325"/>
                  </a:cubicBezTo>
                  <a:cubicBezTo>
                    <a:pt x="5612" y="58325"/>
                    <a:pt x="4813" y="57714"/>
                    <a:pt x="4547" y="56867"/>
                  </a:cubicBezTo>
                  <a:lnTo>
                    <a:pt x="863" y="57463"/>
                  </a:lnTo>
                  <a:lnTo>
                    <a:pt x="863" y="62714"/>
                  </a:lnTo>
                  <a:lnTo>
                    <a:pt x="4782" y="63106"/>
                  </a:lnTo>
                  <a:cubicBezTo>
                    <a:pt x="5064" y="62259"/>
                    <a:pt x="5612" y="61256"/>
                    <a:pt x="6537" y="61256"/>
                  </a:cubicBezTo>
                  <a:cubicBezTo>
                    <a:pt x="7697" y="61256"/>
                    <a:pt x="8638" y="62196"/>
                    <a:pt x="8638" y="63356"/>
                  </a:cubicBezTo>
                  <a:cubicBezTo>
                    <a:pt x="8638" y="64516"/>
                    <a:pt x="7697" y="65457"/>
                    <a:pt x="6537" y="65457"/>
                  </a:cubicBezTo>
                  <a:cubicBezTo>
                    <a:pt x="5612" y="65457"/>
                    <a:pt x="4813" y="64845"/>
                    <a:pt x="4547" y="63999"/>
                  </a:cubicBezTo>
                  <a:lnTo>
                    <a:pt x="832" y="64360"/>
                  </a:lnTo>
                  <a:lnTo>
                    <a:pt x="346" y="71052"/>
                  </a:lnTo>
                  <a:lnTo>
                    <a:pt x="4876" y="70112"/>
                  </a:lnTo>
                  <a:cubicBezTo>
                    <a:pt x="5142" y="69266"/>
                    <a:pt x="5612" y="68388"/>
                    <a:pt x="6537" y="68388"/>
                  </a:cubicBezTo>
                  <a:cubicBezTo>
                    <a:pt x="7697" y="68388"/>
                    <a:pt x="8638" y="69328"/>
                    <a:pt x="8638" y="70488"/>
                  </a:cubicBezTo>
                  <a:cubicBezTo>
                    <a:pt x="8638" y="71648"/>
                    <a:pt x="7697" y="72589"/>
                    <a:pt x="6537" y="72589"/>
                  </a:cubicBezTo>
                  <a:cubicBezTo>
                    <a:pt x="5612" y="72589"/>
                    <a:pt x="4813" y="71977"/>
                    <a:pt x="4547" y="71131"/>
                  </a:cubicBezTo>
                  <a:lnTo>
                    <a:pt x="863" y="71554"/>
                  </a:lnTo>
                  <a:lnTo>
                    <a:pt x="1537" y="77448"/>
                  </a:lnTo>
                  <a:lnTo>
                    <a:pt x="4954" y="77620"/>
                  </a:lnTo>
                  <a:cubicBezTo>
                    <a:pt x="5236" y="76774"/>
                    <a:pt x="5612" y="75520"/>
                    <a:pt x="6537" y="75520"/>
                  </a:cubicBezTo>
                  <a:cubicBezTo>
                    <a:pt x="7697" y="75520"/>
                    <a:pt x="8638" y="76460"/>
                    <a:pt x="8638" y="77620"/>
                  </a:cubicBezTo>
                  <a:cubicBezTo>
                    <a:pt x="8638" y="78780"/>
                    <a:pt x="7697" y="79720"/>
                    <a:pt x="6537" y="79720"/>
                  </a:cubicBezTo>
                  <a:cubicBezTo>
                    <a:pt x="5612" y="79720"/>
                    <a:pt x="4813" y="79109"/>
                    <a:pt x="4547" y="78263"/>
                  </a:cubicBezTo>
                  <a:lnTo>
                    <a:pt x="1804" y="78263"/>
                  </a:lnTo>
                  <a:lnTo>
                    <a:pt x="1208" y="84109"/>
                  </a:lnTo>
                  <a:lnTo>
                    <a:pt x="4782" y="84626"/>
                  </a:lnTo>
                  <a:cubicBezTo>
                    <a:pt x="5064" y="83780"/>
                    <a:pt x="5612" y="82651"/>
                    <a:pt x="6537" y="82651"/>
                  </a:cubicBezTo>
                  <a:cubicBezTo>
                    <a:pt x="7697" y="82651"/>
                    <a:pt x="8638" y="83592"/>
                    <a:pt x="8638" y="84752"/>
                  </a:cubicBezTo>
                  <a:cubicBezTo>
                    <a:pt x="8638" y="85912"/>
                    <a:pt x="7697" y="86837"/>
                    <a:pt x="6537" y="86837"/>
                  </a:cubicBezTo>
                  <a:cubicBezTo>
                    <a:pt x="5612" y="86837"/>
                    <a:pt x="4813" y="86225"/>
                    <a:pt x="4547" y="85394"/>
                  </a:cubicBezTo>
                  <a:lnTo>
                    <a:pt x="863" y="85394"/>
                  </a:lnTo>
                  <a:lnTo>
                    <a:pt x="1365" y="91241"/>
                  </a:lnTo>
                  <a:lnTo>
                    <a:pt x="5048" y="91382"/>
                  </a:lnTo>
                  <a:cubicBezTo>
                    <a:pt x="5315" y="90536"/>
                    <a:pt x="5612" y="89783"/>
                    <a:pt x="6537" y="89783"/>
                  </a:cubicBezTo>
                  <a:cubicBezTo>
                    <a:pt x="7697" y="89783"/>
                    <a:pt x="8638" y="90724"/>
                    <a:pt x="8638" y="91884"/>
                  </a:cubicBezTo>
                  <a:cubicBezTo>
                    <a:pt x="8638" y="93028"/>
                    <a:pt x="7697" y="93968"/>
                    <a:pt x="6537" y="93968"/>
                  </a:cubicBezTo>
                  <a:cubicBezTo>
                    <a:pt x="5612" y="93968"/>
                    <a:pt x="4813" y="93357"/>
                    <a:pt x="4547" y="92526"/>
                  </a:cubicBezTo>
                  <a:lnTo>
                    <a:pt x="2148" y="92918"/>
                  </a:lnTo>
                  <a:lnTo>
                    <a:pt x="863" y="98185"/>
                  </a:lnTo>
                  <a:lnTo>
                    <a:pt x="139001" y="98185"/>
                  </a:lnTo>
                  <a:lnTo>
                    <a:pt x="139001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"/>
            <p:cNvSpPr/>
            <p:nvPr/>
          </p:nvSpPr>
          <p:spPr>
            <a:xfrm rot="10800000" flipH="1">
              <a:off x="828956" y="649420"/>
              <a:ext cx="4795677" cy="3387321"/>
            </a:xfrm>
            <a:custGeom>
              <a:avLst/>
              <a:gdLst/>
              <a:ahLst/>
              <a:cxnLst/>
              <a:rect l="l" t="t" r="r" b="b"/>
              <a:pathLst>
                <a:path w="138985" h="98169" extrusionOk="0">
                  <a:moveTo>
                    <a:pt x="846" y="0"/>
                  </a:moveTo>
                  <a:lnTo>
                    <a:pt x="925" y="6364"/>
                  </a:lnTo>
                  <a:lnTo>
                    <a:pt x="5031" y="6364"/>
                  </a:lnTo>
                  <a:cubicBezTo>
                    <a:pt x="5298" y="5518"/>
                    <a:pt x="5894" y="4906"/>
                    <a:pt x="6834" y="4906"/>
                  </a:cubicBezTo>
                  <a:cubicBezTo>
                    <a:pt x="7978" y="4906"/>
                    <a:pt x="8621" y="5141"/>
                    <a:pt x="8621" y="6301"/>
                  </a:cubicBezTo>
                  <a:cubicBezTo>
                    <a:pt x="8621" y="7461"/>
                    <a:pt x="7680" y="8402"/>
                    <a:pt x="6536" y="8402"/>
                  </a:cubicBezTo>
                  <a:cubicBezTo>
                    <a:pt x="5596" y="8402"/>
                    <a:pt x="4812" y="7790"/>
                    <a:pt x="4530" y="6944"/>
                  </a:cubicBezTo>
                  <a:lnTo>
                    <a:pt x="596" y="7304"/>
                  </a:lnTo>
                  <a:lnTo>
                    <a:pt x="329" y="13449"/>
                  </a:lnTo>
                  <a:lnTo>
                    <a:pt x="4781" y="13370"/>
                  </a:lnTo>
                  <a:cubicBezTo>
                    <a:pt x="5047" y="12524"/>
                    <a:pt x="5298" y="11991"/>
                    <a:pt x="6223" y="11991"/>
                  </a:cubicBezTo>
                  <a:cubicBezTo>
                    <a:pt x="7383" y="11991"/>
                    <a:pt x="8621" y="12273"/>
                    <a:pt x="8621" y="13433"/>
                  </a:cubicBezTo>
                  <a:cubicBezTo>
                    <a:pt x="8621" y="14593"/>
                    <a:pt x="7680" y="15518"/>
                    <a:pt x="6536" y="15518"/>
                  </a:cubicBezTo>
                  <a:cubicBezTo>
                    <a:pt x="5596" y="15518"/>
                    <a:pt x="4812" y="14907"/>
                    <a:pt x="4530" y="14076"/>
                  </a:cubicBezTo>
                  <a:lnTo>
                    <a:pt x="596" y="14483"/>
                  </a:lnTo>
                  <a:lnTo>
                    <a:pt x="846" y="20800"/>
                  </a:lnTo>
                  <a:lnTo>
                    <a:pt x="4953" y="20628"/>
                  </a:lnTo>
                  <a:cubicBezTo>
                    <a:pt x="5220" y="19781"/>
                    <a:pt x="5815" y="19170"/>
                    <a:pt x="6740" y="19170"/>
                  </a:cubicBezTo>
                  <a:cubicBezTo>
                    <a:pt x="7900" y="19170"/>
                    <a:pt x="8621" y="19405"/>
                    <a:pt x="8621" y="20565"/>
                  </a:cubicBezTo>
                  <a:cubicBezTo>
                    <a:pt x="8621" y="21725"/>
                    <a:pt x="7696" y="22650"/>
                    <a:pt x="6536" y="22650"/>
                  </a:cubicBezTo>
                  <a:cubicBezTo>
                    <a:pt x="5596" y="22650"/>
                    <a:pt x="4812" y="22038"/>
                    <a:pt x="4530" y="21208"/>
                  </a:cubicBezTo>
                  <a:lnTo>
                    <a:pt x="846" y="21819"/>
                  </a:lnTo>
                  <a:lnTo>
                    <a:pt x="0" y="27885"/>
                  </a:lnTo>
                  <a:lnTo>
                    <a:pt x="0" y="27885"/>
                  </a:lnTo>
                  <a:lnTo>
                    <a:pt x="4687" y="27493"/>
                  </a:lnTo>
                  <a:cubicBezTo>
                    <a:pt x="4969" y="26647"/>
                    <a:pt x="5470" y="26176"/>
                    <a:pt x="6395" y="26176"/>
                  </a:cubicBezTo>
                  <a:cubicBezTo>
                    <a:pt x="7555" y="26176"/>
                    <a:pt x="8621" y="26537"/>
                    <a:pt x="8621" y="27697"/>
                  </a:cubicBezTo>
                  <a:cubicBezTo>
                    <a:pt x="8621" y="28841"/>
                    <a:pt x="7680" y="29781"/>
                    <a:pt x="6536" y="29781"/>
                  </a:cubicBezTo>
                  <a:cubicBezTo>
                    <a:pt x="5596" y="29781"/>
                    <a:pt x="4812" y="29170"/>
                    <a:pt x="4530" y="28324"/>
                  </a:cubicBezTo>
                  <a:lnTo>
                    <a:pt x="329" y="29170"/>
                  </a:lnTo>
                  <a:lnTo>
                    <a:pt x="1019" y="34641"/>
                  </a:lnTo>
                  <a:lnTo>
                    <a:pt x="4530" y="34186"/>
                  </a:lnTo>
                  <a:cubicBezTo>
                    <a:pt x="4812" y="33340"/>
                    <a:pt x="5596" y="32728"/>
                    <a:pt x="6536" y="32728"/>
                  </a:cubicBezTo>
                  <a:cubicBezTo>
                    <a:pt x="7680" y="32728"/>
                    <a:pt x="8621" y="33669"/>
                    <a:pt x="8621" y="34813"/>
                  </a:cubicBezTo>
                  <a:cubicBezTo>
                    <a:pt x="8621" y="35973"/>
                    <a:pt x="8558" y="36725"/>
                    <a:pt x="7398" y="36725"/>
                  </a:cubicBezTo>
                  <a:cubicBezTo>
                    <a:pt x="6458" y="36725"/>
                    <a:pt x="5643" y="35989"/>
                    <a:pt x="5376" y="35158"/>
                  </a:cubicBezTo>
                  <a:lnTo>
                    <a:pt x="846" y="35456"/>
                  </a:lnTo>
                  <a:lnTo>
                    <a:pt x="1709" y="42415"/>
                  </a:lnTo>
                  <a:lnTo>
                    <a:pt x="4859" y="41898"/>
                  </a:lnTo>
                  <a:cubicBezTo>
                    <a:pt x="5126" y="41051"/>
                    <a:pt x="5596" y="39860"/>
                    <a:pt x="6536" y="39860"/>
                  </a:cubicBezTo>
                  <a:cubicBezTo>
                    <a:pt x="7696" y="39860"/>
                    <a:pt x="8621" y="40801"/>
                    <a:pt x="8621" y="41945"/>
                  </a:cubicBezTo>
                  <a:cubicBezTo>
                    <a:pt x="8621" y="43105"/>
                    <a:pt x="8354" y="43935"/>
                    <a:pt x="7210" y="43935"/>
                  </a:cubicBezTo>
                  <a:cubicBezTo>
                    <a:pt x="6270" y="43935"/>
                    <a:pt x="4812" y="43434"/>
                    <a:pt x="4530" y="42587"/>
                  </a:cubicBezTo>
                  <a:lnTo>
                    <a:pt x="846" y="43089"/>
                  </a:lnTo>
                  <a:lnTo>
                    <a:pt x="846" y="48434"/>
                  </a:lnTo>
                  <a:lnTo>
                    <a:pt x="5126" y="49077"/>
                  </a:lnTo>
                  <a:cubicBezTo>
                    <a:pt x="5392" y="48230"/>
                    <a:pt x="5596" y="46992"/>
                    <a:pt x="6536" y="46992"/>
                  </a:cubicBezTo>
                  <a:cubicBezTo>
                    <a:pt x="7680" y="46992"/>
                    <a:pt x="8621" y="47917"/>
                    <a:pt x="8621" y="49077"/>
                  </a:cubicBezTo>
                  <a:cubicBezTo>
                    <a:pt x="8621" y="50236"/>
                    <a:pt x="7680" y="51177"/>
                    <a:pt x="6536" y="51177"/>
                  </a:cubicBezTo>
                  <a:cubicBezTo>
                    <a:pt x="5596" y="51177"/>
                    <a:pt x="5737" y="50346"/>
                    <a:pt x="5455" y="49500"/>
                  </a:cubicBezTo>
                  <a:lnTo>
                    <a:pt x="846" y="49719"/>
                  </a:lnTo>
                  <a:lnTo>
                    <a:pt x="1019" y="56271"/>
                  </a:lnTo>
                  <a:lnTo>
                    <a:pt x="4263" y="56271"/>
                  </a:lnTo>
                  <a:cubicBezTo>
                    <a:pt x="4530" y="55425"/>
                    <a:pt x="5596" y="54124"/>
                    <a:pt x="6536" y="54124"/>
                  </a:cubicBezTo>
                  <a:cubicBezTo>
                    <a:pt x="7680" y="54124"/>
                    <a:pt x="8621" y="55048"/>
                    <a:pt x="8621" y="56208"/>
                  </a:cubicBezTo>
                  <a:cubicBezTo>
                    <a:pt x="8621" y="57368"/>
                    <a:pt x="7680" y="58309"/>
                    <a:pt x="6536" y="58309"/>
                  </a:cubicBezTo>
                  <a:cubicBezTo>
                    <a:pt x="5596" y="58309"/>
                    <a:pt x="4812" y="57697"/>
                    <a:pt x="4530" y="56851"/>
                  </a:cubicBezTo>
                  <a:lnTo>
                    <a:pt x="846" y="57447"/>
                  </a:lnTo>
                  <a:lnTo>
                    <a:pt x="846" y="62698"/>
                  </a:lnTo>
                  <a:lnTo>
                    <a:pt x="4781" y="63089"/>
                  </a:lnTo>
                  <a:cubicBezTo>
                    <a:pt x="5047" y="62243"/>
                    <a:pt x="5596" y="61240"/>
                    <a:pt x="6536" y="61240"/>
                  </a:cubicBezTo>
                  <a:cubicBezTo>
                    <a:pt x="7696" y="61240"/>
                    <a:pt x="8621" y="62180"/>
                    <a:pt x="8621" y="63340"/>
                  </a:cubicBezTo>
                  <a:cubicBezTo>
                    <a:pt x="8621" y="64500"/>
                    <a:pt x="7680" y="65441"/>
                    <a:pt x="6536" y="65441"/>
                  </a:cubicBezTo>
                  <a:cubicBezTo>
                    <a:pt x="5596" y="65441"/>
                    <a:pt x="4812" y="64829"/>
                    <a:pt x="4530" y="63983"/>
                  </a:cubicBezTo>
                  <a:lnTo>
                    <a:pt x="815" y="64343"/>
                  </a:lnTo>
                  <a:lnTo>
                    <a:pt x="329" y="71036"/>
                  </a:lnTo>
                  <a:lnTo>
                    <a:pt x="4859" y="70096"/>
                  </a:lnTo>
                  <a:cubicBezTo>
                    <a:pt x="5126" y="69249"/>
                    <a:pt x="5596" y="68372"/>
                    <a:pt x="6536" y="68372"/>
                  </a:cubicBezTo>
                  <a:cubicBezTo>
                    <a:pt x="7696" y="68372"/>
                    <a:pt x="8621" y="69312"/>
                    <a:pt x="8621" y="70472"/>
                  </a:cubicBezTo>
                  <a:cubicBezTo>
                    <a:pt x="8621" y="71632"/>
                    <a:pt x="7696" y="72572"/>
                    <a:pt x="6536" y="72572"/>
                  </a:cubicBezTo>
                  <a:cubicBezTo>
                    <a:pt x="5596" y="72572"/>
                    <a:pt x="4812" y="71961"/>
                    <a:pt x="4530" y="71115"/>
                  </a:cubicBezTo>
                  <a:lnTo>
                    <a:pt x="846" y="71538"/>
                  </a:lnTo>
                  <a:lnTo>
                    <a:pt x="1536" y="77431"/>
                  </a:lnTo>
                  <a:lnTo>
                    <a:pt x="4953" y="77604"/>
                  </a:lnTo>
                  <a:cubicBezTo>
                    <a:pt x="5220" y="76773"/>
                    <a:pt x="5596" y="75503"/>
                    <a:pt x="6536" y="75503"/>
                  </a:cubicBezTo>
                  <a:cubicBezTo>
                    <a:pt x="7696" y="75503"/>
                    <a:pt x="8621" y="76444"/>
                    <a:pt x="8621" y="77604"/>
                  </a:cubicBezTo>
                  <a:cubicBezTo>
                    <a:pt x="8621" y="78764"/>
                    <a:pt x="7680" y="79704"/>
                    <a:pt x="6536" y="79704"/>
                  </a:cubicBezTo>
                  <a:cubicBezTo>
                    <a:pt x="5596" y="79704"/>
                    <a:pt x="4812" y="79093"/>
                    <a:pt x="4530" y="78246"/>
                  </a:cubicBezTo>
                  <a:lnTo>
                    <a:pt x="1787" y="78246"/>
                  </a:lnTo>
                  <a:lnTo>
                    <a:pt x="1191" y="84109"/>
                  </a:lnTo>
                  <a:lnTo>
                    <a:pt x="4781" y="84610"/>
                  </a:lnTo>
                  <a:cubicBezTo>
                    <a:pt x="5047" y="83764"/>
                    <a:pt x="5596" y="82635"/>
                    <a:pt x="6536" y="82635"/>
                  </a:cubicBezTo>
                  <a:cubicBezTo>
                    <a:pt x="7680" y="82635"/>
                    <a:pt x="8621" y="83576"/>
                    <a:pt x="8621" y="84736"/>
                  </a:cubicBezTo>
                  <a:cubicBezTo>
                    <a:pt x="8621" y="85896"/>
                    <a:pt x="7696" y="86836"/>
                    <a:pt x="6536" y="86836"/>
                  </a:cubicBezTo>
                  <a:cubicBezTo>
                    <a:pt x="5596" y="86836"/>
                    <a:pt x="4812" y="86225"/>
                    <a:pt x="4530" y="85378"/>
                  </a:cubicBezTo>
                  <a:lnTo>
                    <a:pt x="846" y="85378"/>
                  </a:lnTo>
                  <a:lnTo>
                    <a:pt x="1364" y="91225"/>
                  </a:lnTo>
                  <a:lnTo>
                    <a:pt x="5031" y="91366"/>
                  </a:lnTo>
                  <a:cubicBezTo>
                    <a:pt x="5298" y="90519"/>
                    <a:pt x="5596" y="89767"/>
                    <a:pt x="6536" y="89767"/>
                  </a:cubicBezTo>
                  <a:cubicBezTo>
                    <a:pt x="7696" y="89767"/>
                    <a:pt x="8621" y="90708"/>
                    <a:pt x="8621" y="91867"/>
                  </a:cubicBezTo>
                  <a:cubicBezTo>
                    <a:pt x="8621" y="93027"/>
                    <a:pt x="7680" y="93968"/>
                    <a:pt x="6536" y="93968"/>
                  </a:cubicBezTo>
                  <a:cubicBezTo>
                    <a:pt x="5596" y="93968"/>
                    <a:pt x="4812" y="93357"/>
                    <a:pt x="4530" y="92510"/>
                  </a:cubicBezTo>
                  <a:lnTo>
                    <a:pt x="2132" y="92902"/>
                  </a:lnTo>
                  <a:lnTo>
                    <a:pt x="846" y="98169"/>
                  </a:lnTo>
                  <a:lnTo>
                    <a:pt x="138984" y="98169"/>
                  </a:lnTo>
                  <a:lnTo>
                    <a:pt x="138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"/>
            <p:cNvSpPr/>
            <p:nvPr/>
          </p:nvSpPr>
          <p:spPr>
            <a:xfrm rot="10800000" flipH="1">
              <a:off x="1274070" y="770567"/>
              <a:ext cx="4235903" cy="3145579"/>
            </a:xfrm>
            <a:custGeom>
              <a:avLst/>
              <a:gdLst/>
              <a:ahLst/>
              <a:cxnLst/>
              <a:rect l="l" t="t" r="r" b="b"/>
              <a:pathLst>
                <a:path w="122762" h="91163" fill="none" extrusionOk="0">
                  <a:moveTo>
                    <a:pt x="0" y="91162"/>
                  </a:moveTo>
                  <a:lnTo>
                    <a:pt x="0" y="1"/>
                  </a:lnTo>
                  <a:lnTo>
                    <a:pt x="122761" y="1"/>
                  </a:lnTo>
                  <a:lnTo>
                    <a:pt x="122761" y="91162"/>
                  </a:lnTo>
                  <a:close/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"/>
            <p:cNvSpPr/>
            <p:nvPr/>
          </p:nvSpPr>
          <p:spPr>
            <a:xfrm rot="10800000" flipH="1">
              <a:off x="5340105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"/>
            <p:cNvSpPr/>
            <p:nvPr/>
          </p:nvSpPr>
          <p:spPr>
            <a:xfrm rot="10800000" flipH="1">
              <a:off x="5170823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"/>
            <p:cNvSpPr/>
            <p:nvPr/>
          </p:nvSpPr>
          <p:spPr>
            <a:xfrm rot="10800000" flipH="1">
              <a:off x="5000990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"/>
            <p:cNvSpPr/>
            <p:nvPr/>
          </p:nvSpPr>
          <p:spPr>
            <a:xfrm rot="10800000" flipH="1">
              <a:off x="4832260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 rot="10800000" flipH="1">
              <a:off x="4662979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 rot="10800000" flipH="1">
              <a:off x="4493145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 rot="10800000" flipH="1">
              <a:off x="4323863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 rot="10800000" flipH="1">
              <a:off x="4154030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 rot="10800000" flipH="1">
              <a:off x="3984231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7"/>
            <p:cNvSpPr/>
            <p:nvPr/>
          </p:nvSpPr>
          <p:spPr>
            <a:xfrm rot="10800000" flipH="1">
              <a:off x="3816019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7"/>
            <p:cNvSpPr/>
            <p:nvPr/>
          </p:nvSpPr>
          <p:spPr>
            <a:xfrm rot="10800000" flipH="1">
              <a:off x="3646185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7"/>
            <p:cNvSpPr/>
            <p:nvPr/>
          </p:nvSpPr>
          <p:spPr>
            <a:xfrm rot="10800000" flipH="1">
              <a:off x="3476352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7"/>
            <p:cNvSpPr/>
            <p:nvPr/>
          </p:nvSpPr>
          <p:spPr>
            <a:xfrm rot="10800000" flipH="1">
              <a:off x="3307070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7"/>
            <p:cNvSpPr/>
            <p:nvPr/>
          </p:nvSpPr>
          <p:spPr>
            <a:xfrm rot="10800000" flipH="1">
              <a:off x="3137271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"/>
            <p:cNvSpPr/>
            <p:nvPr/>
          </p:nvSpPr>
          <p:spPr>
            <a:xfrm rot="10800000" flipH="1">
              <a:off x="2967955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"/>
            <p:cNvSpPr/>
            <p:nvPr/>
          </p:nvSpPr>
          <p:spPr>
            <a:xfrm rot="10800000" flipH="1">
              <a:off x="2799226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"/>
            <p:cNvSpPr/>
            <p:nvPr/>
          </p:nvSpPr>
          <p:spPr>
            <a:xfrm rot="10800000" flipH="1">
              <a:off x="2629392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7"/>
            <p:cNvSpPr/>
            <p:nvPr/>
          </p:nvSpPr>
          <p:spPr>
            <a:xfrm rot="10800000" flipH="1">
              <a:off x="2460110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7"/>
            <p:cNvSpPr/>
            <p:nvPr/>
          </p:nvSpPr>
          <p:spPr>
            <a:xfrm rot="10800000" flipH="1">
              <a:off x="2290311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7"/>
            <p:cNvSpPr/>
            <p:nvPr/>
          </p:nvSpPr>
          <p:spPr>
            <a:xfrm rot="10800000" flipH="1">
              <a:off x="2120995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7"/>
            <p:cNvSpPr/>
            <p:nvPr/>
          </p:nvSpPr>
          <p:spPr>
            <a:xfrm rot="10800000" flipH="1">
              <a:off x="1951196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7"/>
            <p:cNvSpPr/>
            <p:nvPr/>
          </p:nvSpPr>
          <p:spPr>
            <a:xfrm rot="10800000" flipH="1">
              <a:off x="1782432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7"/>
            <p:cNvSpPr/>
            <p:nvPr/>
          </p:nvSpPr>
          <p:spPr>
            <a:xfrm rot="10800000" flipH="1">
              <a:off x="1613151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7"/>
            <p:cNvSpPr/>
            <p:nvPr/>
          </p:nvSpPr>
          <p:spPr>
            <a:xfrm rot="10800000" flipH="1">
              <a:off x="1443352" y="770567"/>
              <a:ext cx="35" cy="3145579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7"/>
            <p:cNvSpPr/>
            <p:nvPr/>
          </p:nvSpPr>
          <p:spPr>
            <a:xfrm rot="10800000" flipH="1">
              <a:off x="1274070" y="3750074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7"/>
            <p:cNvSpPr/>
            <p:nvPr/>
          </p:nvSpPr>
          <p:spPr>
            <a:xfrm rot="10800000" flipH="1">
              <a:off x="1274070" y="3585105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7"/>
            <p:cNvSpPr/>
            <p:nvPr/>
          </p:nvSpPr>
          <p:spPr>
            <a:xfrm rot="10800000" flipH="1">
              <a:off x="1274070" y="3419067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7"/>
            <p:cNvSpPr/>
            <p:nvPr/>
          </p:nvSpPr>
          <p:spPr>
            <a:xfrm rot="10800000" flipH="1">
              <a:off x="1274070" y="3254133"/>
              <a:ext cx="4235903" cy="0"/>
            </a:xfrm>
            <a:custGeom>
              <a:avLst/>
              <a:gdLst/>
              <a:ahLst/>
              <a:cxnLst/>
              <a:rect l="l" t="t" r="r" b="b"/>
              <a:pathLst>
                <a:path w="122762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7"/>
            <p:cNvSpPr/>
            <p:nvPr/>
          </p:nvSpPr>
          <p:spPr>
            <a:xfrm rot="10800000" flipH="1">
              <a:off x="1274070" y="3088061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7"/>
            <p:cNvSpPr/>
            <p:nvPr/>
          </p:nvSpPr>
          <p:spPr>
            <a:xfrm rot="10800000" flipH="1">
              <a:off x="1274070" y="2923127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"/>
            <p:cNvSpPr/>
            <p:nvPr/>
          </p:nvSpPr>
          <p:spPr>
            <a:xfrm rot="10800000" flipH="1">
              <a:off x="1274070" y="2757089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"/>
            <p:cNvSpPr/>
            <p:nvPr/>
          </p:nvSpPr>
          <p:spPr>
            <a:xfrm rot="10800000" flipH="1">
              <a:off x="1274070" y="2591051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7"/>
            <p:cNvSpPr/>
            <p:nvPr/>
          </p:nvSpPr>
          <p:spPr>
            <a:xfrm rot="10800000" flipH="1">
              <a:off x="1274070" y="2426082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 rot="10800000" flipH="1">
              <a:off x="1274070" y="2260044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"/>
            <p:cNvSpPr/>
            <p:nvPr/>
          </p:nvSpPr>
          <p:spPr>
            <a:xfrm rot="10800000" flipH="1">
              <a:off x="1274070" y="2095076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7"/>
            <p:cNvSpPr/>
            <p:nvPr/>
          </p:nvSpPr>
          <p:spPr>
            <a:xfrm rot="10800000" flipH="1">
              <a:off x="1274070" y="1929038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7"/>
            <p:cNvSpPr/>
            <p:nvPr/>
          </p:nvSpPr>
          <p:spPr>
            <a:xfrm rot="10800000" flipH="1">
              <a:off x="1274070" y="1763552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7"/>
            <p:cNvSpPr/>
            <p:nvPr/>
          </p:nvSpPr>
          <p:spPr>
            <a:xfrm rot="10800000" flipH="1">
              <a:off x="1274070" y="1598066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7"/>
            <p:cNvSpPr/>
            <p:nvPr/>
          </p:nvSpPr>
          <p:spPr>
            <a:xfrm rot="10800000" flipH="1">
              <a:off x="1274070" y="1432546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7"/>
            <p:cNvSpPr/>
            <p:nvPr/>
          </p:nvSpPr>
          <p:spPr>
            <a:xfrm rot="10800000" flipH="1">
              <a:off x="1274070" y="1267060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7"/>
            <p:cNvSpPr/>
            <p:nvPr/>
          </p:nvSpPr>
          <p:spPr>
            <a:xfrm rot="10800000" flipH="1">
              <a:off x="1274070" y="1101574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7"/>
            <p:cNvSpPr/>
            <p:nvPr/>
          </p:nvSpPr>
          <p:spPr>
            <a:xfrm rot="10800000" flipH="1">
              <a:off x="1274070" y="936053"/>
              <a:ext cx="4235903" cy="35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4" name="Google Shape;844;p7"/>
          <p:cNvSpPr txBox="1">
            <a:spLocks noGrp="1"/>
          </p:cNvSpPr>
          <p:nvPr>
            <p:ph type="title"/>
          </p:nvPr>
        </p:nvSpPr>
        <p:spPr>
          <a:xfrm>
            <a:off x="1765075" y="1657713"/>
            <a:ext cx="32469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6200" b="1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5" name="Google Shape;845;p7"/>
          <p:cNvSpPr txBox="1">
            <a:spLocks noGrp="1"/>
          </p:cNvSpPr>
          <p:nvPr>
            <p:ph type="subTitle" idx="1"/>
          </p:nvPr>
        </p:nvSpPr>
        <p:spPr>
          <a:xfrm>
            <a:off x="1765075" y="2693188"/>
            <a:ext cx="32469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46" name="Google Shape;846;p7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847" name="Google Shape;847;p7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0" name="Google Shape;850;p7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851" name="Google Shape;851;p7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3" name="Google Shape;853;p7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854" name="Google Shape;854;p7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8" name="Google Shape;898;p7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899" name="Google Shape;899;p7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1" name="Google Shape;901;p7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7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7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79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8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8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951" name="Google Shape;951;p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996" name="Google Shape;996;p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8" name="Google Shape;998;p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1044;p8"/>
          <p:cNvGrpSpPr/>
          <p:nvPr/>
        </p:nvGrpSpPr>
        <p:grpSpPr>
          <a:xfrm>
            <a:off x="524672" y="1030007"/>
            <a:ext cx="7790003" cy="3149044"/>
            <a:chOff x="685125" y="1017450"/>
            <a:chExt cx="7852034" cy="3174119"/>
          </a:xfrm>
        </p:grpSpPr>
        <p:sp>
          <p:nvSpPr>
            <p:cNvPr id="1045" name="Google Shape;1045;p8"/>
            <p:cNvSpPr/>
            <p:nvPr/>
          </p:nvSpPr>
          <p:spPr>
            <a:xfrm>
              <a:off x="763425" y="1082975"/>
              <a:ext cx="7773734" cy="3108594"/>
            </a:xfrm>
            <a:custGeom>
              <a:avLst/>
              <a:gdLst/>
              <a:ahLst/>
              <a:cxnLst/>
              <a:rect l="l" t="t" r="r" b="b"/>
              <a:pathLst>
                <a:path w="82984" h="33184" extrusionOk="0">
                  <a:moveTo>
                    <a:pt x="2882" y="4010"/>
                  </a:moveTo>
                  <a:cubicBezTo>
                    <a:pt x="3785" y="4010"/>
                    <a:pt x="4512" y="4762"/>
                    <a:pt x="4512" y="5664"/>
                  </a:cubicBezTo>
                  <a:cubicBezTo>
                    <a:pt x="4512" y="6567"/>
                    <a:pt x="3785" y="7293"/>
                    <a:pt x="2882" y="7293"/>
                  </a:cubicBezTo>
                  <a:cubicBezTo>
                    <a:pt x="1980" y="7293"/>
                    <a:pt x="1253" y="6567"/>
                    <a:pt x="1253" y="5664"/>
                  </a:cubicBezTo>
                  <a:cubicBezTo>
                    <a:pt x="1253" y="4762"/>
                    <a:pt x="1980" y="4010"/>
                    <a:pt x="2882" y="4010"/>
                  </a:cubicBezTo>
                  <a:close/>
                  <a:moveTo>
                    <a:pt x="2882" y="8998"/>
                  </a:moveTo>
                  <a:cubicBezTo>
                    <a:pt x="3785" y="8998"/>
                    <a:pt x="4512" y="9725"/>
                    <a:pt x="4512" y="10627"/>
                  </a:cubicBezTo>
                  <a:cubicBezTo>
                    <a:pt x="4512" y="11554"/>
                    <a:pt x="3785" y="12281"/>
                    <a:pt x="2882" y="12281"/>
                  </a:cubicBezTo>
                  <a:cubicBezTo>
                    <a:pt x="1980" y="12281"/>
                    <a:pt x="1253" y="11554"/>
                    <a:pt x="1253" y="10627"/>
                  </a:cubicBezTo>
                  <a:cubicBezTo>
                    <a:pt x="1253" y="9725"/>
                    <a:pt x="1980" y="8998"/>
                    <a:pt x="2882" y="8998"/>
                  </a:cubicBezTo>
                  <a:close/>
                  <a:moveTo>
                    <a:pt x="2882" y="13985"/>
                  </a:moveTo>
                  <a:cubicBezTo>
                    <a:pt x="3785" y="13985"/>
                    <a:pt x="4512" y="14712"/>
                    <a:pt x="4512" y="15614"/>
                  </a:cubicBezTo>
                  <a:cubicBezTo>
                    <a:pt x="4512" y="16517"/>
                    <a:pt x="3785" y="17268"/>
                    <a:pt x="2882" y="17268"/>
                  </a:cubicBezTo>
                  <a:cubicBezTo>
                    <a:pt x="1980" y="17268"/>
                    <a:pt x="1253" y="16517"/>
                    <a:pt x="1253" y="15614"/>
                  </a:cubicBezTo>
                  <a:cubicBezTo>
                    <a:pt x="1253" y="14712"/>
                    <a:pt x="1980" y="13985"/>
                    <a:pt x="2882" y="13985"/>
                  </a:cubicBezTo>
                  <a:close/>
                  <a:moveTo>
                    <a:pt x="2882" y="18973"/>
                  </a:moveTo>
                  <a:cubicBezTo>
                    <a:pt x="3785" y="18973"/>
                    <a:pt x="4512" y="19700"/>
                    <a:pt x="4512" y="20602"/>
                  </a:cubicBezTo>
                  <a:cubicBezTo>
                    <a:pt x="4512" y="21504"/>
                    <a:pt x="3785" y="22256"/>
                    <a:pt x="2882" y="22256"/>
                  </a:cubicBezTo>
                  <a:cubicBezTo>
                    <a:pt x="1980" y="22256"/>
                    <a:pt x="1253" y="21504"/>
                    <a:pt x="1253" y="20602"/>
                  </a:cubicBezTo>
                  <a:cubicBezTo>
                    <a:pt x="1253" y="19700"/>
                    <a:pt x="1980" y="18973"/>
                    <a:pt x="2882" y="18973"/>
                  </a:cubicBezTo>
                  <a:close/>
                  <a:moveTo>
                    <a:pt x="2882" y="23960"/>
                  </a:moveTo>
                  <a:cubicBezTo>
                    <a:pt x="3785" y="23960"/>
                    <a:pt x="4512" y="24687"/>
                    <a:pt x="4512" y="25589"/>
                  </a:cubicBezTo>
                  <a:cubicBezTo>
                    <a:pt x="4512" y="26492"/>
                    <a:pt x="3785" y="27218"/>
                    <a:pt x="2882" y="27218"/>
                  </a:cubicBezTo>
                  <a:cubicBezTo>
                    <a:pt x="1980" y="27218"/>
                    <a:pt x="1253" y="26492"/>
                    <a:pt x="1253" y="25589"/>
                  </a:cubicBezTo>
                  <a:cubicBezTo>
                    <a:pt x="1253" y="24687"/>
                    <a:pt x="1980" y="23960"/>
                    <a:pt x="2882" y="23960"/>
                  </a:cubicBezTo>
                  <a:close/>
                  <a:moveTo>
                    <a:pt x="2882" y="28948"/>
                  </a:moveTo>
                  <a:cubicBezTo>
                    <a:pt x="3785" y="28948"/>
                    <a:pt x="4512" y="29675"/>
                    <a:pt x="4512" y="30577"/>
                  </a:cubicBezTo>
                  <a:cubicBezTo>
                    <a:pt x="4512" y="31479"/>
                    <a:pt x="3785" y="32206"/>
                    <a:pt x="2882" y="32206"/>
                  </a:cubicBezTo>
                  <a:cubicBezTo>
                    <a:pt x="1980" y="32206"/>
                    <a:pt x="1253" y="31479"/>
                    <a:pt x="1253" y="30577"/>
                  </a:cubicBezTo>
                  <a:cubicBezTo>
                    <a:pt x="1253" y="29675"/>
                    <a:pt x="1980" y="28948"/>
                    <a:pt x="2882" y="28948"/>
                  </a:cubicBezTo>
                  <a:close/>
                  <a:moveTo>
                    <a:pt x="0" y="0"/>
                  </a:moveTo>
                  <a:lnTo>
                    <a:pt x="0" y="33183"/>
                  </a:lnTo>
                  <a:lnTo>
                    <a:pt x="65113" y="33183"/>
                  </a:lnTo>
                  <a:lnTo>
                    <a:pt x="82983" y="27870"/>
                  </a:lnTo>
                  <a:lnTo>
                    <a:pt x="82983" y="0"/>
                  </a:lnTo>
                  <a:lnTo>
                    <a:pt x="4386" y="0"/>
                  </a:lnTo>
                  <a:cubicBezTo>
                    <a:pt x="4461" y="201"/>
                    <a:pt x="4512" y="426"/>
                    <a:pt x="4512" y="677"/>
                  </a:cubicBezTo>
                  <a:cubicBezTo>
                    <a:pt x="4512" y="1579"/>
                    <a:pt x="3785" y="2306"/>
                    <a:pt x="2882" y="2306"/>
                  </a:cubicBezTo>
                  <a:cubicBezTo>
                    <a:pt x="1980" y="2306"/>
                    <a:pt x="1253" y="1579"/>
                    <a:pt x="1253" y="677"/>
                  </a:cubicBezTo>
                  <a:cubicBezTo>
                    <a:pt x="1253" y="426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6" name="Google Shape;1046;p8"/>
            <p:cNvGrpSpPr/>
            <p:nvPr/>
          </p:nvGrpSpPr>
          <p:grpSpPr>
            <a:xfrm>
              <a:off x="685125" y="1017450"/>
              <a:ext cx="7773734" cy="3108599"/>
              <a:chOff x="720000" y="929650"/>
              <a:chExt cx="7773734" cy="3108599"/>
            </a:xfrm>
          </p:grpSpPr>
          <p:sp>
            <p:nvSpPr>
              <p:cNvPr id="1047" name="Google Shape;1047;p8"/>
              <p:cNvSpPr/>
              <p:nvPr/>
            </p:nvSpPr>
            <p:spPr>
              <a:xfrm>
                <a:off x="720000" y="929650"/>
                <a:ext cx="7773734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82984" h="33184" extrusionOk="0">
                    <a:moveTo>
                      <a:pt x="2882" y="4010"/>
                    </a:moveTo>
                    <a:cubicBezTo>
                      <a:pt x="3785" y="4010"/>
                      <a:pt x="4512" y="4762"/>
                      <a:pt x="4512" y="5664"/>
                    </a:cubicBezTo>
                    <a:cubicBezTo>
                      <a:pt x="4512" y="6567"/>
                      <a:pt x="3785" y="7293"/>
                      <a:pt x="2882" y="7293"/>
                    </a:cubicBezTo>
                    <a:cubicBezTo>
                      <a:pt x="1980" y="7293"/>
                      <a:pt x="1253" y="6567"/>
                      <a:pt x="1253" y="5664"/>
                    </a:cubicBezTo>
                    <a:cubicBezTo>
                      <a:pt x="1253" y="4762"/>
                      <a:pt x="1980" y="4010"/>
                      <a:pt x="2882" y="4010"/>
                    </a:cubicBezTo>
                    <a:close/>
                    <a:moveTo>
                      <a:pt x="2882" y="8998"/>
                    </a:moveTo>
                    <a:cubicBezTo>
                      <a:pt x="3785" y="8998"/>
                      <a:pt x="4512" y="9725"/>
                      <a:pt x="4512" y="10627"/>
                    </a:cubicBezTo>
                    <a:cubicBezTo>
                      <a:pt x="4512" y="11554"/>
                      <a:pt x="3785" y="12281"/>
                      <a:pt x="2882" y="12281"/>
                    </a:cubicBezTo>
                    <a:cubicBezTo>
                      <a:pt x="1980" y="12281"/>
                      <a:pt x="1253" y="11554"/>
                      <a:pt x="1253" y="10627"/>
                    </a:cubicBezTo>
                    <a:cubicBezTo>
                      <a:pt x="1253" y="9725"/>
                      <a:pt x="1980" y="8998"/>
                      <a:pt x="2882" y="8998"/>
                    </a:cubicBezTo>
                    <a:close/>
                    <a:moveTo>
                      <a:pt x="2882" y="13985"/>
                    </a:moveTo>
                    <a:cubicBezTo>
                      <a:pt x="3785" y="13985"/>
                      <a:pt x="4512" y="14712"/>
                      <a:pt x="4512" y="15614"/>
                    </a:cubicBezTo>
                    <a:cubicBezTo>
                      <a:pt x="4512" y="16517"/>
                      <a:pt x="3785" y="17268"/>
                      <a:pt x="2882" y="17268"/>
                    </a:cubicBezTo>
                    <a:cubicBezTo>
                      <a:pt x="1980" y="17268"/>
                      <a:pt x="1253" y="16517"/>
                      <a:pt x="1253" y="15614"/>
                    </a:cubicBezTo>
                    <a:cubicBezTo>
                      <a:pt x="1253" y="14712"/>
                      <a:pt x="1980" y="13985"/>
                      <a:pt x="2882" y="13985"/>
                    </a:cubicBezTo>
                    <a:close/>
                    <a:moveTo>
                      <a:pt x="2882" y="18973"/>
                    </a:moveTo>
                    <a:cubicBezTo>
                      <a:pt x="3785" y="18973"/>
                      <a:pt x="4512" y="19700"/>
                      <a:pt x="4512" y="20602"/>
                    </a:cubicBezTo>
                    <a:cubicBezTo>
                      <a:pt x="4512" y="21504"/>
                      <a:pt x="3785" y="22256"/>
                      <a:pt x="2882" y="22256"/>
                    </a:cubicBezTo>
                    <a:cubicBezTo>
                      <a:pt x="1980" y="22256"/>
                      <a:pt x="1253" y="21504"/>
                      <a:pt x="1253" y="20602"/>
                    </a:cubicBezTo>
                    <a:cubicBezTo>
                      <a:pt x="1253" y="19700"/>
                      <a:pt x="1980" y="18973"/>
                      <a:pt x="2882" y="18973"/>
                    </a:cubicBezTo>
                    <a:close/>
                    <a:moveTo>
                      <a:pt x="2882" y="23960"/>
                    </a:moveTo>
                    <a:cubicBezTo>
                      <a:pt x="3785" y="23960"/>
                      <a:pt x="4512" y="24687"/>
                      <a:pt x="4512" y="25589"/>
                    </a:cubicBezTo>
                    <a:cubicBezTo>
                      <a:pt x="4512" y="26492"/>
                      <a:pt x="3785" y="27218"/>
                      <a:pt x="2882" y="27218"/>
                    </a:cubicBezTo>
                    <a:cubicBezTo>
                      <a:pt x="1980" y="27218"/>
                      <a:pt x="1253" y="26492"/>
                      <a:pt x="1253" y="25589"/>
                    </a:cubicBezTo>
                    <a:cubicBezTo>
                      <a:pt x="1253" y="24687"/>
                      <a:pt x="1980" y="23960"/>
                      <a:pt x="2882" y="23960"/>
                    </a:cubicBezTo>
                    <a:close/>
                    <a:moveTo>
                      <a:pt x="2882" y="28948"/>
                    </a:moveTo>
                    <a:cubicBezTo>
                      <a:pt x="3785" y="28948"/>
                      <a:pt x="4512" y="29675"/>
                      <a:pt x="4512" y="30577"/>
                    </a:cubicBezTo>
                    <a:cubicBezTo>
                      <a:pt x="4512" y="31479"/>
                      <a:pt x="3785" y="32206"/>
                      <a:pt x="2882" y="32206"/>
                    </a:cubicBezTo>
                    <a:cubicBezTo>
                      <a:pt x="1980" y="32206"/>
                      <a:pt x="1253" y="31479"/>
                      <a:pt x="1253" y="30577"/>
                    </a:cubicBezTo>
                    <a:cubicBezTo>
                      <a:pt x="1253" y="29675"/>
                      <a:pt x="1980" y="28948"/>
                      <a:pt x="2882" y="28948"/>
                    </a:cubicBezTo>
                    <a:close/>
                    <a:moveTo>
                      <a:pt x="0" y="0"/>
                    </a:moveTo>
                    <a:lnTo>
                      <a:pt x="0" y="33183"/>
                    </a:lnTo>
                    <a:lnTo>
                      <a:pt x="65113" y="33183"/>
                    </a:lnTo>
                    <a:lnTo>
                      <a:pt x="82983" y="27870"/>
                    </a:lnTo>
                    <a:lnTo>
                      <a:pt x="82983" y="0"/>
                    </a:lnTo>
                    <a:lnTo>
                      <a:pt x="4386" y="0"/>
                    </a:lnTo>
                    <a:cubicBezTo>
                      <a:pt x="4461" y="201"/>
                      <a:pt x="4512" y="426"/>
                      <a:pt x="4512" y="677"/>
                    </a:cubicBezTo>
                    <a:cubicBezTo>
                      <a:pt x="4512" y="1579"/>
                      <a:pt x="3785" y="2306"/>
                      <a:pt x="2882" y="2306"/>
                    </a:cubicBezTo>
                    <a:cubicBezTo>
                      <a:pt x="1980" y="2306"/>
                      <a:pt x="1253" y="1579"/>
                      <a:pt x="1253" y="677"/>
                    </a:cubicBezTo>
                    <a:cubicBezTo>
                      <a:pt x="1253" y="426"/>
                      <a:pt x="1303" y="201"/>
                      <a:pt x="1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264650" y="1460250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1264642" y="929650"/>
                <a:ext cx="21265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184" extrusionOk="0">
                    <a:moveTo>
                      <a:pt x="1" y="0"/>
                    </a:moveTo>
                    <a:lnTo>
                      <a:pt x="1" y="33183"/>
                    </a:lnTo>
                    <a:lnTo>
                      <a:pt x="226" y="33183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1264650" y="1887510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1264650" y="2314864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264650" y="2739782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264650" y="316713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1264650" y="359439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6821978" y="3253980"/>
                <a:ext cx="1669427" cy="784268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8372" extrusionOk="0">
                    <a:moveTo>
                      <a:pt x="14762" y="0"/>
                    </a:moveTo>
                    <a:lnTo>
                      <a:pt x="0" y="8371"/>
                    </a:lnTo>
                    <a:lnTo>
                      <a:pt x="0" y="8371"/>
                    </a:lnTo>
                    <a:lnTo>
                      <a:pt x="17820" y="3058"/>
                    </a:lnTo>
                    <a:lnTo>
                      <a:pt x="14762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821978" y="3312623"/>
                <a:ext cx="1669427" cy="725626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7746" extrusionOk="0">
                    <a:moveTo>
                      <a:pt x="15163" y="1"/>
                    </a:moveTo>
                    <a:lnTo>
                      <a:pt x="0" y="7745"/>
                    </a:lnTo>
                    <a:lnTo>
                      <a:pt x="17820" y="2432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7" name="Google Shape;1057;p8"/>
          <p:cNvSpPr txBox="1">
            <a:spLocks noGrp="1"/>
          </p:cNvSpPr>
          <p:nvPr>
            <p:ph type="title"/>
          </p:nvPr>
        </p:nvSpPr>
        <p:spPr>
          <a:xfrm>
            <a:off x="1422000" y="1820108"/>
            <a:ext cx="63000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8"/>
          <p:cNvSpPr txBox="1">
            <a:spLocks noGrp="1"/>
          </p:cNvSpPr>
          <p:nvPr>
            <p:ph type="subTitle" idx="1"/>
          </p:nvPr>
        </p:nvSpPr>
        <p:spPr>
          <a:xfrm>
            <a:off x="1422000" y="2916588"/>
            <a:ext cx="6300000" cy="4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p8"/>
          <p:cNvSpPr/>
          <p:nvPr/>
        </p:nvSpPr>
        <p:spPr>
          <a:xfrm flipH="1">
            <a:off x="6983724" y="911074"/>
            <a:ext cx="1440276" cy="810011"/>
          </a:xfrm>
          <a:custGeom>
            <a:avLst/>
            <a:gdLst/>
            <a:ahLst/>
            <a:cxnLst/>
            <a:rect l="l" t="t" r="r" b="b"/>
            <a:pathLst>
              <a:path w="16835" h="9468" extrusionOk="0">
                <a:moveTo>
                  <a:pt x="674" y="7289"/>
                </a:moveTo>
                <a:lnTo>
                  <a:pt x="674" y="7289"/>
                </a:lnTo>
                <a:cubicBezTo>
                  <a:pt x="673" y="7298"/>
                  <a:pt x="675" y="7302"/>
                  <a:pt x="680" y="7302"/>
                </a:cubicBezTo>
                <a:cubicBezTo>
                  <a:pt x="683" y="7302"/>
                  <a:pt x="687" y="7300"/>
                  <a:pt x="692" y="7297"/>
                </a:cubicBezTo>
                <a:lnTo>
                  <a:pt x="692" y="7297"/>
                </a:lnTo>
                <a:cubicBezTo>
                  <a:pt x="680" y="7292"/>
                  <a:pt x="674" y="7289"/>
                  <a:pt x="674" y="7289"/>
                </a:cubicBezTo>
                <a:close/>
                <a:moveTo>
                  <a:pt x="13621" y="0"/>
                </a:moveTo>
                <a:lnTo>
                  <a:pt x="0" y="4217"/>
                </a:lnTo>
                <a:cubicBezTo>
                  <a:pt x="799" y="4405"/>
                  <a:pt x="768" y="4436"/>
                  <a:pt x="1520" y="4749"/>
                </a:cubicBezTo>
                <a:cubicBezTo>
                  <a:pt x="972" y="5094"/>
                  <a:pt x="721" y="5392"/>
                  <a:pt x="172" y="5753"/>
                </a:cubicBezTo>
                <a:cubicBezTo>
                  <a:pt x="549" y="5988"/>
                  <a:pt x="1082" y="6176"/>
                  <a:pt x="1520" y="6207"/>
                </a:cubicBezTo>
                <a:cubicBezTo>
                  <a:pt x="1422" y="6390"/>
                  <a:pt x="807" y="7228"/>
                  <a:pt x="692" y="7297"/>
                </a:cubicBezTo>
                <a:lnTo>
                  <a:pt x="692" y="7297"/>
                </a:lnTo>
                <a:cubicBezTo>
                  <a:pt x="843" y="7370"/>
                  <a:pt x="1880" y="7870"/>
                  <a:pt x="1869" y="7870"/>
                </a:cubicBezTo>
                <a:cubicBezTo>
                  <a:pt x="1868" y="7870"/>
                  <a:pt x="1867" y="7869"/>
                  <a:pt x="1865" y="7869"/>
                </a:cubicBezTo>
                <a:cubicBezTo>
                  <a:pt x="1865" y="7869"/>
                  <a:pt x="1583" y="9170"/>
                  <a:pt x="1364" y="9467"/>
                </a:cubicBezTo>
                <a:cubicBezTo>
                  <a:pt x="9796" y="6724"/>
                  <a:pt x="14718" y="5439"/>
                  <a:pt x="16834" y="4561"/>
                </a:cubicBezTo>
                <a:lnTo>
                  <a:pt x="16834" y="4561"/>
                </a:lnTo>
                <a:cubicBezTo>
                  <a:pt x="16831" y="4562"/>
                  <a:pt x="16826" y="4563"/>
                  <a:pt x="16820" y="4563"/>
                </a:cubicBezTo>
                <a:cubicBezTo>
                  <a:pt x="16722" y="4563"/>
                  <a:pt x="16253" y="4460"/>
                  <a:pt x="15784" y="4358"/>
                </a:cubicBezTo>
                <a:cubicBezTo>
                  <a:pt x="16082" y="4122"/>
                  <a:pt x="16427" y="3934"/>
                  <a:pt x="16803" y="3825"/>
                </a:cubicBezTo>
                <a:cubicBezTo>
                  <a:pt x="16427" y="3684"/>
                  <a:pt x="16066" y="3558"/>
                  <a:pt x="15690" y="3433"/>
                </a:cubicBezTo>
                <a:cubicBezTo>
                  <a:pt x="15800" y="3151"/>
                  <a:pt x="15956" y="2869"/>
                  <a:pt x="16145" y="2633"/>
                </a:cubicBezTo>
                <a:cubicBezTo>
                  <a:pt x="15878" y="2508"/>
                  <a:pt x="15612" y="2398"/>
                  <a:pt x="15345" y="2289"/>
                </a:cubicBezTo>
                <a:cubicBezTo>
                  <a:pt x="15627" y="2085"/>
                  <a:pt x="15847" y="1834"/>
                  <a:pt x="16004" y="1536"/>
                </a:cubicBezTo>
                <a:cubicBezTo>
                  <a:pt x="15627" y="1395"/>
                  <a:pt x="15251" y="1254"/>
                  <a:pt x="14875" y="1113"/>
                </a:cubicBezTo>
                <a:cubicBezTo>
                  <a:pt x="14906" y="815"/>
                  <a:pt x="15220" y="455"/>
                  <a:pt x="15235" y="157"/>
                </a:cubicBezTo>
                <a:lnTo>
                  <a:pt x="15235" y="157"/>
                </a:lnTo>
                <a:cubicBezTo>
                  <a:pt x="15198" y="158"/>
                  <a:pt x="15160" y="159"/>
                  <a:pt x="15122" y="159"/>
                </a:cubicBezTo>
                <a:cubicBezTo>
                  <a:pt x="14726" y="159"/>
                  <a:pt x="14337" y="86"/>
                  <a:pt x="136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60" name="Google Shape;1060;p8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061" name="Google Shape;1061;p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4" name="Google Shape;1064;p8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065" name="Google Shape;1065;p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36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8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8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951" name="Google Shape;951;p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996" name="Google Shape;996;p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8" name="Google Shape;998;p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1044;p8"/>
          <p:cNvGrpSpPr/>
          <p:nvPr/>
        </p:nvGrpSpPr>
        <p:grpSpPr>
          <a:xfrm>
            <a:off x="524672" y="1030007"/>
            <a:ext cx="7790003" cy="3149044"/>
            <a:chOff x="685125" y="1017450"/>
            <a:chExt cx="7852034" cy="3174119"/>
          </a:xfrm>
        </p:grpSpPr>
        <p:sp>
          <p:nvSpPr>
            <p:cNvPr id="1045" name="Google Shape;1045;p8"/>
            <p:cNvSpPr/>
            <p:nvPr/>
          </p:nvSpPr>
          <p:spPr>
            <a:xfrm>
              <a:off x="763425" y="1082975"/>
              <a:ext cx="7773734" cy="3108594"/>
            </a:xfrm>
            <a:custGeom>
              <a:avLst/>
              <a:gdLst/>
              <a:ahLst/>
              <a:cxnLst/>
              <a:rect l="l" t="t" r="r" b="b"/>
              <a:pathLst>
                <a:path w="82984" h="33184" extrusionOk="0">
                  <a:moveTo>
                    <a:pt x="2882" y="4010"/>
                  </a:moveTo>
                  <a:cubicBezTo>
                    <a:pt x="3785" y="4010"/>
                    <a:pt x="4512" y="4762"/>
                    <a:pt x="4512" y="5664"/>
                  </a:cubicBezTo>
                  <a:cubicBezTo>
                    <a:pt x="4512" y="6567"/>
                    <a:pt x="3785" y="7293"/>
                    <a:pt x="2882" y="7293"/>
                  </a:cubicBezTo>
                  <a:cubicBezTo>
                    <a:pt x="1980" y="7293"/>
                    <a:pt x="1253" y="6567"/>
                    <a:pt x="1253" y="5664"/>
                  </a:cubicBezTo>
                  <a:cubicBezTo>
                    <a:pt x="1253" y="4762"/>
                    <a:pt x="1980" y="4010"/>
                    <a:pt x="2882" y="4010"/>
                  </a:cubicBezTo>
                  <a:close/>
                  <a:moveTo>
                    <a:pt x="2882" y="8998"/>
                  </a:moveTo>
                  <a:cubicBezTo>
                    <a:pt x="3785" y="8998"/>
                    <a:pt x="4512" y="9725"/>
                    <a:pt x="4512" y="10627"/>
                  </a:cubicBezTo>
                  <a:cubicBezTo>
                    <a:pt x="4512" y="11554"/>
                    <a:pt x="3785" y="12281"/>
                    <a:pt x="2882" y="12281"/>
                  </a:cubicBezTo>
                  <a:cubicBezTo>
                    <a:pt x="1980" y="12281"/>
                    <a:pt x="1253" y="11554"/>
                    <a:pt x="1253" y="10627"/>
                  </a:cubicBezTo>
                  <a:cubicBezTo>
                    <a:pt x="1253" y="9725"/>
                    <a:pt x="1980" y="8998"/>
                    <a:pt x="2882" y="8998"/>
                  </a:cubicBezTo>
                  <a:close/>
                  <a:moveTo>
                    <a:pt x="2882" y="13985"/>
                  </a:moveTo>
                  <a:cubicBezTo>
                    <a:pt x="3785" y="13985"/>
                    <a:pt x="4512" y="14712"/>
                    <a:pt x="4512" y="15614"/>
                  </a:cubicBezTo>
                  <a:cubicBezTo>
                    <a:pt x="4512" y="16517"/>
                    <a:pt x="3785" y="17268"/>
                    <a:pt x="2882" y="17268"/>
                  </a:cubicBezTo>
                  <a:cubicBezTo>
                    <a:pt x="1980" y="17268"/>
                    <a:pt x="1253" y="16517"/>
                    <a:pt x="1253" y="15614"/>
                  </a:cubicBezTo>
                  <a:cubicBezTo>
                    <a:pt x="1253" y="14712"/>
                    <a:pt x="1980" y="13985"/>
                    <a:pt x="2882" y="13985"/>
                  </a:cubicBezTo>
                  <a:close/>
                  <a:moveTo>
                    <a:pt x="2882" y="18973"/>
                  </a:moveTo>
                  <a:cubicBezTo>
                    <a:pt x="3785" y="18973"/>
                    <a:pt x="4512" y="19700"/>
                    <a:pt x="4512" y="20602"/>
                  </a:cubicBezTo>
                  <a:cubicBezTo>
                    <a:pt x="4512" y="21504"/>
                    <a:pt x="3785" y="22256"/>
                    <a:pt x="2882" y="22256"/>
                  </a:cubicBezTo>
                  <a:cubicBezTo>
                    <a:pt x="1980" y="22256"/>
                    <a:pt x="1253" y="21504"/>
                    <a:pt x="1253" y="20602"/>
                  </a:cubicBezTo>
                  <a:cubicBezTo>
                    <a:pt x="1253" y="19700"/>
                    <a:pt x="1980" y="18973"/>
                    <a:pt x="2882" y="18973"/>
                  </a:cubicBezTo>
                  <a:close/>
                  <a:moveTo>
                    <a:pt x="2882" y="23960"/>
                  </a:moveTo>
                  <a:cubicBezTo>
                    <a:pt x="3785" y="23960"/>
                    <a:pt x="4512" y="24687"/>
                    <a:pt x="4512" y="25589"/>
                  </a:cubicBezTo>
                  <a:cubicBezTo>
                    <a:pt x="4512" y="26492"/>
                    <a:pt x="3785" y="27218"/>
                    <a:pt x="2882" y="27218"/>
                  </a:cubicBezTo>
                  <a:cubicBezTo>
                    <a:pt x="1980" y="27218"/>
                    <a:pt x="1253" y="26492"/>
                    <a:pt x="1253" y="25589"/>
                  </a:cubicBezTo>
                  <a:cubicBezTo>
                    <a:pt x="1253" y="24687"/>
                    <a:pt x="1980" y="23960"/>
                    <a:pt x="2882" y="23960"/>
                  </a:cubicBezTo>
                  <a:close/>
                  <a:moveTo>
                    <a:pt x="2882" y="28948"/>
                  </a:moveTo>
                  <a:cubicBezTo>
                    <a:pt x="3785" y="28948"/>
                    <a:pt x="4512" y="29675"/>
                    <a:pt x="4512" y="30577"/>
                  </a:cubicBezTo>
                  <a:cubicBezTo>
                    <a:pt x="4512" y="31479"/>
                    <a:pt x="3785" y="32206"/>
                    <a:pt x="2882" y="32206"/>
                  </a:cubicBezTo>
                  <a:cubicBezTo>
                    <a:pt x="1980" y="32206"/>
                    <a:pt x="1253" y="31479"/>
                    <a:pt x="1253" y="30577"/>
                  </a:cubicBezTo>
                  <a:cubicBezTo>
                    <a:pt x="1253" y="29675"/>
                    <a:pt x="1980" y="28948"/>
                    <a:pt x="2882" y="28948"/>
                  </a:cubicBezTo>
                  <a:close/>
                  <a:moveTo>
                    <a:pt x="0" y="0"/>
                  </a:moveTo>
                  <a:lnTo>
                    <a:pt x="0" y="33183"/>
                  </a:lnTo>
                  <a:lnTo>
                    <a:pt x="65113" y="33183"/>
                  </a:lnTo>
                  <a:lnTo>
                    <a:pt x="82983" y="27870"/>
                  </a:lnTo>
                  <a:lnTo>
                    <a:pt x="82983" y="0"/>
                  </a:lnTo>
                  <a:lnTo>
                    <a:pt x="4386" y="0"/>
                  </a:lnTo>
                  <a:cubicBezTo>
                    <a:pt x="4461" y="201"/>
                    <a:pt x="4512" y="426"/>
                    <a:pt x="4512" y="677"/>
                  </a:cubicBezTo>
                  <a:cubicBezTo>
                    <a:pt x="4512" y="1579"/>
                    <a:pt x="3785" y="2306"/>
                    <a:pt x="2882" y="2306"/>
                  </a:cubicBezTo>
                  <a:cubicBezTo>
                    <a:pt x="1980" y="2306"/>
                    <a:pt x="1253" y="1579"/>
                    <a:pt x="1253" y="677"/>
                  </a:cubicBezTo>
                  <a:cubicBezTo>
                    <a:pt x="1253" y="426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6" name="Google Shape;1046;p8"/>
            <p:cNvGrpSpPr/>
            <p:nvPr/>
          </p:nvGrpSpPr>
          <p:grpSpPr>
            <a:xfrm>
              <a:off x="685125" y="1017450"/>
              <a:ext cx="7773734" cy="3108599"/>
              <a:chOff x="720000" y="929650"/>
              <a:chExt cx="7773734" cy="3108599"/>
            </a:xfrm>
          </p:grpSpPr>
          <p:sp>
            <p:nvSpPr>
              <p:cNvPr id="1047" name="Google Shape;1047;p8"/>
              <p:cNvSpPr/>
              <p:nvPr/>
            </p:nvSpPr>
            <p:spPr>
              <a:xfrm>
                <a:off x="720000" y="929650"/>
                <a:ext cx="7773734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82984" h="33184" extrusionOk="0">
                    <a:moveTo>
                      <a:pt x="2882" y="4010"/>
                    </a:moveTo>
                    <a:cubicBezTo>
                      <a:pt x="3785" y="4010"/>
                      <a:pt x="4512" y="4762"/>
                      <a:pt x="4512" y="5664"/>
                    </a:cubicBezTo>
                    <a:cubicBezTo>
                      <a:pt x="4512" y="6567"/>
                      <a:pt x="3785" y="7293"/>
                      <a:pt x="2882" y="7293"/>
                    </a:cubicBezTo>
                    <a:cubicBezTo>
                      <a:pt x="1980" y="7293"/>
                      <a:pt x="1253" y="6567"/>
                      <a:pt x="1253" y="5664"/>
                    </a:cubicBezTo>
                    <a:cubicBezTo>
                      <a:pt x="1253" y="4762"/>
                      <a:pt x="1980" y="4010"/>
                      <a:pt x="2882" y="4010"/>
                    </a:cubicBezTo>
                    <a:close/>
                    <a:moveTo>
                      <a:pt x="2882" y="8998"/>
                    </a:moveTo>
                    <a:cubicBezTo>
                      <a:pt x="3785" y="8998"/>
                      <a:pt x="4512" y="9725"/>
                      <a:pt x="4512" y="10627"/>
                    </a:cubicBezTo>
                    <a:cubicBezTo>
                      <a:pt x="4512" y="11554"/>
                      <a:pt x="3785" y="12281"/>
                      <a:pt x="2882" y="12281"/>
                    </a:cubicBezTo>
                    <a:cubicBezTo>
                      <a:pt x="1980" y="12281"/>
                      <a:pt x="1253" y="11554"/>
                      <a:pt x="1253" y="10627"/>
                    </a:cubicBezTo>
                    <a:cubicBezTo>
                      <a:pt x="1253" y="9725"/>
                      <a:pt x="1980" y="8998"/>
                      <a:pt x="2882" y="8998"/>
                    </a:cubicBezTo>
                    <a:close/>
                    <a:moveTo>
                      <a:pt x="2882" y="13985"/>
                    </a:moveTo>
                    <a:cubicBezTo>
                      <a:pt x="3785" y="13985"/>
                      <a:pt x="4512" y="14712"/>
                      <a:pt x="4512" y="15614"/>
                    </a:cubicBezTo>
                    <a:cubicBezTo>
                      <a:pt x="4512" y="16517"/>
                      <a:pt x="3785" y="17268"/>
                      <a:pt x="2882" y="17268"/>
                    </a:cubicBezTo>
                    <a:cubicBezTo>
                      <a:pt x="1980" y="17268"/>
                      <a:pt x="1253" y="16517"/>
                      <a:pt x="1253" y="15614"/>
                    </a:cubicBezTo>
                    <a:cubicBezTo>
                      <a:pt x="1253" y="14712"/>
                      <a:pt x="1980" y="13985"/>
                      <a:pt x="2882" y="13985"/>
                    </a:cubicBezTo>
                    <a:close/>
                    <a:moveTo>
                      <a:pt x="2882" y="18973"/>
                    </a:moveTo>
                    <a:cubicBezTo>
                      <a:pt x="3785" y="18973"/>
                      <a:pt x="4512" y="19700"/>
                      <a:pt x="4512" y="20602"/>
                    </a:cubicBezTo>
                    <a:cubicBezTo>
                      <a:pt x="4512" y="21504"/>
                      <a:pt x="3785" y="22256"/>
                      <a:pt x="2882" y="22256"/>
                    </a:cubicBezTo>
                    <a:cubicBezTo>
                      <a:pt x="1980" y="22256"/>
                      <a:pt x="1253" y="21504"/>
                      <a:pt x="1253" y="20602"/>
                    </a:cubicBezTo>
                    <a:cubicBezTo>
                      <a:pt x="1253" y="19700"/>
                      <a:pt x="1980" y="18973"/>
                      <a:pt x="2882" y="18973"/>
                    </a:cubicBezTo>
                    <a:close/>
                    <a:moveTo>
                      <a:pt x="2882" y="23960"/>
                    </a:moveTo>
                    <a:cubicBezTo>
                      <a:pt x="3785" y="23960"/>
                      <a:pt x="4512" y="24687"/>
                      <a:pt x="4512" y="25589"/>
                    </a:cubicBezTo>
                    <a:cubicBezTo>
                      <a:pt x="4512" y="26492"/>
                      <a:pt x="3785" y="27218"/>
                      <a:pt x="2882" y="27218"/>
                    </a:cubicBezTo>
                    <a:cubicBezTo>
                      <a:pt x="1980" y="27218"/>
                      <a:pt x="1253" y="26492"/>
                      <a:pt x="1253" y="25589"/>
                    </a:cubicBezTo>
                    <a:cubicBezTo>
                      <a:pt x="1253" y="24687"/>
                      <a:pt x="1980" y="23960"/>
                      <a:pt x="2882" y="23960"/>
                    </a:cubicBezTo>
                    <a:close/>
                    <a:moveTo>
                      <a:pt x="2882" y="28948"/>
                    </a:moveTo>
                    <a:cubicBezTo>
                      <a:pt x="3785" y="28948"/>
                      <a:pt x="4512" y="29675"/>
                      <a:pt x="4512" y="30577"/>
                    </a:cubicBezTo>
                    <a:cubicBezTo>
                      <a:pt x="4512" y="31479"/>
                      <a:pt x="3785" y="32206"/>
                      <a:pt x="2882" y="32206"/>
                    </a:cubicBezTo>
                    <a:cubicBezTo>
                      <a:pt x="1980" y="32206"/>
                      <a:pt x="1253" y="31479"/>
                      <a:pt x="1253" y="30577"/>
                    </a:cubicBezTo>
                    <a:cubicBezTo>
                      <a:pt x="1253" y="29675"/>
                      <a:pt x="1980" y="28948"/>
                      <a:pt x="2882" y="28948"/>
                    </a:cubicBezTo>
                    <a:close/>
                    <a:moveTo>
                      <a:pt x="0" y="0"/>
                    </a:moveTo>
                    <a:lnTo>
                      <a:pt x="0" y="33183"/>
                    </a:lnTo>
                    <a:lnTo>
                      <a:pt x="65113" y="33183"/>
                    </a:lnTo>
                    <a:lnTo>
                      <a:pt x="82983" y="27870"/>
                    </a:lnTo>
                    <a:lnTo>
                      <a:pt x="82983" y="0"/>
                    </a:lnTo>
                    <a:lnTo>
                      <a:pt x="4386" y="0"/>
                    </a:lnTo>
                    <a:cubicBezTo>
                      <a:pt x="4461" y="201"/>
                      <a:pt x="4512" y="426"/>
                      <a:pt x="4512" y="677"/>
                    </a:cubicBezTo>
                    <a:cubicBezTo>
                      <a:pt x="4512" y="1579"/>
                      <a:pt x="3785" y="2306"/>
                      <a:pt x="2882" y="2306"/>
                    </a:cubicBezTo>
                    <a:cubicBezTo>
                      <a:pt x="1980" y="2306"/>
                      <a:pt x="1253" y="1579"/>
                      <a:pt x="1253" y="677"/>
                    </a:cubicBezTo>
                    <a:cubicBezTo>
                      <a:pt x="1253" y="426"/>
                      <a:pt x="1303" y="201"/>
                      <a:pt x="1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264650" y="1460250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1264642" y="929650"/>
                <a:ext cx="21265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184" extrusionOk="0">
                    <a:moveTo>
                      <a:pt x="1" y="0"/>
                    </a:moveTo>
                    <a:lnTo>
                      <a:pt x="1" y="33183"/>
                    </a:lnTo>
                    <a:lnTo>
                      <a:pt x="226" y="33183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1264650" y="1887510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1264650" y="2314864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264650" y="2739782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264650" y="316713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1264650" y="359439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6821978" y="3253980"/>
                <a:ext cx="1669427" cy="784268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8372" extrusionOk="0">
                    <a:moveTo>
                      <a:pt x="14762" y="0"/>
                    </a:moveTo>
                    <a:lnTo>
                      <a:pt x="0" y="8371"/>
                    </a:lnTo>
                    <a:lnTo>
                      <a:pt x="0" y="8371"/>
                    </a:lnTo>
                    <a:lnTo>
                      <a:pt x="17820" y="3058"/>
                    </a:lnTo>
                    <a:lnTo>
                      <a:pt x="14762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821978" y="3312623"/>
                <a:ext cx="1669427" cy="725626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7746" extrusionOk="0">
                    <a:moveTo>
                      <a:pt x="15163" y="1"/>
                    </a:moveTo>
                    <a:lnTo>
                      <a:pt x="0" y="7745"/>
                    </a:lnTo>
                    <a:lnTo>
                      <a:pt x="17820" y="2432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7" name="Google Shape;1057;p8"/>
          <p:cNvSpPr txBox="1">
            <a:spLocks noGrp="1"/>
          </p:cNvSpPr>
          <p:nvPr>
            <p:ph type="title"/>
          </p:nvPr>
        </p:nvSpPr>
        <p:spPr>
          <a:xfrm>
            <a:off x="1422000" y="1820108"/>
            <a:ext cx="63000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8"/>
          <p:cNvSpPr txBox="1">
            <a:spLocks noGrp="1"/>
          </p:cNvSpPr>
          <p:nvPr>
            <p:ph type="subTitle" idx="1"/>
          </p:nvPr>
        </p:nvSpPr>
        <p:spPr>
          <a:xfrm>
            <a:off x="1422000" y="2916588"/>
            <a:ext cx="6300000" cy="4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p8"/>
          <p:cNvSpPr/>
          <p:nvPr/>
        </p:nvSpPr>
        <p:spPr>
          <a:xfrm flipH="1">
            <a:off x="6983724" y="911074"/>
            <a:ext cx="1440276" cy="810011"/>
          </a:xfrm>
          <a:custGeom>
            <a:avLst/>
            <a:gdLst/>
            <a:ahLst/>
            <a:cxnLst/>
            <a:rect l="l" t="t" r="r" b="b"/>
            <a:pathLst>
              <a:path w="16835" h="9468" extrusionOk="0">
                <a:moveTo>
                  <a:pt x="674" y="7289"/>
                </a:moveTo>
                <a:lnTo>
                  <a:pt x="674" y="7289"/>
                </a:lnTo>
                <a:cubicBezTo>
                  <a:pt x="673" y="7298"/>
                  <a:pt x="675" y="7302"/>
                  <a:pt x="680" y="7302"/>
                </a:cubicBezTo>
                <a:cubicBezTo>
                  <a:pt x="683" y="7302"/>
                  <a:pt x="687" y="7300"/>
                  <a:pt x="692" y="7297"/>
                </a:cubicBezTo>
                <a:lnTo>
                  <a:pt x="692" y="7297"/>
                </a:lnTo>
                <a:cubicBezTo>
                  <a:pt x="680" y="7292"/>
                  <a:pt x="674" y="7289"/>
                  <a:pt x="674" y="7289"/>
                </a:cubicBezTo>
                <a:close/>
                <a:moveTo>
                  <a:pt x="13621" y="0"/>
                </a:moveTo>
                <a:lnTo>
                  <a:pt x="0" y="4217"/>
                </a:lnTo>
                <a:cubicBezTo>
                  <a:pt x="799" y="4405"/>
                  <a:pt x="768" y="4436"/>
                  <a:pt x="1520" y="4749"/>
                </a:cubicBezTo>
                <a:cubicBezTo>
                  <a:pt x="972" y="5094"/>
                  <a:pt x="721" y="5392"/>
                  <a:pt x="172" y="5753"/>
                </a:cubicBezTo>
                <a:cubicBezTo>
                  <a:pt x="549" y="5988"/>
                  <a:pt x="1082" y="6176"/>
                  <a:pt x="1520" y="6207"/>
                </a:cubicBezTo>
                <a:cubicBezTo>
                  <a:pt x="1422" y="6390"/>
                  <a:pt x="807" y="7228"/>
                  <a:pt x="692" y="7297"/>
                </a:cubicBezTo>
                <a:lnTo>
                  <a:pt x="692" y="7297"/>
                </a:lnTo>
                <a:cubicBezTo>
                  <a:pt x="843" y="7370"/>
                  <a:pt x="1880" y="7870"/>
                  <a:pt x="1869" y="7870"/>
                </a:cubicBezTo>
                <a:cubicBezTo>
                  <a:pt x="1868" y="7870"/>
                  <a:pt x="1867" y="7869"/>
                  <a:pt x="1865" y="7869"/>
                </a:cubicBezTo>
                <a:cubicBezTo>
                  <a:pt x="1865" y="7869"/>
                  <a:pt x="1583" y="9170"/>
                  <a:pt x="1364" y="9467"/>
                </a:cubicBezTo>
                <a:cubicBezTo>
                  <a:pt x="9796" y="6724"/>
                  <a:pt x="14718" y="5439"/>
                  <a:pt x="16834" y="4561"/>
                </a:cubicBezTo>
                <a:lnTo>
                  <a:pt x="16834" y="4561"/>
                </a:lnTo>
                <a:cubicBezTo>
                  <a:pt x="16831" y="4562"/>
                  <a:pt x="16826" y="4563"/>
                  <a:pt x="16820" y="4563"/>
                </a:cubicBezTo>
                <a:cubicBezTo>
                  <a:pt x="16722" y="4563"/>
                  <a:pt x="16253" y="4460"/>
                  <a:pt x="15784" y="4358"/>
                </a:cubicBezTo>
                <a:cubicBezTo>
                  <a:pt x="16082" y="4122"/>
                  <a:pt x="16427" y="3934"/>
                  <a:pt x="16803" y="3825"/>
                </a:cubicBezTo>
                <a:cubicBezTo>
                  <a:pt x="16427" y="3684"/>
                  <a:pt x="16066" y="3558"/>
                  <a:pt x="15690" y="3433"/>
                </a:cubicBezTo>
                <a:cubicBezTo>
                  <a:pt x="15800" y="3151"/>
                  <a:pt x="15956" y="2869"/>
                  <a:pt x="16145" y="2633"/>
                </a:cubicBezTo>
                <a:cubicBezTo>
                  <a:pt x="15878" y="2508"/>
                  <a:pt x="15612" y="2398"/>
                  <a:pt x="15345" y="2289"/>
                </a:cubicBezTo>
                <a:cubicBezTo>
                  <a:pt x="15627" y="2085"/>
                  <a:pt x="15847" y="1834"/>
                  <a:pt x="16004" y="1536"/>
                </a:cubicBezTo>
                <a:cubicBezTo>
                  <a:pt x="15627" y="1395"/>
                  <a:pt x="15251" y="1254"/>
                  <a:pt x="14875" y="1113"/>
                </a:cubicBezTo>
                <a:cubicBezTo>
                  <a:pt x="14906" y="815"/>
                  <a:pt x="15220" y="455"/>
                  <a:pt x="15235" y="157"/>
                </a:cubicBezTo>
                <a:lnTo>
                  <a:pt x="15235" y="157"/>
                </a:lnTo>
                <a:cubicBezTo>
                  <a:pt x="15198" y="158"/>
                  <a:pt x="15160" y="159"/>
                  <a:pt x="15122" y="159"/>
                </a:cubicBezTo>
                <a:cubicBezTo>
                  <a:pt x="14726" y="159"/>
                  <a:pt x="14337" y="86"/>
                  <a:pt x="136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60" name="Google Shape;1060;p8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061" name="Google Shape;1061;p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4" name="Google Shape;1064;p8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065" name="Google Shape;1065;p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85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8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8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951" name="Google Shape;951;p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996" name="Google Shape;996;p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8" name="Google Shape;998;p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1044;p8"/>
          <p:cNvGrpSpPr/>
          <p:nvPr/>
        </p:nvGrpSpPr>
        <p:grpSpPr>
          <a:xfrm>
            <a:off x="524672" y="1030007"/>
            <a:ext cx="7790003" cy="3149044"/>
            <a:chOff x="685125" y="1017450"/>
            <a:chExt cx="7852034" cy="3174119"/>
          </a:xfrm>
        </p:grpSpPr>
        <p:sp>
          <p:nvSpPr>
            <p:cNvPr id="1045" name="Google Shape;1045;p8"/>
            <p:cNvSpPr/>
            <p:nvPr/>
          </p:nvSpPr>
          <p:spPr>
            <a:xfrm>
              <a:off x="763425" y="1082975"/>
              <a:ext cx="7773734" cy="3108594"/>
            </a:xfrm>
            <a:custGeom>
              <a:avLst/>
              <a:gdLst/>
              <a:ahLst/>
              <a:cxnLst/>
              <a:rect l="l" t="t" r="r" b="b"/>
              <a:pathLst>
                <a:path w="82984" h="33184" extrusionOk="0">
                  <a:moveTo>
                    <a:pt x="2882" y="4010"/>
                  </a:moveTo>
                  <a:cubicBezTo>
                    <a:pt x="3785" y="4010"/>
                    <a:pt x="4512" y="4762"/>
                    <a:pt x="4512" y="5664"/>
                  </a:cubicBezTo>
                  <a:cubicBezTo>
                    <a:pt x="4512" y="6567"/>
                    <a:pt x="3785" y="7293"/>
                    <a:pt x="2882" y="7293"/>
                  </a:cubicBezTo>
                  <a:cubicBezTo>
                    <a:pt x="1980" y="7293"/>
                    <a:pt x="1253" y="6567"/>
                    <a:pt x="1253" y="5664"/>
                  </a:cubicBezTo>
                  <a:cubicBezTo>
                    <a:pt x="1253" y="4762"/>
                    <a:pt x="1980" y="4010"/>
                    <a:pt x="2882" y="4010"/>
                  </a:cubicBezTo>
                  <a:close/>
                  <a:moveTo>
                    <a:pt x="2882" y="8998"/>
                  </a:moveTo>
                  <a:cubicBezTo>
                    <a:pt x="3785" y="8998"/>
                    <a:pt x="4512" y="9725"/>
                    <a:pt x="4512" y="10627"/>
                  </a:cubicBezTo>
                  <a:cubicBezTo>
                    <a:pt x="4512" y="11554"/>
                    <a:pt x="3785" y="12281"/>
                    <a:pt x="2882" y="12281"/>
                  </a:cubicBezTo>
                  <a:cubicBezTo>
                    <a:pt x="1980" y="12281"/>
                    <a:pt x="1253" y="11554"/>
                    <a:pt x="1253" y="10627"/>
                  </a:cubicBezTo>
                  <a:cubicBezTo>
                    <a:pt x="1253" y="9725"/>
                    <a:pt x="1980" y="8998"/>
                    <a:pt x="2882" y="8998"/>
                  </a:cubicBezTo>
                  <a:close/>
                  <a:moveTo>
                    <a:pt x="2882" y="13985"/>
                  </a:moveTo>
                  <a:cubicBezTo>
                    <a:pt x="3785" y="13985"/>
                    <a:pt x="4512" y="14712"/>
                    <a:pt x="4512" y="15614"/>
                  </a:cubicBezTo>
                  <a:cubicBezTo>
                    <a:pt x="4512" y="16517"/>
                    <a:pt x="3785" y="17268"/>
                    <a:pt x="2882" y="17268"/>
                  </a:cubicBezTo>
                  <a:cubicBezTo>
                    <a:pt x="1980" y="17268"/>
                    <a:pt x="1253" y="16517"/>
                    <a:pt x="1253" y="15614"/>
                  </a:cubicBezTo>
                  <a:cubicBezTo>
                    <a:pt x="1253" y="14712"/>
                    <a:pt x="1980" y="13985"/>
                    <a:pt x="2882" y="13985"/>
                  </a:cubicBezTo>
                  <a:close/>
                  <a:moveTo>
                    <a:pt x="2882" y="18973"/>
                  </a:moveTo>
                  <a:cubicBezTo>
                    <a:pt x="3785" y="18973"/>
                    <a:pt x="4512" y="19700"/>
                    <a:pt x="4512" y="20602"/>
                  </a:cubicBezTo>
                  <a:cubicBezTo>
                    <a:pt x="4512" y="21504"/>
                    <a:pt x="3785" y="22256"/>
                    <a:pt x="2882" y="22256"/>
                  </a:cubicBezTo>
                  <a:cubicBezTo>
                    <a:pt x="1980" y="22256"/>
                    <a:pt x="1253" y="21504"/>
                    <a:pt x="1253" y="20602"/>
                  </a:cubicBezTo>
                  <a:cubicBezTo>
                    <a:pt x="1253" y="19700"/>
                    <a:pt x="1980" y="18973"/>
                    <a:pt x="2882" y="18973"/>
                  </a:cubicBezTo>
                  <a:close/>
                  <a:moveTo>
                    <a:pt x="2882" y="23960"/>
                  </a:moveTo>
                  <a:cubicBezTo>
                    <a:pt x="3785" y="23960"/>
                    <a:pt x="4512" y="24687"/>
                    <a:pt x="4512" y="25589"/>
                  </a:cubicBezTo>
                  <a:cubicBezTo>
                    <a:pt x="4512" y="26492"/>
                    <a:pt x="3785" y="27218"/>
                    <a:pt x="2882" y="27218"/>
                  </a:cubicBezTo>
                  <a:cubicBezTo>
                    <a:pt x="1980" y="27218"/>
                    <a:pt x="1253" y="26492"/>
                    <a:pt x="1253" y="25589"/>
                  </a:cubicBezTo>
                  <a:cubicBezTo>
                    <a:pt x="1253" y="24687"/>
                    <a:pt x="1980" y="23960"/>
                    <a:pt x="2882" y="23960"/>
                  </a:cubicBezTo>
                  <a:close/>
                  <a:moveTo>
                    <a:pt x="2882" y="28948"/>
                  </a:moveTo>
                  <a:cubicBezTo>
                    <a:pt x="3785" y="28948"/>
                    <a:pt x="4512" y="29675"/>
                    <a:pt x="4512" y="30577"/>
                  </a:cubicBezTo>
                  <a:cubicBezTo>
                    <a:pt x="4512" y="31479"/>
                    <a:pt x="3785" y="32206"/>
                    <a:pt x="2882" y="32206"/>
                  </a:cubicBezTo>
                  <a:cubicBezTo>
                    <a:pt x="1980" y="32206"/>
                    <a:pt x="1253" y="31479"/>
                    <a:pt x="1253" y="30577"/>
                  </a:cubicBezTo>
                  <a:cubicBezTo>
                    <a:pt x="1253" y="29675"/>
                    <a:pt x="1980" y="28948"/>
                    <a:pt x="2882" y="28948"/>
                  </a:cubicBezTo>
                  <a:close/>
                  <a:moveTo>
                    <a:pt x="0" y="0"/>
                  </a:moveTo>
                  <a:lnTo>
                    <a:pt x="0" y="33183"/>
                  </a:lnTo>
                  <a:lnTo>
                    <a:pt x="65113" y="33183"/>
                  </a:lnTo>
                  <a:lnTo>
                    <a:pt x="82983" y="27870"/>
                  </a:lnTo>
                  <a:lnTo>
                    <a:pt x="82983" y="0"/>
                  </a:lnTo>
                  <a:lnTo>
                    <a:pt x="4386" y="0"/>
                  </a:lnTo>
                  <a:cubicBezTo>
                    <a:pt x="4461" y="201"/>
                    <a:pt x="4512" y="426"/>
                    <a:pt x="4512" y="677"/>
                  </a:cubicBezTo>
                  <a:cubicBezTo>
                    <a:pt x="4512" y="1579"/>
                    <a:pt x="3785" y="2306"/>
                    <a:pt x="2882" y="2306"/>
                  </a:cubicBezTo>
                  <a:cubicBezTo>
                    <a:pt x="1980" y="2306"/>
                    <a:pt x="1253" y="1579"/>
                    <a:pt x="1253" y="677"/>
                  </a:cubicBezTo>
                  <a:cubicBezTo>
                    <a:pt x="1253" y="426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6" name="Google Shape;1046;p8"/>
            <p:cNvGrpSpPr/>
            <p:nvPr/>
          </p:nvGrpSpPr>
          <p:grpSpPr>
            <a:xfrm>
              <a:off x="685125" y="1017450"/>
              <a:ext cx="7773734" cy="3108599"/>
              <a:chOff x="720000" y="929650"/>
              <a:chExt cx="7773734" cy="3108599"/>
            </a:xfrm>
          </p:grpSpPr>
          <p:sp>
            <p:nvSpPr>
              <p:cNvPr id="1047" name="Google Shape;1047;p8"/>
              <p:cNvSpPr/>
              <p:nvPr/>
            </p:nvSpPr>
            <p:spPr>
              <a:xfrm>
                <a:off x="720000" y="929650"/>
                <a:ext cx="7773734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82984" h="33184" extrusionOk="0">
                    <a:moveTo>
                      <a:pt x="2882" y="4010"/>
                    </a:moveTo>
                    <a:cubicBezTo>
                      <a:pt x="3785" y="4010"/>
                      <a:pt x="4512" y="4762"/>
                      <a:pt x="4512" y="5664"/>
                    </a:cubicBezTo>
                    <a:cubicBezTo>
                      <a:pt x="4512" y="6567"/>
                      <a:pt x="3785" y="7293"/>
                      <a:pt x="2882" y="7293"/>
                    </a:cubicBezTo>
                    <a:cubicBezTo>
                      <a:pt x="1980" y="7293"/>
                      <a:pt x="1253" y="6567"/>
                      <a:pt x="1253" y="5664"/>
                    </a:cubicBezTo>
                    <a:cubicBezTo>
                      <a:pt x="1253" y="4762"/>
                      <a:pt x="1980" y="4010"/>
                      <a:pt x="2882" y="4010"/>
                    </a:cubicBezTo>
                    <a:close/>
                    <a:moveTo>
                      <a:pt x="2882" y="8998"/>
                    </a:moveTo>
                    <a:cubicBezTo>
                      <a:pt x="3785" y="8998"/>
                      <a:pt x="4512" y="9725"/>
                      <a:pt x="4512" y="10627"/>
                    </a:cubicBezTo>
                    <a:cubicBezTo>
                      <a:pt x="4512" y="11554"/>
                      <a:pt x="3785" y="12281"/>
                      <a:pt x="2882" y="12281"/>
                    </a:cubicBezTo>
                    <a:cubicBezTo>
                      <a:pt x="1980" y="12281"/>
                      <a:pt x="1253" y="11554"/>
                      <a:pt x="1253" y="10627"/>
                    </a:cubicBezTo>
                    <a:cubicBezTo>
                      <a:pt x="1253" y="9725"/>
                      <a:pt x="1980" y="8998"/>
                      <a:pt x="2882" y="8998"/>
                    </a:cubicBezTo>
                    <a:close/>
                    <a:moveTo>
                      <a:pt x="2882" y="13985"/>
                    </a:moveTo>
                    <a:cubicBezTo>
                      <a:pt x="3785" y="13985"/>
                      <a:pt x="4512" y="14712"/>
                      <a:pt x="4512" y="15614"/>
                    </a:cubicBezTo>
                    <a:cubicBezTo>
                      <a:pt x="4512" y="16517"/>
                      <a:pt x="3785" y="17268"/>
                      <a:pt x="2882" y="17268"/>
                    </a:cubicBezTo>
                    <a:cubicBezTo>
                      <a:pt x="1980" y="17268"/>
                      <a:pt x="1253" y="16517"/>
                      <a:pt x="1253" y="15614"/>
                    </a:cubicBezTo>
                    <a:cubicBezTo>
                      <a:pt x="1253" y="14712"/>
                      <a:pt x="1980" y="13985"/>
                      <a:pt x="2882" y="13985"/>
                    </a:cubicBezTo>
                    <a:close/>
                    <a:moveTo>
                      <a:pt x="2882" y="18973"/>
                    </a:moveTo>
                    <a:cubicBezTo>
                      <a:pt x="3785" y="18973"/>
                      <a:pt x="4512" y="19700"/>
                      <a:pt x="4512" y="20602"/>
                    </a:cubicBezTo>
                    <a:cubicBezTo>
                      <a:pt x="4512" y="21504"/>
                      <a:pt x="3785" y="22256"/>
                      <a:pt x="2882" y="22256"/>
                    </a:cubicBezTo>
                    <a:cubicBezTo>
                      <a:pt x="1980" y="22256"/>
                      <a:pt x="1253" y="21504"/>
                      <a:pt x="1253" y="20602"/>
                    </a:cubicBezTo>
                    <a:cubicBezTo>
                      <a:pt x="1253" y="19700"/>
                      <a:pt x="1980" y="18973"/>
                      <a:pt x="2882" y="18973"/>
                    </a:cubicBezTo>
                    <a:close/>
                    <a:moveTo>
                      <a:pt x="2882" y="23960"/>
                    </a:moveTo>
                    <a:cubicBezTo>
                      <a:pt x="3785" y="23960"/>
                      <a:pt x="4512" y="24687"/>
                      <a:pt x="4512" y="25589"/>
                    </a:cubicBezTo>
                    <a:cubicBezTo>
                      <a:pt x="4512" y="26492"/>
                      <a:pt x="3785" y="27218"/>
                      <a:pt x="2882" y="27218"/>
                    </a:cubicBezTo>
                    <a:cubicBezTo>
                      <a:pt x="1980" y="27218"/>
                      <a:pt x="1253" y="26492"/>
                      <a:pt x="1253" y="25589"/>
                    </a:cubicBezTo>
                    <a:cubicBezTo>
                      <a:pt x="1253" y="24687"/>
                      <a:pt x="1980" y="23960"/>
                      <a:pt x="2882" y="23960"/>
                    </a:cubicBezTo>
                    <a:close/>
                    <a:moveTo>
                      <a:pt x="2882" y="28948"/>
                    </a:moveTo>
                    <a:cubicBezTo>
                      <a:pt x="3785" y="28948"/>
                      <a:pt x="4512" y="29675"/>
                      <a:pt x="4512" y="30577"/>
                    </a:cubicBezTo>
                    <a:cubicBezTo>
                      <a:pt x="4512" y="31479"/>
                      <a:pt x="3785" y="32206"/>
                      <a:pt x="2882" y="32206"/>
                    </a:cubicBezTo>
                    <a:cubicBezTo>
                      <a:pt x="1980" y="32206"/>
                      <a:pt x="1253" y="31479"/>
                      <a:pt x="1253" y="30577"/>
                    </a:cubicBezTo>
                    <a:cubicBezTo>
                      <a:pt x="1253" y="29675"/>
                      <a:pt x="1980" y="28948"/>
                      <a:pt x="2882" y="28948"/>
                    </a:cubicBezTo>
                    <a:close/>
                    <a:moveTo>
                      <a:pt x="0" y="0"/>
                    </a:moveTo>
                    <a:lnTo>
                      <a:pt x="0" y="33183"/>
                    </a:lnTo>
                    <a:lnTo>
                      <a:pt x="65113" y="33183"/>
                    </a:lnTo>
                    <a:lnTo>
                      <a:pt x="82983" y="27870"/>
                    </a:lnTo>
                    <a:lnTo>
                      <a:pt x="82983" y="0"/>
                    </a:lnTo>
                    <a:lnTo>
                      <a:pt x="4386" y="0"/>
                    </a:lnTo>
                    <a:cubicBezTo>
                      <a:pt x="4461" y="201"/>
                      <a:pt x="4512" y="426"/>
                      <a:pt x="4512" y="677"/>
                    </a:cubicBezTo>
                    <a:cubicBezTo>
                      <a:pt x="4512" y="1579"/>
                      <a:pt x="3785" y="2306"/>
                      <a:pt x="2882" y="2306"/>
                    </a:cubicBezTo>
                    <a:cubicBezTo>
                      <a:pt x="1980" y="2306"/>
                      <a:pt x="1253" y="1579"/>
                      <a:pt x="1253" y="677"/>
                    </a:cubicBezTo>
                    <a:cubicBezTo>
                      <a:pt x="1253" y="426"/>
                      <a:pt x="1303" y="201"/>
                      <a:pt x="1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264650" y="1460250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1264642" y="929650"/>
                <a:ext cx="21265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184" extrusionOk="0">
                    <a:moveTo>
                      <a:pt x="1" y="0"/>
                    </a:moveTo>
                    <a:lnTo>
                      <a:pt x="1" y="33183"/>
                    </a:lnTo>
                    <a:lnTo>
                      <a:pt x="226" y="33183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1264650" y="1887510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1264650" y="2314864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264650" y="2739782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264650" y="316713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1264650" y="359439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6821978" y="3253980"/>
                <a:ext cx="1669427" cy="784268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8372" extrusionOk="0">
                    <a:moveTo>
                      <a:pt x="14762" y="0"/>
                    </a:moveTo>
                    <a:lnTo>
                      <a:pt x="0" y="8371"/>
                    </a:lnTo>
                    <a:lnTo>
                      <a:pt x="0" y="8371"/>
                    </a:lnTo>
                    <a:lnTo>
                      <a:pt x="17820" y="3058"/>
                    </a:lnTo>
                    <a:lnTo>
                      <a:pt x="14762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821978" y="3312623"/>
                <a:ext cx="1669427" cy="725626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7746" extrusionOk="0">
                    <a:moveTo>
                      <a:pt x="15163" y="1"/>
                    </a:moveTo>
                    <a:lnTo>
                      <a:pt x="0" y="7745"/>
                    </a:lnTo>
                    <a:lnTo>
                      <a:pt x="17820" y="2432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7" name="Google Shape;1057;p8"/>
          <p:cNvSpPr txBox="1">
            <a:spLocks noGrp="1"/>
          </p:cNvSpPr>
          <p:nvPr>
            <p:ph type="title"/>
          </p:nvPr>
        </p:nvSpPr>
        <p:spPr>
          <a:xfrm>
            <a:off x="1422000" y="1820108"/>
            <a:ext cx="63000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8"/>
          <p:cNvSpPr txBox="1">
            <a:spLocks noGrp="1"/>
          </p:cNvSpPr>
          <p:nvPr>
            <p:ph type="subTitle" idx="1"/>
          </p:nvPr>
        </p:nvSpPr>
        <p:spPr>
          <a:xfrm>
            <a:off x="1422000" y="2916588"/>
            <a:ext cx="6300000" cy="4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p8"/>
          <p:cNvSpPr/>
          <p:nvPr/>
        </p:nvSpPr>
        <p:spPr>
          <a:xfrm flipH="1">
            <a:off x="6983724" y="911074"/>
            <a:ext cx="1440276" cy="810011"/>
          </a:xfrm>
          <a:custGeom>
            <a:avLst/>
            <a:gdLst/>
            <a:ahLst/>
            <a:cxnLst/>
            <a:rect l="l" t="t" r="r" b="b"/>
            <a:pathLst>
              <a:path w="16835" h="9468" extrusionOk="0">
                <a:moveTo>
                  <a:pt x="674" y="7289"/>
                </a:moveTo>
                <a:lnTo>
                  <a:pt x="674" y="7289"/>
                </a:lnTo>
                <a:cubicBezTo>
                  <a:pt x="673" y="7298"/>
                  <a:pt x="675" y="7302"/>
                  <a:pt x="680" y="7302"/>
                </a:cubicBezTo>
                <a:cubicBezTo>
                  <a:pt x="683" y="7302"/>
                  <a:pt x="687" y="7300"/>
                  <a:pt x="692" y="7297"/>
                </a:cubicBezTo>
                <a:lnTo>
                  <a:pt x="692" y="7297"/>
                </a:lnTo>
                <a:cubicBezTo>
                  <a:pt x="680" y="7292"/>
                  <a:pt x="674" y="7289"/>
                  <a:pt x="674" y="7289"/>
                </a:cubicBezTo>
                <a:close/>
                <a:moveTo>
                  <a:pt x="13621" y="0"/>
                </a:moveTo>
                <a:lnTo>
                  <a:pt x="0" y="4217"/>
                </a:lnTo>
                <a:cubicBezTo>
                  <a:pt x="799" y="4405"/>
                  <a:pt x="768" y="4436"/>
                  <a:pt x="1520" y="4749"/>
                </a:cubicBezTo>
                <a:cubicBezTo>
                  <a:pt x="972" y="5094"/>
                  <a:pt x="721" y="5392"/>
                  <a:pt x="172" y="5753"/>
                </a:cubicBezTo>
                <a:cubicBezTo>
                  <a:pt x="549" y="5988"/>
                  <a:pt x="1082" y="6176"/>
                  <a:pt x="1520" y="6207"/>
                </a:cubicBezTo>
                <a:cubicBezTo>
                  <a:pt x="1422" y="6390"/>
                  <a:pt x="807" y="7228"/>
                  <a:pt x="692" y="7297"/>
                </a:cubicBezTo>
                <a:lnTo>
                  <a:pt x="692" y="7297"/>
                </a:lnTo>
                <a:cubicBezTo>
                  <a:pt x="843" y="7370"/>
                  <a:pt x="1880" y="7870"/>
                  <a:pt x="1869" y="7870"/>
                </a:cubicBezTo>
                <a:cubicBezTo>
                  <a:pt x="1868" y="7870"/>
                  <a:pt x="1867" y="7869"/>
                  <a:pt x="1865" y="7869"/>
                </a:cubicBezTo>
                <a:cubicBezTo>
                  <a:pt x="1865" y="7869"/>
                  <a:pt x="1583" y="9170"/>
                  <a:pt x="1364" y="9467"/>
                </a:cubicBezTo>
                <a:cubicBezTo>
                  <a:pt x="9796" y="6724"/>
                  <a:pt x="14718" y="5439"/>
                  <a:pt x="16834" y="4561"/>
                </a:cubicBezTo>
                <a:lnTo>
                  <a:pt x="16834" y="4561"/>
                </a:lnTo>
                <a:cubicBezTo>
                  <a:pt x="16831" y="4562"/>
                  <a:pt x="16826" y="4563"/>
                  <a:pt x="16820" y="4563"/>
                </a:cubicBezTo>
                <a:cubicBezTo>
                  <a:pt x="16722" y="4563"/>
                  <a:pt x="16253" y="4460"/>
                  <a:pt x="15784" y="4358"/>
                </a:cubicBezTo>
                <a:cubicBezTo>
                  <a:pt x="16082" y="4122"/>
                  <a:pt x="16427" y="3934"/>
                  <a:pt x="16803" y="3825"/>
                </a:cubicBezTo>
                <a:cubicBezTo>
                  <a:pt x="16427" y="3684"/>
                  <a:pt x="16066" y="3558"/>
                  <a:pt x="15690" y="3433"/>
                </a:cubicBezTo>
                <a:cubicBezTo>
                  <a:pt x="15800" y="3151"/>
                  <a:pt x="15956" y="2869"/>
                  <a:pt x="16145" y="2633"/>
                </a:cubicBezTo>
                <a:cubicBezTo>
                  <a:pt x="15878" y="2508"/>
                  <a:pt x="15612" y="2398"/>
                  <a:pt x="15345" y="2289"/>
                </a:cubicBezTo>
                <a:cubicBezTo>
                  <a:pt x="15627" y="2085"/>
                  <a:pt x="15847" y="1834"/>
                  <a:pt x="16004" y="1536"/>
                </a:cubicBezTo>
                <a:cubicBezTo>
                  <a:pt x="15627" y="1395"/>
                  <a:pt x="15251" y="1254"/>
                  <a:pt x="14875" y="1113"/>
                </a:cubicBezTo>
                <a:cubicBezTo>
                  <a:pt x="14906" y="815"/>
                  <a:pt x="15220" y="455"/>
                  <a:pt x="15235" y="157"/>
                </a:cubicBezTo>
                <a:lnTo>
                  <a:pt x="15235" y="157"/>
                </a:lnTo>
                <a:cubicBezTo>
                  <a:pt x="15198" y="158"/>
                  <a:pt x="15160" y="159"/>
                  <a:pt x="15122" y="159"/>
                </a:cubicBezTo>
                <a:cubicBezTo>
                  <a:pt x="14726" y="159"/>
                  <a:pt x="14337" y="86"/>
                  <a:pt x="136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60" name="Google Shape;1060;p8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061" name="Google Shape;1061;p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4" name="Google Shape;1064;p8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065" name="Google Shape;1065;p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242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8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8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951" name="Google Shape;951;p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996" name="Google Shape;996;p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8" name="Google Shape;998;p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1044;p8"/>
          <p:cNvGrpSpPr/>
          <p:nvPr/>
        </p:nvGrpSpPr>
        <p:grpSpPr>
          <a:xfrm>
            <a:off x="524672" y="1030007"/>
            <a:ext cx="7790003" cy="3149044"/>
            <a:chOff x="685125" y="1017450"/>
            <a:chExt cx="7852034" cy="3174119"/>
          </a:xfrm>
        </p:grpSpPr>
        <p:sp>
          <p:nvSpPr>
            <p:cNvPr id="1045" name="Google Shape;1045;p8"/>
            <p:cNvSpPr/>
            <p:nvPr/>
          </p:nvSpPr>
          <p:spPr>
            <a:xfrm>
              <a:off x="763425" y="1082975"/>
              <a:ext cx="7773734" cy="3108594"/>
            </a:xfrm>
            <a:custGeom>
              <a:avLst/>
              <a:gdLst/>
              <a:ahLst/>
              <a:cxnLst/>
              <a:rect l="l" t="t" r="r" b="b"/>
              <a:pathLst>
                <a:path w="82984" h="33184" extrusionOk="0">
                  <a:moveTo>
                    <a:pt x="2882" y="4010"/>
                  </a:moveTo>
                  <a:cubicBezTo>
                    <a:pt x="3785" y="4010"/>
                    <a:pt x="4512" y="4762"/>
                    <a:pt x="4512" y="5664"/>
                  </a:cubicBezTo>
                  <a:cubicBezTo>
                    <a:pt x="4512" y="6567"/>
                    <a:pt x="3785" y="7293"/>
                    <a:pt x="2882" y="7293"/>
                  </a:cubicBezTo>
                  <a:cubicBezTo>
                    <a:pt x="1980" y="7293"/>
                    <a:pt x="1253" y="6567"/>
                    <a:pt x="1253" y="5664"/>
                  </a:cubicBezTo>
                  <a:cubicBezTo>
                    <a:pt x="1253" y="4762"/>
                    <a:pt x="1980" y="4010"/>
                    <a:pt x="2882" y="4010"/>
                  </a:cubicBezTo>
                  <a:close/>
                  <a:moveTo>
                    <a:pt x="2882" y="8998"/>
                  </a:moveTo>
                  <a:cubicBezTo>
                    <a:pt x="3785" y="8998"/>
                    <a:pt x="4512" y="9725"/>
                    <a:pt x="4512" y="10627"/>
                  </a:cubicBezTo>
                  <a:cubicBezTo>
                    <a:pt x="4512" y="11554"/>
                    <a:pt x="3785" y="12281"/>
                    <a:pt x="2882" y="12281"/>
                  </a:cubicBezTo>
                  <a:cubicBezTo>
                    <a:pt x="1980" y="12281"/>
                    <a:pt x="1253" y="11554"/>
                    <a:pt x="1253" y="10627"/>
                  </a:cubicBezTo>
                  <a:cubicBezTo>
                    <a:pt x="1253" y="9725"/>
                    <a:pt x="1980" y="8998"/>
                    <a:pt x="2882" y="8998"/>
                  </a:cubicBezTo>
                  <a:close/>
                  <a:moveTo>
                    <a:pt x="2882" y="13985"/>
                  </a:moveTo>
                  <a:cubicBezTo>
                    <a:pt x="3785" y="13985"/>
                    <a:pt x="4512" y="14712"/>
                    <a:pt x="4512" y="15614"/>
                  </a:cubicBezTo>
                  <a:cubicBezTo>
                    <a:pt x="4512" y="16517"/>
                    <a:pt x="3785" y="17268"/>
                    <a:pt x="2882" y="17268"/>
                  </a:cubicBezTo>
                  <a:cubicBezTo>
                    <a:pt x="1980" y="17268"/>
                    <a:pt x="1253" y="16517"/>
                    <a:pt x="1253" y="15614"/>
                  </a:cubicBezTo>
                  <a:cubicBezTo>
                    <a:pt x="1253" y="14712"/>
                    <a:pt x="1980" y="13985"/>
                    <a:pt x="2882" y="13985"/>
                  </a:cubicBezTo>
                  <a:close/>
                  <a:moveTo>
                    <a:pt x="2882" y="18973"/>
                  </a:moveTo>
                  <a:cubicBezTo>
                    <a:pt x="3785" y="18973"/>
                    <a:pt x="4512" y="19700"/>
                    <a:pt x="4512" y="20602"/>
                  </a:cubicBezTo>
                  <a:cubicBezTo>
                    <a:pt x="4512" y="21504"/>
                    <a:pt x="3785" y="22256"/>
                    <a:pt x="2882" y="22256"/>
                  </a:cubicBezTo>
                  <a:cubicBezTo>
                    <a:pt x="1980" y="22256"/>
                    <a:pt x="1253" y="21504"/>
                    <a:pt x="1253" y="20602"/>
                  </a:cubicBezTo>
                  <a:cubicBezTo>
                    <a:pt x="1253" y="19700"/>
                    <a:pt x="1980" y="18973"/>
                    <a:pt x="2882" y="18973"/>
                  </a:cubicBezTo>
                  <a:close/>
                  <a:moveTo>
                    <a:pt x="2882" y="23960"/>
                  </a:moveTo>
                  <a:cubicBezTo>
                    <a:pt x="3785" y="23960"/>
                    <a:pt x="4512" y="24687"/>
                    <a:pt x="4512" y="25589"/>
                  </a:cubicBezTo>
                  <a:cubicBezTo>
                    <a:pt x="4512" y="26492"/>
                    <a:pt x="3785" y="27218"/>
                    <a:pt x="2882" y="27218"/>
                  </a:cubicBezTo>
                  <a:cubicBezTo>
                    <a:pt x="1980" y="27218"/>
                    <a:pt x="1253" y="26492"/>
                    <a:pt x="1253" y="25589"/>
                  </a:cubicBezTo>
                  <a:cubicBezTo>
                    <a:pt x="1253" y="24687"/>
                    <a:pt x="1980" y="23960"/>
                    <a:pt x="2882" y="23960"/>
                  </a:cubicBezTo>
                  <a:close/>
                  <a:moveTo>
                    <a:pt x="2882" y="28948"/>
                  </a:moveTo>
                  <a:cubicBezTo>
                    <a:pt x="3785" y="28948"/>
                    <a:pt x="4512" y="29675"/>
                    <a:pt x="4512" y="30577"/>
                  </a:cubicBezTo>
                  <a:cubicBezTo>
                    <a:pt x="4512" y="31479"/>
                    <a:pt x="3785" y="32206"/>
                    <a:pt x="2882" y="32206"/>
                  </a:cubicBezTo>
                  <a:cubicBezTo>
                    <a:pt x="1980" y="32206"/>
                    <a:pt x="1253" y="31479"/>
                    <a:pt x="1253" y="30577"/>
                  </a:cubicBezTo>
                  <a:cubicBezTo>
                    <a:pt x="1253" y="29675"/>
                    <a:pt x="1980" y="28948"/>
                    <a:pt x="2882" y="28948"/>
                  </a:cubicBezTo>
                  <a:close/>
                  <a:moveTo>
                    <a:pt x="0" y="0"/>
                  </a:moveTo>
                  <a:lnTo>
                    <a:pt x="0" y="33183"/>
                  </a:lnTo>
                  <a:lnTo>
                    <a:pt x="65113" y="33183"/>
                  </a:lnTo>
                  <a:lnTo>
                    <a:pt x="82983" y="27870"/>
                  </a:lnTo>
                  <a:lnTo>
                    <a:pt x="82983" y="0"/>
                  </a:lnTo>
                  <a:lnTo>
                    <a:pt x="4386" y="0"/>
                  </a:lnTo>
                  <a:cubicBezTo>
                    <a:pt x="4461" y="201"/>
                    <a:pt x="4512" y="426"/>
                    <a:pt x="4512" y="677"/>
                  </a:cubicBezTo>
                  <a:cubicBezTo>
                    <a:pt x="4512" y="1579"/>
                    <a:pt x="3785" y="2306"/>
                    <a:pt x="2882" y="2306"/>
                  </a:cubicBezTo>
                  <a:cubicBezTo>
                    <a:pt x="1980" y="2306"/>
                    <a:pt x="1253" y="1579"/>
                    <a:pt x="1253" y="677"/>
                  </a:cubicBezTo>
                  <a:cubicBezTo>
                    <a:pt x="1253" y="426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6" name="Google Shape;1046;p8"/>
            <p:cNvGrpSpPr/>
            <p:nvPr/>
          </p:nvGrpSpPr>
          <p:grpSpPr>
            <a:xfrm>
              <a:off x="685125" y="1017450"/>
              <a:ext cx="7773734" cy="3108599"/>
              <a:chOff x="720000" y="929650"/>
              <a:chExt cx="7773734" cy="3108599"/>
            </a:xfrm>
          </p:grpSpPr>
          <p:sp>
            <p:nvSpPr>
              <p:cNvPr id="1047" name="Google Shape;1047;p8"/>
              <p:cNvSpPr/>
              <p:nvPr/>
            </p:nvSpPr>
            <p:spPr>
              <a:xfrm>
                <a:off x="720000" y="929650"/>
                <a:ext cx="7773734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82984" h="33184" extrusionOk="0">
                    <a:moveTo>
                      <a:pt x="2882" y="4010"/>
                    </a:moveTo>
                    <a:cubicBezTo>
                      <a:pt x="3785" y="4010"/>
                      <a:pt x="4512" y="4762"/>
                      <a:pt x="4512" y="5664"/>
                    </a:cubicBezTo>
                    <a:cubicBezTo>
                      <a:pt x="4512" y="6567"/>
                      <a:pt x="3785" y="7293"/>
                      <a:pt x="2882" y="7293"/>
                    </a:cubicBezTo>
                    <a:cubicBezTo>
                      <a:pt x="1980" y="7293"/>
                      <a:pt x="1253" y="6567"/>
                      <a:pt x="1253" y="5664"/>
                    </a:cubicBezTo>
                    <a:cubicBezTo>
                      <a:pt x="1253" y="4762"/>
                      <a:pt x="1980" y="4010"/>
                      <a:pt x="2882" y="4010"/>
                    </a:cubicBezTo>
                    <a:close/>
                    <a:moveTo>
                      <a:pt x="2882" y="8998"/>
                    </a:moveTo>
                    <a:cubicBezTo>
                      <a:pt x="3785" y="8998"/>
                      <a:pt x="4512" y="9725"/>
                      <a:pt x="4512" y="10627"/>
                    </a:cubicBezTo>
                    <a:cubicBezTo>
                      <a:pt x="4512" y="11554"/>
                      <a:pt x="3785" y="12281"/>
                      <a:pt x="2882" y="12281"/>
                    </a:cubicBezTo>
                    <a:cubicBezTo>
                      <a:pt x="1980" y="12281"/>
                      <a:pt x="1253" y="11554"/>
                      <a:pt x="1253" y="10627"/>
                    </a:cubicBezTo>
                    <a:cubicBezTo>
                      <a:pt x="1253" y="9725"/>
                      <a:pt x="1980" y="8998"/>
                      <a:pt x="2882" y="8998"/>
                    </a:cubicBezTo>
                    <a:close/>
                    <a:moveTo>
                      <a:pt x="2882" y="13985"/>
                    </a:moveTo>
                    <a:cubicBezTo>
                      <a:pt x="3785" y="13985"/>
                      <a:pt x="4512" y="14712"/>
                      <a:pt x="4512" y="15614"/>
                    </a:cubicBezTo>
                    <a:cubicBezTo>
                      <a:pt x="4512" y="16517"/>
                      <a:pt x="3785" y="17268"/>
                      <a:pt x="2882" y="17268"/>
                    </a:cubicBezTo>
                    <a:cubicBezTo>
                      <a:pt x="1980" y="17268"/>
                      <a:pt x="1253" y="16517"/>
                      <a:pt x="1253" y="15614"/>
                    </a:cubicBezTo>
                    <a:cubicBezTo>
                      <a:pt x="1253" y="14712"/>
                      <a:pt x="1980" y="13985"/>
                      <a:pt x="2882" y="13985"/>
                    </a:cubicBezTo>
                    <a:close/>
                    <a:moveTo>
                      <a:pt x="2882" y="18973"/>
                    </a:moveTo>
                    <a:cubicBezTo>
                      <a:pt x="3785" y="18973"/>
                      <a:pt x="4512" y="19700"/>
                      <a:pt x="4512" y="20602"/>
                    </a:cubicBezTo>
                    <a:cubicBezTo>
                      <a:pt x="4512" y="21504"/>
                      <a:pt x="3785" y="22256"/>
                      <a:pt x="2882" y="22256"/>
                    </a:cubicBezTo>
                    <a:cubicBezTo>
                      <a:pt x="1980" y="22256"/>
                      <a:pt x="1253" y="21504"/>
                      <a:pt x="1253" y="20602"/>
                    </a:cubicBezTo>
                    <a:cubicBezTo>
                      <a:pt x="1253" y="19700"/>
                      <a:pt x="1980" y="18973"/>
                      <a:pt x="2882" y="18973"/>
                    </a:cubicBezTo>
                    <a:close/>
                    <a:moveTo>
                      <a:pt x="2882" y="23960"/>
                    </a:moveTo>
                    <a:cubicBezTo>
                      <a:pt x="3785" y="23960"/>
                      <a:pt x="4512" y="24687"/>
                      <a:pt x="4512" y="25589"/>
                    </a:cubicBezTo>
                    <a:cubicBezTo>
                      <a:pt x="4512" y="26492"/>
                      <a:pt x="3785" y="27218"/>
                      <a:pt x="2882" y="27218"/>
                    </a:cubicBezTo>
                    <a:cubicBezTo>
                      <a:pt x="1980" y="27218"/>
                      <a:pt x="1253" y="26492"/>
                      <a:pt x="1253" y="25589"/>
                    </a:cubicBezTo>
                    <a:cubicBezTo>
                      <a:pt x="1253" y="24687"/>
                      <a:pt x="1980" y="23960"/>
                      <a:pt x="2882" y="23960"/>
                    </a:cubicBezTo>
                    <a:close/>
                    <a:moveTo>
                      <a:pt x="2882" y="28948"/>
                    </a:moveTo>
                    <a:cubicBezTo>
                      <a:pt x="3785" y="28948"/>
                      <a:pt x="4512" y="29675"/>
                      <a:pt x="4512" y="30577"/>
                    </a:cubicBezTo>
                    <a:cubicBezTo>
                      <a:pt x="4512" y="31479"/>
                      <a:pt x="3785" y="32206"/>
                      <a:pt x="2882" y="32206"/>
                    </a:cubicBezTo>
                    <a:cubicBezTo>
                      <a:pt x="1980" y="32206"/>
                      <a:pt x="1253" y="31479"/>
                      <a:pt x="1253" y="30577"/>
                    </a:cubicBezTo>
                    <a:cubicBezTo>
                      <a:pt x="1253" y="29675"/>
                      <a:pt x="1980" y="28948"/>
                      <a:pt x="2882" y="28948"/>
                    </a:cubicBezTo>
                    <a:close/>
                    <a:moveTo>
                      <a:pt x="0" y="0"/>
                    </a:moveTo>
                    <a:lnTo>
                      <a:pt x="0" y="33183"/>
                    </a:lnTo>
                    <a:lnTo>
                      <a:pt x="65113" y="33183"/>
                    </a:lnTo>
                    <a:lnTo>
                      <a:pt x="82983" y="27870"/>
                    </a:lnTo>
                    <a:lnTo>
                      <a:pt x="82983" y="0"/>
                    </a:lnTo>
                    <a:lnTo>
                      <a:pt x="4386" y="0"/>
                    </a:lnTo>
                    <a:cubicBezTo>
                      <a:pt x="4461" y="201"/>
                      <a:pt x="4512" y="426"/>
                      <a:pt x="4512" y="677"/>
                    </a:cubicBezTo>
                    <a:cubicBezTo>
                      <a:pt x="4512" y="1579"/>
                      <a:pt x="3785" y="2306"/>
                      <a:pt x="2882" y="2306"/>
                    </a:cubicBezTo>
                    <a:cubicBezTo>
                      <a:pt x="1980" y="2306"/>
                      <a:pt x="1253" y="1579"/>
                      <a:pt x="1253" y="677"/>
                    </a:cubicBezTo>
                    <a:cubicBezTo>
                      <a:pt x="1253" y="426"/>
                      <a:pt x="1303" y="201"/>
                      <a:pt x="1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264650" y="1460250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1264642" y="929650"/>
                <a:ext cx="21265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184" extrusionOk="0">
                    <a:moveTo>
                      <a:pt x="1" y="0"/>
                    </a:moveTo>
                    <a:lnTo>
                      <a:pt x="1" y="33183"/>
                    </a:lnTo>
                    <a:lnTo>
                      <a:pt x="226" y="33183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1264650" y="1887510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1264650" y="2314864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264650" y="2739782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264650" y="316713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1264650" y="359439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6821978" y="3253980"/>
                <a:ext cx="1669427" cy="784268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8372" extrusionOk="0">
                    <a:moveTo>
                      <a:pt x="14762" y="0"/>
                    </a:moveTo>
                    <a:lnTo>
                      <a:pt x="0" y="8371"/>
                    </a:lnTo>
                    <a:lnTo>
                      <a:pt x="0" y="8371"/>
                    </a:lnTo>
                    <a:lnTo>
                      <a:pt x="17820" y="3058"/>
                    </a:lnTo>
                    <a:lnTo>
                      <a:pt x="14762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821978" y="3312623"/>
                <a:ext cx="1669427" cy="725626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7746" extrusionOk="0">
                    <a:moveTo>
                      <a:pt x="15163" y="1"/>
                    </a:moveTo>
                    <a:lnTo>
                      <a:pt x="0" y="7745"/>
                    </a:lnTo>
                    <a:lnTo>
                      <a:pt x="17820" y="2432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7" name="Google Shape;1057;p8"/>
          <p:cNvSpPr txBox="1">
            <a:spLocks noGrp="1"/>
          </p:cNvSpPr>
          <p:nvPr>
            <p:ph type="title"/>
          </p:nvPr>
        </p:nvSpPr>
        <p:spPr>
          <a:xfrm>
            <a:off x="1422000" y="1820108"/>
            <a:ext cx="63000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8"/>
          <p:cNvSpPr txBox="1">
            <a:spLocks noGrp="1"/>
          </p:cNvSpPr>
          <p:nvPr>
            <p:ph type="subTitle" idx="1"/>
          </p:nvPr>
        </p:nvSpPr>
        <p:spPr>
          <a:xfrm>
            <a:off x="1422000" y="2916588"/>
            <a:ext cx="6300000" cy="4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p8"/>
          <p:cNvSpPr/>
          <p:nvPr/>
        </p:nvSpPr>
        <p:spPr>
          <a:xfrm flipH="1">
            <a:off x="6983724" y="911074"/>
            <a:ext cx="1440276" cy="810011"/>
          </a:xfrm>
          <a:custGeom>
            <a:avLst/>
            <a:gdLst/>
            <a:ahLst/>
            <a:cxnLst/>
            <a:rect l="l" t="t" r="r" b="b"/>
            <a:pathLst>
              <a:path w="16835" h="9468" extrusionOk="0">
                <a:moveTo>
                  <a:pt x="674" y="7289"/>
                </a:moveTo>
                <a:lnTo>
                  <a:pt x="674" y="7289"/>
                </a:lnTo>
                <a:cubicBezTo>
                  <a:pt x="673" y="7298"/>
                  <a:pt x="675" y="7302"/>
                  <a:pt x="680" y="7302"/>
                </a:cubicBezTo>
                <a:cubicBezTo>
                  <a:pt x="683" y="7302"/>
                  <a:pt x="687" y="7300"/>
                  <a:pt x="692" y="7297"/>
                </a:cubicBezTo>
                <a:lnTo>
                  <a:pt x="692" y="7297"/>
                </a:lnTo>
                <a:cubicBezTo>
                  <a:pt x="680" y="7292"/>
                  <a:pt x="674" y="7289"/>
                  <a:pt x="674" y="7289"/>
                </a:cubicBezTo>
                <a:close/>
                <a:moveTo>
                  <a:pt x="13621" y="0"/>
                </a:moveTo>
                <a:lnTo>
                  <a:pt x="0" y="4217"/>
                </a:lnTo>
                <a:cubicBezTo>
                  <a:pt x="799" y="4405"/>
                  <a:pt x="768" y="4436"/>
                  <a:pt x="1520" y="4749"/>
                </a:cubicBezTo>
                <a:cubicBezTo>
                  <a:pt x="972" y="5094"/>
                  <a:pt x="721" y="5392"/>
                  <a:pt x="172" y="5753"/>
                </a:cubicBezTo>
                <a:cubicBezTo>
                  <a:pt x="549" y="5988"/>
                  <a:pt x="1082" y="6176"/>
                  <a:pt x="1520" y="6207"/>
                </a:cubicBezTo>
                <a:cubicBezTo>
                  <a:pt x="1422" y="6390"/>
                  <a:pt x="807" y="7228"/>
                  <a:pt x="692" y="7297"/>
                </a:cubicBezTo>
                <a:lnTo>
                  <a:pt x="692" y="7297"/>
                </a:lnTo>
                <a:cubicBezTo>
                  <a:pt x="843" y="7370"/>
                  <a:pt x="1880" y="7870"/>
                  <a:pt x="1869" y="7870"/>
                </a:cubicBezTo>
                <a:cubicBezTo>
                  <a:pt x="1868" y="7870"/>
                  <a:pt x="1867" y="7869"/>
                  <a:pt x="1865" y="7869"/>
                </a:cubicBezTo>
                <a:cubicBezTo>
                  <a:pt x="1865" y="7869"/>
                  <a:pt x="1583" y="9170"/>
                  <a:pt x="1364" y="9467"/>
                </a:cubicBezTo>
                <a:cubicBezTo>
                  <a:pt x="9796" y="6724"/>
                  <a:pt x="14718" y="5439"/>
                  <a:pt x="16834" y="4561"/>
                </a:cubicBezTo>
                <a:lnTo>
                  <a:pt x="16834" y="4561"/>
                </a:lnTo>
                <a:cubicBezTo>
                  <a:pt x="16831" y="4562"/>
                  <a:pt x="16826" y="4563"/>
                  <a:pt x="16820" y="4563"/>
                </a:cubicBezTo>
                <a:cubicBezTo>
                  <a:pt x="16722" y="4563"/>
                  <a:pt x="16253" y="4460"/>
                  <a:pt x="15784" y="4358"/>
                </a:cubicBezTo>
                <a:cubicBezTo>
                  <a:pt x="16082" y="4122"/>
                  <a:pt x="16427" y="3934"/>
                  <a:pt x="16803" y="3825"/>
                </a:cubicBezTo>
                <a:cubicBezTo>
                  <a:pt x="16427" y="3684"/>
                  <a:pt x="16066" y="3558"/>
                  <a:pt x="15690" y="3433"/>
                </a:cubicBezTo>
                <a:cubicBezTo>
                  <a:pt x="15800" y="3151"/>
                  <a:pt x="15956" y="2869"/>
                  <a:pt x="16145" y="2633"/>
                </a:cubicBezTo>
                <a:cubicBezTo>
                  <a:pt x="15878" y="2508"/>
                  <a:pt x="15612" y="2398"/>
                  <a:pt x="15345" y="2289"/>
                </a:cubicBezTo>
                <a:cubicBezTo>
                  <a:pt x="15627" y="2085"/>
                  <a:pt x="15847" y="1834"/>
                  <a:pt x="16004" y="1536"/>
                </a:cubicBezTo>
                <a:cubicBezTo>
                  <a:pt x="15627" y="1395"/>
                  <a:pt x="15251" y="1254"/>
                  <a:pt x="14875" y="1113"/>
                </a:cubicBezTo>
                <a:cubicBezTo>
                  <a:pt x="14906" y="815"/>
                  <a:pt x="15220" y="455"/>
                  <a:pt x="15235" y="157"/>
                </a:cubicBezTo>
                <a:lnTo>
                  <a:pt x="15235" y="157"/>
                </a:lnTo>
                <a:cubicBezTo>
                  <a:pt x="15198" y="158"/>
                  <a:pt x="15160" y="159"/>
                  <a:pt x="15122" y="159"/>
                </a:cubicBezTo>
                <a:cubicBezTo>
                  <a:pt x="14726" y="159"/>
                  <a:pt x="14337" y="86"/>
                  <a:pt x="136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60" name="Google Shape;1060;p8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061" name="Google Shape;1061;p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4" name="Google Shape;1064;p8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065" name="Google Shape;1065;p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967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0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10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82" name="Google Shape;1382;p10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1383" name="Google Shape;1383;p10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0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0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0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0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0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0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0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0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0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0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0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0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0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0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0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0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0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0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0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0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0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0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0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0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0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0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0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0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0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0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0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0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0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0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0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0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0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0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0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0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0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0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0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0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0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0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0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0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0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0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0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0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0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0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0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0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0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0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0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0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0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0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0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0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0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0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0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0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0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0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0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0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0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0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0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0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0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0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0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0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0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0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0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0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0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0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0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0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0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0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0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0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0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0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0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0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0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0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82" name="Google Shape;1482;p10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1483" name="Google Shape;1483;p1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1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1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1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8" name="Google Shape;1488;p10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1" name="Google Shape;1491;p10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1492" name="Google Shape;1492;p1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1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1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1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1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7" name="Google Shape;1497;p10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3" name="Google Shape;1503;p10"/>
          <p:cNvGrpSpPr/>
          <p:nvPr/>
        </p:nvGrpSpPr>
        <p:grpSpPr>
          <a:xfrm>
            <a:off x="25" y="108400"/>
            <a:ext cx="8969489" cy="4926696"/>
            <a:chOff x="25" y="108400"/>
            <a:chExt cx="8969489" cy="4926696"/>
          </a:xfrm>
        </p:grpSpPr>
        <p:sp>
          <p:nvSpPr>
            <p:cNvPr id="1504" name="Google Shape;1504;p10"/>
            <p:cNvSpPr/>
            <p:nvPr/>
          </p:nvSpPr>
          <p:spPr>
            <a:xfrm>
              <a:off x="406786" y="260748"/>
              <a:ext cx="8330135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4572359" y="108400"/>
              <a:ext cx="4397154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74375" y="108400"/>
              <a:ext cx="4439123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720000" y="4210391"/>
              <a:ext cx="297050" cy="824706"/>
            </a:xfrm>
            <a:custGeom>
              <a:avLst/>
              <a:gdLst/>
              <a:ahLst/>
              <a:cxnLst/>
              <a:rect l="l" t="t" r="r" b="b"/>
              <a:pathLst>
                <a:path w="11882" h="32071" extrusionOk="0">
                  <a:moveTo>
                    <a:pt x="1" y="1"/>
                  </a:moveTo>
                  <a:lnTo>
                    <a:pt x="1" y="32070"/>
                  </a:lnTo>
                  <a:lnTo>
                    <a:pt x="5941" y="26240"/>
                  </a:lnTo>
                  <a:lnTo>
                    <a:pt x="11882" y="32070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0"/>
            <p:cNvSpPr/>
            <p:nvPr/>
          </p:nvSpPr>
          <p:spPr>
            <a:xfrm flipH="1">
              <a:off x="25" y="1930375"/>
              <a:ext cx="1040534" cy="540081"/>
            </a:xfrm>
            <a:custGeom>
              <a:avLst/>
              <a:gdLst/>
              <a:ahLst/>
              <a:cxnLst/>
              <a:rect l="l" t="t" r="r" b="b"/>
              <a:pathLst>
                <a:path w="25942" h="13465" extrusionOk="0">
                  <a:moveTo>
                    <a:pt x="1866" y="1"/>
                  </a:moveTo>
                  <a:lnTo>
                    <a:pt x="0" y="7211"/>
                  </a:lnTo>
                  <a:lnTo>
                    <a:pt x="24076" y="13465"/>
                  </a:lnTo>
                  <a:lnTo>
                    <a:pt x="25941" y="6255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293478" y="233896"/>
              <a:ext cx="4320006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4613294" y="233896"/>
              <a:ext cx="4237321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11" name="Google Shape;1511;p10"/>
            <p:cNvGrpSpPr/>
            <p:nvPr/>
          </p:nvGrpSpPr>
          <p:grpSpPr>
            <a:xfrm>
              <a:off x="418990" y="297292"/>
              <a:ext cx="1016917" cy="968564"/>
              <a:chOff x="2196125" y="2117850"/>
              <a:chExt cx="569000" cy="541975"/>
            </a:xfrm>
          </p:grpSpPr>
          <p:sp>
            <p:nvSpPr>
              <p:cNvPr id="1512" name="Google Shape;1512;p10"/>
              <p:cNvSpPr/>
              <p:nvPr/>
            </p:nvSpPr>
            <p:spPr>
              <a:xfrm>
                <a:off x="2196125" y="2117850"/>
                <a:ext cx="56900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21679" extrusionOk="0">
                    <a:moveTo>
                      <a:pt x="4906" y="1"/>
                    </a:moveTo>
                    <a:lnTo>
                      <a:pt x="0" y="17854"/>
                    </a:lnTo>
                    <a:lnTo>
                      <a:pt x="13903" y="21678"/>
                    </a:lnTo>
                    <a:lnTo>
                      <a:pt x="18825" y="19249"/>
                    </a:lnTo>
                    <a:lnTo>
                      <a:pt x="22759" y="4907"/>
                    </a:lnTo>
                    <a:lnTo>
                      <a:pt x="49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2543700" y="2571625"/>
                <a:ext cx="123075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3528" extrusionOk="0">
                    <a:moveTo>
                      <a:pt x="972" y="1"/>
                    </a:moveTo>
                    <a:lnTo>
                      <a:pt x="0" y="3527"/>
                    </a:lnTo>
                    <a:lnTo>
                      <a:pt x="4922" y="109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10"/>
              <p:cNvSpPr/>
              <p:nvPr/>
            </p:nvSpPr>
            <p:spPr>
              <a:xfrm>
                <a:off x="2298775" y="2117850"/>
                <a:ext cx="466350" cy="195950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7838" extrusionOk="0">
                    <a:moveTo>
                      <a:pt x="800" y="1"/>
                    </a:moveTo>
                    <a:lnTo>
                      <a:pt x="1" y="2932"/>
                    </a:lnTo>
                    <a:lnTo>
                      <a:pt x="17854" y="7838"/>
                    </a:lnTo>
                    <a:lnTo>
                      <a:pt x="18653" y="4907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5" name="Google Shape;1515;p10"/>
            <p:cNvSpPr/>
            <p:nvPr/>
          </p:nvSpPr>
          <p:spPr>
            <a:xfrm flipH="1">
              <a:off x="35" y="2533900"/>
              <a:ext cx="1021040" cy="387342"/>
            </a:xfrm>
            <a:custGeom>
              <a:avLst/>
              <a:gdLst/>
              <a:ahLst/>
              <a:cxnLst/>
              <a:rect l="l" t="t" r="r" b="b"/>
              <a:pathLst>
                <a:path w="25456" h="9657" extrusionOk="0">
                  <a:moveTo>
                    <a:pt x="24782" y="1"/>
                  </a:moveTo>
                  <a:lnTo>
                    <a:pt x="1" y="2227"/>
                  </a:lnTo>
                  <a:lnTo>
                    <a:pt x="675" y="9656"/>
                  </a:lnTo>
                  <a:lnTo>
                    <a:pt x="25456" y="7431"/>
                  </a:lnTo>
                  <a:lnTo>
                    <a:pt x="247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16" name="Google Shape;1516;p10"/>
            <p:cNvGrpSpPr/>
            <p:nvPr/>
          </p:nvGrpSpPr>
          <p:grpSpPr>
            <a:xfrm>
              <a:off x="389641" y="210298"/>
              <a:ext cx="8365548" cy="4599194"/>
              <a:chOff x="278825" y="1433275"/>
              <a:chExt cx="6996946" cy="3489525"/>
            </a:xfrm>
          </p:grpSpPr>
          <p:sp>
            <p:nvSpPr>
              <p:cNvPr id="1517" name="Google Shape;1517;p10"/>
              <p:cNvSpPr/>
              <p:nvPr/>
            </p:nvSpPr>
            <p:spPr>
              <a:xfrm>
                <a:off x="278825" y="1459525"/>
                <a:ext cx="3498746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99869" y="1433275"/>
                <a:ext cx="3477703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10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10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1" name="Google Shape;1521;p10"/>
          <p:cNvSpPr txBox="1">
            <a:spLocks noGrp="1"/>
          </p:cNvSpPr>
          <p:nvPr>
            <p:ph type="title"/>
          </p:nvPr>
        </p:nvSpPr>
        <p:spPr>
          <a:xfrm>
            <a:off x="1557150" y="445025"/>
            <a:ext cx="6029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22" name="Google Shape;1522;p10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523" name="Google Shape;1523;p10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6" name="Google Shape;1526;p10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527" name="Google Shape;1527;p10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084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1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1" name="Google Shape;1531;p11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32" name="Google Shape;1532;p11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533" name="Google Shape;1533;p11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77" name="Google Shape;1577;p11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578" name="Google Shape;1578;p11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0" name="Google Shape;1580;p11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6" name="Google Shape;1626;p11"/>
          <p:cNvGrpSpPr/>
          <p:nvPr/>
        </p:nvGrpSpPr>
        <p:grpSpPr>
          <a:xfrm>
            <a:off x="902350" y="1079075"/>
            <a:ext cx="7339279" cy="2985348"/>
            <a:chOff x="1506550" y="1349187"/>
            <a:chExt cx="6130882" cy="2493817"/>
          </a:xfrm>
        </p:grpSpPr>
        <p:sp>
          <p:nvSpPr>
            <p:cNvPr id="1627" name="Google Shape;1627;p11"/>
            <p:cNvSpPr/>
            <p:nvPr/>
          </p:nvSpPr>
          <p:spPr>
            <a:xfrm>
              <a:off x="1513913" y="1401312"/>
              <a:ext cx="6116177" cy="2441692"/>
            </a:xfrm>
            <a:custGeom>
              <a:avLst/>
              <a:gdLst/>
              <a:ahLst/>
              <a:cxnLst/>
              <a:rect l="l" t="t" r="r" b="b"/>
              <a:pathLst>
                <a:path w="83185" h="33209" extrusionOk="0">
                  <a:moveTo>
                    <a:pt x="2883" y="4036"/>
                  </a:moveTo>
                  <a:cubicBezTo>
                    <a:pt x="3785" y="4036"/>
                    <a:pt x="4512" y="4763"/>
                    <a:pt x="4512" y="5665"/>
                  </a:cubicBezTo>
                  <a:cubicBezTo>
                    <a:pt x="4512" y="6567"/>
                    <a:pt x="3785" y="7294"/>
                    <a:pt x="2883" y="7294"/>
                  </a:cubicBezTo>
                  <a:cubicBezTo>
                    <a:pt x="1981" y="7294"/>
                    <a:pt x="1254" y="6567"/>
                    <a:pt x="1254" y="5665"/>
                  </a:cubicBezTo>
                  <a:cubicBezTo>
                    <a:pt x="1254" y="4763"/>
                    <a:pt x="1981" y="4036"/>
                    <a:pt x="2883" y="4036"/>
                  </a:cubicBezTo>
                  <a:close/>
                  <a:moveTo>
                    <a:pt x="2883" y="9023"/>
                  </a:moveTo>
                  <a:cubicBezTo>
                    <a:pt x="3785" y="9023"/>
                    <a:pt x="4512" y="9750"/>
                    <a:pt x="4512" y="10652"/>
                  </a:cubicBezTo>
                  <a:cubicBezTo>
                    <a:pt x="4512" y="11555"/>
                    <a:pt x="3785" y="12281"/>
                    <a:pt x="2883" y="12281"/>
                  </a:cubicBezTo>
                  <a:cubicBezTo>
                    <a:pt x="1981" y="12281"/>
                    <a:pt x="1254" y="11555"/>
                    <a:pt x="1254" y="10652"/>
                  </a:cubicBezTo>
                  <a:cubicBezTo>
                    <a:pt x="1254" y="9750"/>
                    <a:pt x="1981" y="9023"/>
                    <a:pt x="2883" y="9023"/>
                  </a:cubicBezTo>
                  <a:close/>
                  <a:moveTo>
                    <a:pt x="2883" y="14011"/>
                  </a:moveTo>
                  <a:cubicBezTo>
                    <a:pt x="3785" y="14011"/>
                    <a:pt x="4512" y="14738"/>
                    <a:pt x="4512" y="15640"/>
                  </a:cubicBezTo>
                  <a:cubicBezTo>
                    <a:pt x="4512" y="16542"/>
                    <a:pt x="3785" y="17269"/>
                    <a:pt x="2883" y="17269"/>
                  </a:cubicBezTo>
                  <a:cubicBezTo>
                    <a:pt x="1981" y="17269"/>
                    <a:pt x="1254" y="16542"/>
                    <a:pt x="1254" y="15640"/>
                  </a:cubicBezTo>
                  <a:cubicBezTo>
                    <a:pt x="1254" y="14738"/>
                    <a:pt x="1981" y="14011"/>
                    <a:pt x="2883" y="14011"/>
                  </a:cubicBezTo>
                  <a:close/>
                  <a:moveTo>
                    <a:pt x="2883" y="18973"/>
                  </a:moveTo>
                  <a:cubicBezTo>
                    <a:pt x="3785" y="18973"/>
                    <a:pt x="4512" y="19725"/>
                    <a:pt x="4512" y="20627"/>
                  </a:cubicBezTo>
                  <a:cubicBezTo>
                    <a:pt x="4512" y="21530"/>
                    <a:pt x="3785" y="22256"/>
                    <a:pt x="2883" y="22256"/>
                  </a:cubicBezTo>
                  <a:cubicBezTo>
                    <a:pt x="1981" y="22256"/>
                    <a:pt x="1254" y="21530"/>
                    <a:pt x="1254" y="20627"/>
                  </a:cubicBezTo>
                  <a:cubicBezTo>
                    <a:pt x="1254" y="19725"/>
                    <a:pt x="1981" y="18973"/>
                    <a:pt x="2883" y="18973"/>
                  </a:cubicBezTo>
                  <a:close/>
                  <a:moveTo>
                    <a:pt x="2883" y="23961"/>
                  </a:moveTo>
                  <a:cubicBezTo>
                    <a:pt x="3785" y="23961"/>
                    <a:pt x="4512" y="24713"/>
                    <a:pt x="4512" y="25615"/>
                  </a:cubicBezTo>
                  <a:cubicBezTo>
                    <a:pt x="4512" y="26517"/>
                    <a:pt x="3785" y="27244"/>
                    <a:pt x="2883" y="27244"/>
                  </a:cubicBezTo>
                  <a:cubicBezTo>
                    <a:pt x="1981" y="27244"/>
                    <a:pt x="1254" y="26517"/>
                    <a:pt x="1254" y="25615"/>
                  </a:cubicBezTo>
                  <a:cubicBezTo>
                    <a:pt x="1254" y="24713"/>
                    <a:pt x="1981" y="23961"/>
                    <a:pt x="2883" y="23961"/>
                  </a:cubicBezTo>
                  <a:close/>
                  <a:moveTo>
                    <a:pt x="2883" y="28948"/>
                  </a:moveTo>
                  <a:cubicBezTo>
                    <a:pt x="3785" y="28948"/>
                    <a:pt x="4512" y="29675"/>
                    <a:pt x="4512" y="30602"/>
                  </a:cubicBezTo>
                  <a:cubicBezTo>
                    <a:pt x="4512" y="31505"/>
                    <a:pt x="3785" y="32231"/>
                    <a:pt x="2883" y="32231"/>
                  </a:cubicBezTo>
                  <a:cubicBezTo>
                    <a:pt x="1981" y="32231"/>
                    <a:pt x="1254" y="31505"/>
                    <a:pt x="1254" y="30602"/>
                  </a:cubicBezTo>
                  <a:cubicBezTo>
                    <a:pt x="1254" y="29675"/>
                    <a:pt x="1981" y="28948"/>
                    <a:pt x="2883" y="28948"/>
                  </a:cubicBezTo>
                  <a:close/>
                  <a:moveTo>
                    <a:pt x="1" y="1"/>
                  </a:moveTo>
                  <a:lnTo>
                    <a:pt x="1" y="33209"/>
                  </a:lnTo>
                  <a:lnTo>
                    <a:pt x="35440" y="33209"/>
                  </a:lnTo>
                  <a:cubicBezTo>
                    <a:pt x="35974" y="32674"/>
                    <a:pt x="36331" y="32663"/>
                    <a:pt x="36702" y="32663"/>
                  </a:cubicBezTo>
                  <a:cubicBezTo>
                    <a:pt x="36718" y="32663"/>
                    <a:pt x="36735" y="32663"/>
                    <a:pt x="36751" y="32663"/>
                  </a:cubicBezTo>
                  <a:cubicBezTo>
                    <a:pt x="36921" y="32663"/>
                    <a:pt x="37096" y="32661"/>
                    <a:pt x="37294" y="32607"/>
                  </a:cubicBezTo>
                  <a:cubicBezTo>
                    <a:pt x="38823" y="32181"/>
                    <a:pt x="43360" y="30803"/>
                    <a:pt x="47244" y="30602"/>
                  </a:cubicBezTo>
                  <a:cubicBezTo>
                    <a:pt x="47394" y="30594"/>
                    <a:pt x="47549" y="30589"/>
                    <a:pt x="47709" y="30589"/>
                  </a:cubicBezTo>
                  <a:cubicBezTo>
                    <a:pt x="51722" y="30589"/>
                    <a:pt x="58758" y="33209"/>
                    <a:pt x="60904" y="33209"/>
                  </a:cubicBezTo>
                  <a:cubicBezTo>
                    <a:pt x="63134" y="33209"/>
                    <a:pt x="64237" y="31906"/>
                    <a:pt x="66543" y="30602"/>
                  </a:cubicBezTo>
                  <a:cubicBezTo>
                    <a:pt x="68823" y="29274"/>
                    <a:pt x="71054" y="28723"/>
                    <a:pt x="73560" y="28672"/>
                  </a:cubicBezTo>
                  <a:cubicBezTo>
                    <a:pt x="76067" y="28622"/>
                    <a:pt x="78999" y="28171"/>
                    <a:pt x="78999" y="28171"/>
                  </a:cubicBezTo>
                  <a:cubicBezTo>
                    <a:pt x="80929" y="26692"/>
                    <a:pt x="81656" y="26066"/>
                    <a:pt x="82407" y="23134"/>
                  </a:cubicBezTo>
                  <a:cubicBezTo>
                    <a:pt x="83184" y="20226"/>
                    <a:pt x="82332" y="13810"/>
                    <a:pt x="82407" y="12281"/>
                  </a:cubicBezTo>
                  <a:cubicBezTo>
                    <a:pt x="82483" y="10753"/>
                    <a:pt x="80528" y="3083"/>
                    <a:pt x="80528" y="3083"/>
                  </a:cubicBezTo>
                  <a:cubicBezTo>
                    <a:pt x="80528" y="2106"/>
                    <a:pt x="81004" y="1028"/>
                    <a:pt x="81605" y="1"/>
                  </a:cubicBezTo>
                  <a:lnTo>
                    <a:pt x="4362" y="1"/>
                  </a:lnTo>
                  <a:cubicBezTo>
                    <a:pt x="4462" y="226"/>
                    <a:pt x="4512" y="452"/>
                    <a:pt x="4512" y="677"/>
                  </a:cubicBezTo>
                  <a:cubicBezTo>
                    <a:pt x="4512" y="1580"/>
                    <a:pt x="3785" y="2306"/>
                    <a:pt x="2883" y="2306"/>
                  </a:cubicBezTo>
                  <a:cubicBezTo>
                    <a:pt x="1981" y="2306"/>
                    <a:pt x="1254" y="1580"/>
                    <a:pt x="1254" y="677"/>
                  </a:cubicBezTo>
                  <a:cubicBezTo>
                    <a:pt x="1254" y="452"/>
                    <a:pt x="1304" y="226"/>
                    <a:pt x="1379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8" name="Google Shape;1628;p11"/>
            <p:cNvGrpSpPr/>
            <p:nvPr/>
          </p:nvGrpSpPr>
          <p:grpSpPr>
            <a:xfrm>
              <a:off x="1506550" y="1349187"/>
              <a:ext cx="6130882" cy="2445147"/>
              <a:chOff x="3944375" y="4185500"/>
              <a:chExt cx="2084625" cy="831400"/>
            </a:xfrm>
          </p:grpSpPr>
          <p:sp>
            <p:nvSpPr>
              <p:cNvPr id="1629" name="Google Shape;1629;p11"/>
              <p:cNvSpPr/>
              <p:nvPr/>
            </p:nvSpPr>
            <p:spPr>
              <a:xfrm>
                <a:off x="5250150" y="4809450"/>
                <a:ext cx="82750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4492" extrusionOk="0">
                    <a:moveTo>
                      <a:pt x="1505" y="481"/>
                    </a:moveTo>
                    <a:cubicBezTo>
                      <a:pt x="1805" y="481"/>
                      <a:pt x="2031" y="531"/>
                      <a:pt x="2181" y="632"/>
                    </a:cubicBezTo>
                    <a:cubicBezTo>
                      <a:pt x="2332" y="732"/>
                      <a:pt x="2407" y="882"/>
                      <a:pt x="2407" y="1108"/>
                    </a:cubicBezTo>
                    <a:cubicBezTo>
                      <a:pt x="2432" y="1333"/>
                      <a:pt x="2357" y="1509"/>
                      <a:pt x="2231" y="1634"/>
                    </a:cubicBezTo>
                    <a:cubicBezTo>
                      <a:pt x="2081" y="1734"/>
                      <a:pt x="1881" y="1810"/>
                      <a:pt x="1580" y="1835"/>
                    </a:cubicBezTo>
                    <a:lnTo>
                      <a:pt x="703" y="1860"/>
                    </a:lnTo>
                    <a:lnTo>
                      <a:pt x="627" y="531"/>
                    </a:lnTo>
                    <a:lnTo>
                      <a:pt x="1505" y="481"/>
                    </a:lnTo>
                    <a:close/>
                    <a:moveTo>
                      <a:pt x="1835" y="2305"/>
                    </a:moveTo>
                    <a:cubicBezTo>
                      <a:pt x="2080" y="2305"/>
                      <a:pt x="2261" y="2357"/>
                      <a:pt x="2407" y="2461"/>
                    </a:cubicBezTo>
                    <a:cubicBezTo>
                      <a:pt x="2557" y="2587"/>
                      <a:pt x="2657" y="2787"/>
                      <a:pt x="2657" y="3063"/>
                    </a:cubicBezTo>
                    <a:cubicBezTo>
                      <a:pt x="2683" y="3338"/>
                      <a:pt x="2607" y="3564"/>
                      <a:pt x="2457" y="3689"/>
                    </a:cubicBezTo>
                    <a:cubicBezTo>
                      <a:pt x="2307" y="3840"/>
                      <a:pt x="2081" y="3915"/>
                      <a:pt x="1755" y="3915"/>
                    </a:cubicBezTo>
                    <a:lnTo>
                      <a:pt x="803" y="3965"/>
                    </a:lnTo>
                    <a:lnTo>
                      <a:pt x="728" y="2361"/>
                    </a:lnTo>
                    <a:lnTo>
                      <a:pt x="1680" y="2311"/>
                    </a:lnTo>
                    <a:cubicBezTo>
                      <a:pt x="1734" y="2307"/>
                      <a:pt x="1786" y="2305"/>
                      <a:pt x="1835" y="2305"/>
                    </a:cubicBezTo>
                    <a:close/>
                    <a:moveTo>
                      <a:pt x="1695" y="0"/>
                    </a:moveTo>
                    <a:cubicBezTo>
                      <a:pt x="1641" y="0"/>
                      <a:pt x="1586" y="2"/>
                      <a:pt x="1530" y="5"/>
                    </a:cubicBezTo>
                    <a:lnTo>
                      <a:pt x="1" y="80"/>
                    </a:lnTo>
                    <a:lnTo>
                      <a:pt x="226" y="4491"/>
                    </a:lnTo>
                    <a:lnTo>
                      <a:pt x="1805" y="4416"/>
                    </a:lnTo>
                    <a:cubicBezTo>
                      <a:pt x="2307" y="4391"/>
                      <a:pt x="2683" y="4266"/>
                      <a:pt x="2933" y="4040"/>
                    </a:cubicBezTo>
                    <a:cubicBezTo>
                      <a:pt x="3184" y="3815"/>
                      <a:pt x="3309" y="3489"/>
                      <a:pt x="3284" y="3113"/>
                    </a:cubicBezTo>
                    <a:cubicBezTo>
                      <a:pt x="3284" y="2812"/>
                      <a:pt x="3184" y="2562"/>
                      <a:pt x="3008" y="2361"/>
                    </a:cubicBezTo>
                    <a:cubicBezTo>
                      <a:pt x="2833" y="2186"/>
                      <a:pt x="2607" y="2060"/>
                      <a:pt x="2307" y="2010"/>
                    </a:cubicBezTo>
                    <a:cubicBezTo>
                      <a:pt x="2557" y="1960"/>
                      <a:pt x="2733" y="1835"/>
                      <a:pt x="2858" y="1684"/>
                    </a:cubicBezTo>
                    <a:cubicBezTo>
                      <a:pt x="2983" y="1509"/>
                      <a:pt x="3033" y="1283"/>
                      <a:pt x="3008" y="1033"/>
                    </a:cubicBezTo>
                    <a:cubicBezTo>
                      <a:pt x="2983" y="682"/>
                      <a:pt x="2858" y="406"/>
                      <a:pt x="2607" y="231"/>
                    </a:cubicBezTo>
                    <a:cubicBezTo>
                      <a:pt x="2388" y="77"/>
                      <a:pt x="2073" y="0"/>
                      <a:pt x="1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1"/>
              <p:cNvSpPr/>
              <p:nvPr/>
            </p:nvSpPr>
            <p:spPr>
              <a:xfrm>
                <a:off x="5332875" y="4830875"/>
                <a:ext cx="4890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3484" extrusionOk="0">
                    <a:moveTo>
                      <a:pt x="1654" y="0"/>
                    </a:moveTo>
                    <a:cubicBezTo>
                      <a:pt x="1404" y="25"/>
                      <a:pt x="1178" y="75"/>
                      <a:pt x="1003" y="176"/>
                    </a:cubicBezTo>
                    <a:cubicBezTo>
                      <a:pt x="802" y="301"/>
                      <a:pt x="677" y="451"/>
                      <a:pt x="577" y="652"/>
                    </a:cubicBezTo>
                    <a:lnTo>
                      <a:pt x="552" y="126"/>
                    </a:lnTo>
                    <a:lnTo>
                      <a:pt x="0" y="151"/>
                    </a:lnTo>
                    <a:lnTo>
                      <a:pt x="150" y="3484"/>
                    </a:lnTo>
                    <a:lnTo>
                      <a:pt x="702" y="3459"/>
                    </a:lnTo>
                    <a:lnTo>
                      <a:pt x="627" y="1705"/>
                    </a:lnTo>
                    <a:cubicBezTo>
                      <a:pt x="602" y="1329"/>
                      <a:pt x="677" y="1028"/>
                      <a:pt x="827" y="827"/>
                    </a:cubicBezTo>
                    <a:cubicBezTo>
                      <a:pt x="978" y="627"/>
                      <a:pt x="1203" y="502"/>
                      <a:pt x="1529" y="502"/>
                    </a:cubicBezTo>
                    <a:lnTo>
                      <a:pt x="1755" y="502"/>
                    </a:lnTo>
                    <a:cubicBezTo>
                      <a:pt x="1830" y="527"/>
                      <a:pt x="1905" y="552"/>
                      <a:pt x="1955" y="577"/>
                    </a:cubicBezTo>
                    <a:lnTo>
                      <a:pt x="1930" y="25"/>
                    </a:lnTo>
                    <a:cubicBezTo>
                      <a:pt x="1880" y="0"/>
                      <a:pt x="1830" y="0"/>
                      <a:pt x="1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5376725" y="4829000"/>
                <a:ext cx="808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4712" extrusionOk="0">
                    <a:moveTo>
                      <a:pt x="3234" y="0"/>
                    </a:moveTo>
                    <a:lnTo>
                      <a:pt x="2657" y="25"/>
                    </a:lnTo>
                    <a:lnTo>
                      <a:pt x="1755" y="2657"/>
                    </a:lnTo>
                    <a:lnTo>
                      <a:pt x="577" y="125"/>
                    </a:lnTo>
                    <a:lnTo>
                      <a:pt x="1" y="150"/>
                    </a:lnTo>
                    <a:lnTo>
                      <a:pt x="1504" y="3358"/>
                    </a:lnTo>
                    <a:lnTo>
                      <a:pt x="1429" y="3609"/>
                    </a:lnTo>
                    <a:cubicBezTo>
                      <a:pt x="1329" y="3885"/>
                      <a:pt x="1254" y="4035"/>
                      <a:pt x="1178" y="4110"/>
                    </a:cubicBezTo>
                    <a:cubicBezTo>
                      <a:pt x="1078" y="4186"/>
                      <a:pt x="978" y="4236"/>
                      <a:pt x="828" y="4236"/>
                    </a:cubicBezTo>
                    <a:lnTo>
                      <a:pt x="502" y="4261"/>
                    </a:lnTo>
                    <a:lnTo>
                      <a:pt x="527" y="4712"/>
                    </a:lnTo>
                    <a:lnTo>
                      <a:pt x="953" y="4687"/>
                    </a:lnTo>
                    <a:cubicBezTo>
                      <a:pt x="1204" y="4687"/>
                      <a:pt x="1404" y="4612"/>
                      <a:pt x="1529" y="4486"/>
                    </a:cubicBezTo>
                    <a:cubicBezTo>
                      <a:pt x="1680" y="4361"/>
                      <a:pt x="1805" y="4085"/>
                      <a:pt x="1955" y="3684"/>
                    </a:cubicBezTo>
                    <a:lnTo>
                      <a:pt x="32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5454425" y="4825225"/>
                <a:ext cx="7207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514" extrusionOk="0">
                    <a:moveTo>
                      <a:pt x="2256" y="1705"/>
                    </a:moveTo>
                    <a:lnTo>
                      <a:pt x="2256" y="1830"/>
                    </a:lnTo>
                    <a:cubicBezTo>
                      <a:pt x="2281" y="2181"/>
                      <a:pt x="2206" y="2457"/>
                      <a:pt x="2030" y="2682"/>
                    </a:cubicBezTo>
                    <a:cubicBezTo>
                      <a:pt x="1855" y="2908"/>
                      <a:pt x="1604" y="3033"/>
                      <a:pt x="1304" y="3033"/>
                    </a:cubicBezTo>
                    <a:cubicBezTo>
                      <a:pt x="1269" y="3038"/>
                      <a:pt x="1235" y="3040"/>
                      <a:pt x="1201" y="3040"/>
                    </a:cubicBezTo>
                    <a:cubicBezTo>
                      <a:pt x="1036" y="3040"/>
                      <a:pt x="881" y="2991"/>
                      <a:pt x="777" y="2908"/>
                    </a:cubicBezTo>
                    <a:cubicBezTo>
                      <a:pt x="652" y="2783"/>
                      <a:pt x="577" y="2632"/>
                      <a:pt x="577" y="2457"/>
                    </a:cubicBezTo>
                    <a:cubicBezTo>
                      <a:pt x="552" y="2206"/>
                      <a:pt x="627" y="2031"/>
                      <a:pt x="802" y="1931"/>
                    </a:cubicBezTo>
                    <a:cubicBezTo>
                      <a:pt x="953" y="1805"/>
                      <a:pt x="1279" y="1755"/>
                      <a:pt x="1705" y="1730"/>
                    </a:cubicBezTo>
                    <a:lnTo>
                      <a:pt x="2256" y="1705"/>
                    </a:lnTo>
                    <a:close/>
                    <a:moveTo>
                      <a:pt x="1279" y="1"/>
                    </a:moveTo>
                    <a:cubicBezTo>
                      <a:pt x="1103" y="26"/>
                      <a:pt x="928" y="51"/>
                      <a:pt x="727" y="101"/>
                    </a:cubicBezTo>
                    <a:cubicBezTo>
                      <a:pt x="552" y="151"/>
                      <a:pt x="351" y="201"/>
                      <a:pt x="151" y="301"/>
                    </a:cubicBezTo>
                    <a:lnTo>
                      <a:pt x="176" y="803"/>
                    </a:lnTo>
                    <a:cubicBezTo>
                      <a:pt x="351" y="702"/>
                      <a:pt x="527" y="627"/>
                      <a:pt x="702" y="577"/>
                    </a:cubicBezTo>
                    <a:cubicBezTo>
                      <a:pt x="878" y="527"/>
                      <a:pt x="1053" y="477"/>
                      <a:pt x="1253" y="477"/>
                    </a:cubicBezTo>
                    <a:cubicBezTo>
                      <a:pt x="1292" y="474"/>
                      <a:pt x="1330" y="472"/>
                      <a:pt x="1366" y="472"/>
                    </a:cubicBezTo>
                    <a:cubicBezTo>
                      <a:pt x="1612" y="472"/>
                      <a:pt x="1802" y="543"/>
                      <a:pt x="1955" y="652"/>
                    </a:cubicBezTo>
                    <a:cubicBezTo>
                      <a:pt x="2131" y="778"/>
                      <a:pt x="2206" y="978"/>
                      <a:pt x="2231" y="1229"/>
                    </a:cubicBezTo>
                    <a:lnTo>
                      <a:pt x="2231" y="1279"/>
                    </a:lnTo>
                    <a:lnTo>
                      <a:pt x="1454" y="1304"/>
                    </a:lnTo>
                    <a:cubicBezTo>
                      <a:pt x="978" y="1329"/>
                      <a:pt x="602" y="1454"/>
                      <a:pt x="351" y="1655"/>
                    </a:cubicBezTo>
                    <a:cubicBezTo>
                      <a:pt x="126" y="1855"/>
                      <a:pt x="0" y="2131"/>
                      <a:pt x="25" y="2507"/>
                    </a:cubicBezTo>
                    <a:cubicBezTo>
                      <a:pt x="50" y="2833"/>
                      <a:pt x="151" y="3083"/>
                      <a:pt x="351" y="3259"/>
                    </a:cubicBezTo>
                    <a:cubicBezTo>
                      <a:pt x="554" y="3416"/>
                      <a:pt x="797" y="3513"/>
                      <a:pt x="1080" y="3513"/>
                    </a:cubicBezTo>
                    <a:cubicBezTo>
                      <a:pt x="1112" y="3513"/>
                      <a:pt x="1145" y="3512"/>
                      <a:pt x="1178" y="3509"/>
                    </a:cubicBezTo>
                    <a:cubicBezTo>
                      <a:pt x="1454" y="3484"/>
                      <a:pt x="1680" y="3434"/>
                      <a:pt x="1855" y="3334"/>
                    </a:cubicBezTo>
                    <a:cubicBezTo>
                      <a:pt x="2030" y="3234"/>
                      <a:pt x="2181" y="3058"/>
                      <a:pt x="2306" y="2858"/>
                    </a:cubicBezTo>
                    <a:lnTo>
                      <a:pt x="2331" y="3359"/>
                    </a:lnTo>
                    <a:lnTo>
                      <a:pt x="2883" y="3334"/>
                    </a:lnTo>
                    <a:lnTo>
                      <a:pt x="2782" y="1454"/>
                    </a:lnTo>
                    <a:cubicBezTo>
                      <a:pt x="2757" y="953"/>
                      <a:pt x="2632" y="577"/>
                      <a:pt x="2381" y="327"/>
                    </a:cubicBezTo>
                    <a:cubicBezTo>
                      <a:pt x="2131" y="101"/>
                      <a:pt x="1755" y="1"/>
                      <a:pt x="12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5530225" y="4821375"/>
                <a:ext cx="73350" cy="87225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3489" extrusionOk="0">
                    <a:moveTo>
                      <a:pt x="1715" y="1"/>
                    </a:moveTo>
                    <a:cubicBezTo>
                      <a:pt x="1679" y="1"/>
                      <a:pt x="1643" y="2"/>
                      <a:pt x="1605" y="4"/>
                    </a:cubicBezTo>
                    <a:cubicBezTo>
                      <a:pt x="1379" y="4"/>
                      <a:pt x="1179" y="80"/>
                      <a:pt x="1003" y="180"/>
                    </a:cubicBezTo>
                    <a:cubicBezTo>
                      <a:pt x="828" y="280"/>
                      <a:pt x="678" y="455"/>
                      <a:pt x="552" y="656"/>
                    </a:cubicBezTo>
                    <a:lnTo>
                      <a:pt x="527" y="130"/>
                    </a:lnTo>
                    <a:lnTo>
                      <a:pt x="1" y="155"/>
                    </a:lnTo>
                    <a:lnTo>
                      <a:pt x="151" y="3488"/>
                    </a:lnTo>
                    <a:lnTo>
                      <a:pt x="703" y="3463"/>
                    </a:lnTo>
                    <a:lnTo>
                      <a:pt x="602" y="1583"/>
                    </a:lnTo>
                    <a:cubicBezTo>
                      <a:pt x="602" y="1257"/>
                      <a:pt x="653" y="982"/>
                      <a:pt x="828" y="806"/>
                    </a:cubicBezTo>
                    <a:cubicBezTo>
                      <a:pt x="978" y="606"/>
                      <a:pt x="1204" y="506"/>
                      <a:pt x="1505" y="481"/>
                    </a:cubicBezTo>
                    <a:cubicBezTo>
                      <a:pt x="1755" y="481"/>
                      <a:pt x="1931" y="531"/>
                      <a:pt x="2081" y="681"/>
                    </a:cubicBezTo>
                    <a:cubicBezTo>
                      <a:pt x="2206" y="831"/>
                      <a:pt x="2282" y="1082"/>
                      <a:pt x="2282" y="1383"/>
                    </a:cubicBezTo>
                    <a:lnTo>
                      <a:pt x="2382" y="3363"/>
                    </a:lnTo>
                    <a:lnTo>
                      <a:pt x="2933" y="3338"/>
                    </a:lnTo>
                    <a:lnTo>
                      <a:pt x="2833" y="1333"/>
                    </a:lnTo>
                    <a:cubicBezTo>
                      <a:pt x="2808" y="882"/>
                      <a:pt x="2683" y="531"/>
                      <a:pt x="2482" y="305"/>
                    </a:cubicBezTo>
                    <a:cubicBezTo>
                      <a:pt x="2302" y="102"/>
                      <a:pt x="2040" y="1"/>
                      <a:pt x="17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11"/>
              <p:cNvSpPr/>
              <p:nvPr/>
            </p:nvSpPr>
            <p:spPr>
              <a:xfrm>
                <a:off x="5642400" y="4788250"/>
                <a:ext cx="80850" cy="1153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4613" extrusionOk="0">
                    <a:moveTo>
                      <a:pt x="1504" y="1"/>
                    </a:moveTo>
                    <a:cubicBezTo>
                      <a:pt x="1003" y="26"/>
                      <a:pt x="652" y="176"/>
                      <a:pt x="376" y="402"/>
                    </a:cubicBezTo>
                    <a:cubicBezTo>
                      <a:pt x="100" y="653"/>
                      <a:pt x="0" y="953"/>
                      <a:pt x="0" y="1354"/>
                    </a:cubicBezTo>
                    <a:cubicBezTo>
                      <a:pt x="25" y="1680"/>
                      <a:pt x="125" y="1931"/>
                      <a:pt x="351" y="2131"/>
                    </a:cubicBezTo>
                    <a:cubicBezTo>
                      <a:pt x="552" y="2307"/>
                      <a:pt x="877" y="2432"/>
                      <a:pt x="1328" y="2482"/>
                    </a:cubicBezTo>
                    <a:lnTo>
                      <a:pt x="1704" y="2557"/>
                    </a:lnTo>
                    <a:cubicBezTo>
                      <a:pt x="2005" y="2582"/>
                      <a:pt x="2231" y="2683"/>
                      <a:pt x="2381" y="2783"/>
                    </a:cubicBezTo>
                    <a:cubicBezTo>
                      <a:pt x="2506" y="2908"/>
                      <a:pt x="2582" y="3084"/>
                      <a:pt x="2607" y="3284"/>
                    </a:cubicBezTo>
                    <a:cubicBezTo>
                      <a:pt x="2607" y="3535"/>
                      <a:pt x="2531" y="3735"/>
                      <a:pt x="2356" y="3886"/>
                    </a:cubicBezTo>
                    <a:cubicBezTo>
                      <a:pt x="2156" y="4011"/>
                      <a:pt x="1905" y="4111"/>
                      <a:pt x="1554" y="4111"/>
                    </a:cubicBezTo>
                    <a:cubicBezTo>
                      <a:pt x="1498" y="4118"/>
                      <a:pt x="1441" y="4121"/>
                      <a:pt x="1385" y="4121"/>
                    </a:cubicBezTo>
                    <a:cubicBezTo>
                      <a:pt x="1216" y="4121"/>
                      <a:pt x="1047" y="4093"/>
                      <a:pt x="877" y="4036"/>
                    </a:cubicBezTo>
                    <a:cubicBezTo>
                      <a:pt x="627" y="3986"/>
                      <a:pt x="401" y="3911"/>
                      <a:pt x="151" y="3785"/>
                    </a:cubicBezTo>
                    <a:lnTo>
                      <a:pt x="151" y="3785"/>
                    </a:lnTo>
                    <a:lnTo>
                      <a:pt x="176" y="4387"/>
                    </a:lnTo>
                    <a:cubicBezTo>
                      <a:pt x="426" y="4462"/>
                      <a:pt x="677" y="4537"/>
                      <a:pt x="902" y="4562"/>
                    </a:cubicBezTo>
                    <a:cubicBezTo>
                      <a:pt x="1153" y="4613"/>
                      <a:pt x="1379" y="4613"/>
                      <a:pt x="1579" y="4613"/>
                    </a:cubicBezTo>
                    <a:cubicBezTo>
                      <a:pt x="2130" y="4587"/>
                      <a:pt x="2557" y="4437"/>
                      <a:pt x="2832" y="4212"/>
                    </a:cubicBezTo>
                    <a:cubicBezTo>
                      <a:pt x="3108" y="3986"/>
                      <a:pt x="3233" y="3635"/>
                      <a:pt x="3208" y="3209"/>
                    </a:cubicBezTo>
                    <a:cubicBezTo>
                      <a:pt x="3208" y="2858"/>
                      <a:pt x="3083" y="2582"/>
                      <a:pt x="2857" y="2382"/>
                    </a:cubicBezTo>
                    <a:cubicBezTo>
                      <a:pt x="2632" y="2156"/>
                      <a:pt x="2306" y="2031"/>
                      <a:pt x="1855" y="1981"/>
                    </a:cubicBezTo>
                    <a:lnTo>
                      <a:pt x="1479" y="1906"/>
                    </a:lnTo>
                    <a:cubicBezTo>
                      <a:pt x="1153" y="1856"/>
                      <a:pt x="927" y="1806"/>
                      <a:pt x="802" y="1705"/>
                    </a:cubicBezTo>
                    <a:cubicBezTo>
                      <a:pt x="677" y="1605"/>
                      <a:pt x="627" y="1455"/>
                      <a:pt x="602" y="1279"/>
                    </a:cubicBezTo>
                    <a:cubicBezTo>
                      <a:pt x="602" y="1029"/>
                      <a:pt x="677" y="853"/>
                      <a:pt x="852" y="728"/>
                    </a:cubicBezTo>
                    <a:cubicBezTo>
                      <a:pt x="1028" y="577"/>
                      <a:pt x="1253" y="502"/>
                      <a:pt x="1579" y="502"/>
                    </a:cubicBezTo>
                    <a:cubicBezTo>
                      <a:pt x="1633" y="496"/>
                      <a:pt x="1687" y="492"/>
                      <a:pt x="1740" y="492"/>
                    </a:cubicBezTo>
                    <a:cubicBezTo>
                      <a:pt x="1887" y="492"/>
                      <a:pt x="2034" y="516"/>
                      <a:pt x="2181" y="552"/>
                    </a:cubicBezTo>
                    <a:cubicBezTo>
                      <a:pt x="2381" y="577"/>
                      <a:pt x="2607" y="653"/>
                      <a:pt x="2832" y="753"/>
                    </a:cubicBezTo>
                    <a:lnTo>
                      <a:pt x="2807" y="176"/>
                    </a:lnTo>
                    <a:cubicBezTo>
                      <a:pt x="2582" y="101"/>
                      <a:pt x="2356" y="51"/>
                      <a:pt x="2130" y="26"/>
                    </a:cubicBezTo>
                    <a:cubicBezTo>
                      <a:pt x="1930" y="1"/>
                      <a:pt x="1704" y="1"/>
                      <a:pt x="15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11"/>
              <p:cNvSpPr/>
              <p:nvPr/>
            </p:nvSpPr>
            <p:spPr>
              <a:xfrm>
                <a:off x="5718200" y="4812075"/>
                <a:ext cx="67700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3510" extrusionOk="0">
                    <a:moveTo>
                      <a:pt x="1605" y="0"/>
                    </a:moveTo>
                    <a:cubicBezTo>
                      <a:pt x="1078" y="25"/>
                      <a:pt x="677" y="201"/>
                      <a:pt x="402" y="527"/>
                    </a:cubicBezTo>
                    <a:cubicBezTo>
                      <a:pt x="126" y="853"/>
                      <a:pt x="1" y="1304"/>
                      <a:pt x="26" y="1830"/>
                    </a:cubicBezTo>
                    <a:cubicBezTo>
                      <a:pt x="51" y="2356"/>
                      <a:pt x="201" y="2782"/>
                      <a:pt x="527" y="3083"/>
                    </a:cubicBezTo>
                    <a:cubicBezTo>
                      <a:pt x="828" y="3384"/>
                      <a:pt x="1229" y="3509"/>
                      <a:pt x="1730" y="3509"/>
                    </a:cubicBezTo>
                    <a:cubicBezTo>
                      <a:pt x="1906" y="3484"/>
                      <a:pt x="2081" y="3459"/>
                      <a:pt x="2256" y="3409"/>
                    </a:cubicBezTo>
                    <a:cubicBezTo>
                      <a:pt x="2407" y="3384"/>
                      <a:pt x="2557" y="3309"/>
                      <a:pt x="2708" y="3233"/>
                    </a:cubicBezTo>
                    <a:lnTo>
                      <a:pt x="2682" y="2732"/>
                    </a:lnTo>
                    <a:cubicBezTo>
                      <a:pt x="2532" y="2832"/>
                      <a:pt x="2382" y="2908"/>
                      <a:pt x="2231" y="2958"/>
                    </a:cubicBezTo>
                    <a:cubicBezTo>
                      <a:pt x="2081" y="3008"/>
                      <a:pt x="1931" y="3033"/>
                      <a:pt x="1755" y="3033"/>
                    </a:cubicBezTo>
                    <a:cubicBezTo>
                      <a:pt x="1720" y="3035"/>
                      <a:pt x="1686" y="3037"/>
                      <a:pt x="1652" y="3037"/>
                    </a:cubicBezTo>
                    <a:cubicBezTo>
                      <a:pt x="1350" y="3037"/>
                      <a:pt x="1109" y="2935"/>
                      <a:pt x="928" y="2732"/>
                    </a:cubicBezTo>
                    <a:cubicBezTo>
                      <a:pt x="728" y="2532"/>
                      <a:pt x="602" y="2206"/>
                      <a:pt x="577" y="1805"/>
                    </a:cubicBezTo>
                    <a:cubicBezTo>
                      <a:pt x="577" y="1404"/>
                      <a:pt x="652" y="1078"/>
                      <a:pt x="828" y="853"/>
                    </a:cubicBezTo>
                    <a:cubicBezTo>
                      <a:pt x="1028" y="627"/>
                      <a:pt x="1279" y="502"/>
                      <a:pt x="1655" y="477"/>
                    </a:cubicBezTo>
                    <a:cubicBezTo>
                      <a:pt x="1805" y="477"/>
                      <a:pt x="1956" y="477"/>
                      <a:pt x="2106" y="527"/>
                    </a:cubicBezTo>
                    <a:cubicBezTo>
                      <a:pt x="2281" y="552"/>
                      <a:pt x="2432" y="602"/>
                      <a:pt x="2582" y="677"/>
                    </a:cubicBezTo>
                    <a:lnTo>
                      <a:pt x="2557" y="176"/>
                    </a:lnTo>
                    <a:cubicBezTo>
                      <a:pt x="2407" y="101"/>
                      <a:pt x="2256" y="76"/>
                      <a:pt x="2081" y="51"/>
                    </a:cubicBezTo>
                    <a:cubicBezTo>
                      <a:pt x="1931" y="25"/>
                      <a:pt x="1755" y="0"/>
                      <a:pt x="16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5784625" y="4809500"/>
                <a:ext cx="77725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3487" extrusionOk="0">
                    <a:moveTo>
                      <a:pt x="1574" y="451"/>
                    </a:moveTo>
                    <a:cubicBezTo>
                      <a:pt x="1822" y="451"/>
                      <a:pt x="2045" y="574"/>
                      <a:pt x="2206" y="780"/>
                    </a:cubicBezTo>
                    <a:cubicBezTo>
                      <a:pt x="2381" y="981"/>
                      <a:pt x="2482" y="1306"/>
                      <a:pt x="2507" y="1682"/>
                    </a:cubicBezTo>
                    <a:cubicBezTo>
                      <a:pt x="2532" y="2083"/>
                      <a:pt x="2457" y="2409"/>
                      <a:pt x="2306" y="2635"/>
                    </a:cubicBezTo>
                    <a:cubicBezTo>
                      <a:pt x="2131" y="2885"/>
                      <a:pt x="1905" y="3011"/>
                      <a:pt x="1629" y="3011"/>
                    </a:cubicBezTo>
                    <a:cubicBezTo>
                      <a:pt x="1599" y="3013"/>
                      <a:pt x="1570" y="3014"/>
                      <a:pt x="1541" y="3014"/>
                    </a:cubicBezTo>
                    <a:cubicBezTo>
                      <a:pt x="1279" y="3014"/>
                      <a:pt x="1061" y="2913"/>
                      <a:pt x="903" y="2710"/>
                    </a:cubicBezTo>
                    <a:cubicBezTo>
                      <a:pt x="727" y="2484"/>
                      <a:pt x="627" y="2184"/>
                      <a:pt x="602" y="1783"/>
                    </a:cubicBezTo>
                    <a:cubicBezTo>
                      <a:pt x="602" y="1382"/>
                      <a:pt x="652" y="1056"/>
                      <a:pt x="827" y="830"/>
                    </a:cubicBezTo>
                    <a:cubicBezTo>
                      <a:pt x="978" y="605"/>
                      <a:pt x="1203" y="479"/>
                      <a:pt x="1504" y="454"/>
                    </a:cubicBezTo>
                    <a:cubicBezTo>
                      <a:pt x="1527" y="452"/>
                      <a:pt x="1551" y="451"/>
                      <a:pt x="1574" y="451"/>
                    </a:cubicBezTo>
                    <a:close/>
                    <a:moveTo>
                      <a:pt x="1595" y="0"/>
                    </a:moveTo>
                    <a:cubicBezTo>
                      <a:pt x="1557" y="0"/>
                      <a:pt x="1519" y="1"/>
                      <a:pt x="1479" y="3"/>
                    </a:cubicBezTo>
                    <a:cubicBezTo>
                      <a:pt x="1003" y="28"/>
                      <a:pt x="627" y="179"/>
                      <a:pt x="376" y="504"/>
                    </a:cubicBezTo>
                    <a:cubicBezTo>
                      <a:pt x="126" y="830"/>
                      <a:pt x="0" y="1256"/>
                      <a:pt x="25" y="1808"/>
                    </a:cubicBezTo>
                    <a:cubicBezTo>
                      <a:pt x="76" y="2359"/>
                      <a:pt x="226" y="2760"/>
                      <a:pt x="502" y="3061"/>
                    </a:cubicBezTo>
                    <a:cubicBezTo>
                      <a:pt x="777" y="3362"/>
                      <a:pt x="1178" y="3487"/>
                      <a:pt x="1655" y="3487"/>
                    </a:cubicBezTo>
                    <a:cubicBezTo>
                      <a:pt x="2106" y="3462"/>
                      <a:pt x="2482" y="3286"/>
                      <a:pt x="2732" y="2961"/>
                    </a:cubicBezTo>
                    <a:cubicBezTo>
                      <a:pt x="2983" y="2635"/>
                      <a:pt x="3108" y="2209"/>
                      <a:pt x="3083" y="1657"/>
                    </a:cubicBezTo>
                    <a:cubicBezTo>
                      <a:pt x="3058" y="1106"/>
                      <a:pt x="2908" y="705"/>
                      <a:pt x="2607" y="404"/>
                    </a:cubicBezTo>
                    <a:cubicBezTo>
                      <a:pt x="2354" y="128"/>
                      <a:pt x="2017" y="0"/>
                      <a:pt x="15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5862325" y="4784500"/>
                <a:ext cx="55775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4241" extrusionOk="0">
                    <a:moveTo>
                      <a:pt x="902" y="1"/>
                    </a:moveTo>
                    <a:lnTo>
                      <a:pt x="351" y="26"/>
                    </a:lnTo>
                    <a:lnTo>
                      <a:pt x="401" y="978"/>
                    </a:lnTo>
                    <a:lnTo>
                      <a:pt x="0" y="1003"/>
                    </a:lnTo>
                    <a:lnTo>
                      <a:pt x="25" y="1429"/>
                    </a:lnTo>
                    <a:lnTo>
                      <a:pt x="426" y="1404"/>
                    </a:lnTo>
                    <a:lnTo>
                      <a:pt x="527" y="3209"/>
                    </a:lnTo>
                    <a:cubicBezTo>
                      <a:pt x="527" y="3610"/>
                      <a:pt x="627" y="3885"/>
                      <a:pt x="802" y="4036"/>
                    </a:cubicBezTo>
                    <a:cubicBezTo>
                      <a:pt x="933" y="4167"/>
                      <a:pt x="1179" y="4241"/>
                      <a:pt x="1523" y="4241"/>
                    </a:cubicBezTo>
                    <a:cubicBezTo>
                      <a:pt x="1573" y="4241"/>
                      <a:pt x="1625" y="4239"/>
                      <a:pt x="1679" y="4236"/>
                    </a:cubicBezTo>
                    <a:lnTo>
                      <a:pt x="2231" y="4211"/>
                    </a:lnTo>
                    <a:lnTo>
                      <a:pt x="2206" y="3760"/>
                    </a:lnTo>
                    <a:lnTo>
                      <a:pt x="1654" y="3785"/>
                    </a:lnTo>
                    <a:cubicBezTo>
                      <a:pt x="1429" y="3785"/>
                      <a:pt x="1278" y="3760"/>
                      <a:pt x="1203" y="3685"/>
                    </a:cubicBezTo>
                    <a:cubicBezTo>
                      <a:pt x="1128" y="3610"/>
                      <a:pt x="1078" y="3434"/>
                      <a:pt x="1053" y="3184"/>
                    </a:cubicBezTo>
                    <a:lnTo>
                      <a:pt x="978" y="1379"/>
                    </a:lnTo>
                    <a:lnTo>
                      <a:pt x="2105" y="1329"/>
                    </a:lnTo>
                    <a:lnTo>
                      <a:pt x="2080" y="903"/>
                    </a:lnTo>
                    <a:lnTo>
                      <a:pt x="953" y="953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3944375" y="4185500"/>
                <a:ext cx="2079625" cy="830225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33209" extrusionOk="0">
                    <a:moveTo>
                      <a:pt x="2883" y="4036"/>
                    </a:moveTo>
                    <a:cubicBezTo>
                      <a:pt x="3785" y="4036"/>
                      <a:pt x="4512" y="4763"/>
                      <a:pt x="4512" y="5665"/>
                    </a:cubicBezTo>
                    <a:cubicBezTo>
                      <a:pt x="4512" y="6567"/>
                      <a:pt x="3785" y="7294"/>
                      <a:pt x="2883" y="7294"/>
                    </a:cubicBezTo>
                    <a:cubicBezTo>
                      <a:pt x="1981" y="7294"/>
                      <a:pt x="1254" y="6567"/>
                      <a:pt x="1254" y="5665"/>
                    </a:cubicBezTo>
                    <a:cubicBezTo>
                      <a:pt x="1254" y="4763"/>
                      <a:pt x="1981" y="4036"/>
                      <a:pt x="2883" y="4036"/>
                    </a:cubicBezTo>
                    <a:close/>
                    <a:moveTo>
                      <a:pt x="2883" y="9023"/>
                    </a:moveTo>
                    <a:cubicBezTo>
                      <a:pt x="3785" y="9023"/>
                      <a:pt x="4512" y="9750"/>
                      <a:pt x="4512" y="10652"/>
                    </a:cubicBezTo>
                    <a:cubicBezTo>
                      <a:pt x="4512" y="11555"/>
                      <a:pt x="3785" y="12281"/>
                      <a:pt x="2883" y="12281"/>
                    </a:cubicBezTo>
                    <a:cubicBezTo>
                      <a:pt x="1981" y="12281"/>
                      <a:pt x="1254" y="11555"/>
                      <a:pt x="1254" y="10652"/>
                    </a:cubicBezTo>
                    <a:cubicBezTo>
                      <a:pt x="1254" y="9750"/>
                      <a:pt x="1981" y="9023"/>
                      <a:pt x="2883" y="9023"/>
                    </a:cubicBezTo>
                    <a:close/>
                    <a:moveTo>
                      <a:pt x="2883" y="14011"/>
                    </a:moveTo>
                    <a:cubicBezTo>
                      <a:pt x="3785" y="14011"/>
                      <a:pt x="4512" y="14738"/>
                      <a:pt x="4512" y="15640"/>
                    </a:cubicBezTo>
                    <a:cubicBezTo>
                      <a:pt x="4512" y="16542"/>
                      <a:pt x="3785" y="17269"/>
                      <a:pt x="2883" y="17269"/>
                    </a:cubicBezTo>
                    <a:cubicBezTo>
                      <a:pt x="1981" y="17269"/>
                      <a:pt x="1254" y="16542"/>
                      <a:pt x="1254" y="15640"/>
                    </a:cubicBezTo>
                    <a:cubicBezTo>
                      <a:pt x="1254" y="14738"/>
                      <a:pt x="1981" y="14011"/>
                      <a:pt x="2883" y="14011"/>
                    </a:cubicBezTo>
                    <a:close/>
                    <a:moveTo>
                      <a:pt x="2883" y="18973"/>
                    </a:moveTo>
                    <a:cubicBezTo>
                      <a:pt x="3785" y="18973"/>
                      <a:pt x="4512" y="19725"/>
                      <a:pt x="4512" y="20627"/>
                    </a:cubicBezTo>
                    <a:cubicBezTo>
                      <a:pt x="4512" y="21530"/>
                      <a:pt x="3785" y="22256"/>
                      <a:pt x="2883" y="22256"/>
                    </a:cubicBezTo>
                    <a:cubicBezTo>
                      <a:pt x="1981" y="22256"/>
                      <a:pt x="1254" y="21530"/>
                      <a:pt x="1254" y="20627"/>
                    </a:cubicBezTo>
                    <a:cubicBezTo>
                      <a:pt x="1254" y="19725"/>
                      <a:pt x="1981" y="18973"/>
                      <a:pt x="2883" y="18973"/>
                    </a:cubicBezTo>
                    <a:close/>
                    <a:moveTo>
                      <a:pt x="2883" y="23961"/>
                    </a:moveTo>
                    <a:cubicBezTo>
                      <a:pt x="3785" y="23961"/>
                      <a:pt x="4512" y="24713"/>
                      <a:pt x="4512" y="25615"/>
                    </a:cubicBezTo>
                    <a:cubicBezTo>
                      <a:pt x="4512" y="26517"/>
                      <a:pt x="3785" y="27244"/>
                      <a:pt x="2883" y="27244"/>
                    </a:cubicBezTo>
                    <a:cubicBezTo>
                      <a:pt x="1981" y="27244"/>
                      <a:pt x="1254" y="26517"/>
                      <a:pt x="1254" y="25615"/>
                    </a:cubicBezTo>
                    <a:cubicBezTo>
                      <a:pt x="1254" y="24713"/>
                      <a:pt x="1981" y="23961"/>
                      <a:pt x="2883" y="23961"/>
                    </a:cubicBezTo>
                    <a:close/>
                    <a:moveTo>
                      <a:pt x="2883" y="28948"/>
                    </a:moveTo>
                    <a:cubicBezTo>
                      <a:pt x="3785" y="28948"/>
                      <a:pt x="4512" y="29675"/>
                      <a:pt x="4512" y="30602"/>
                    </a:cubicBezTo>
                    <a:cubicBezTo>
                      <a:pt x="4512" y="31505"/>
                      <a:pt x="3785" y="32231"/>
                      <a:pt x="2883" y="32231"/>
                    </a:cubicBezTo>
                    <a:cubicBezTo>
                      <a:pt x="1981" y="32231"/>
                      <a:pt x="1254" y="31505"/>
                      <a:pt x="1254" y="30602"/>
                    </a:cubicBezTo>
                    <a:cubicBezTo>
                      <a:pt x="1254" y="29675"/>
                      <a:pt x="1981" y="28948"/>
                      <a:pt x="2883" y="28948"/>
                    </a:cubicBezTo>
                    <a:close/>
                    <a:moveTo>
                      <a:pt x="1" y="1"/>
                    </a:moveTo>
                    <a:lnTo>
                      <a:pt x="1" y="33209"/>
                    </a:lnTo>
                    <a:lnTo>
                      <a:pt x="35440" y="33209"/>
                    </a:lnTo>
                    <a:cubicBezTo>
                      <a:pt x="35974" y="32674"/>
                      <a:pt x="36331" y="32663"/>
                      <a:pt x="36702" y="32663"/>
                    </a:cubicBezTo>
                    <a:cubicBezTo>
                      <a:pt x="36718" y="32663"/>
                      <a:pt x="36735" y="32663"/>
                      <a:pt x="36751" y="32663"/>
                    </a:cubicBezTo>
                    <a:cubicBezTo>
                      <a:pt x="36921" y="32663"/>
                      <a:pt x="37096" y="32661"/>
                      <a:pt x="37294" y="32607"/>
                    </a:cubicBezTo>
                    <a:cubicBezTo>
                      <a:pt x="38823" y="32181"/>
                      <a:pt x="43360" y="30803"/>
                      <a:pt x="47244" y="30602"/>
                    </a:cubicBezTo>
                    <a:cubicBezTo>
                      <a:pt x="47394" y="30594"/>
                      <a:pt x="47549" y="30589"/>
                      <a:pt x="47709" y="30589"/>
                    </a:cubicBezTo>
                    <a:cubicBezTo>
                      <a:pt x="51722" y="30589"/>
                      <a:pt x="58758" y="33209"/>
                      <a:pt x="60904" y="33209"/>
                    </a:cubicBezTo>
                    <a:cubicBezTo>
                      <a:pt x="63134" y="33209"/>
                      <a:pt x="64237" y="31906"/>
                      <a:pt x="66543" y="30602"/>
                    </a:cubicBezTo>
                    <a:cubicBezTo>
                      <a:pt x="68823" y="29274"/>
                      <a:pt x="71054" y="28723"/>
                      <a:pt x="73560" y="28672"/>
                    </a:cubicBezTo>
                    <a:cubicBezTo>
                      <a:pt x="76067" y="28622"/>
                      <a:pt x="78999" y="28171"/>
                      <a:pt x="78999" y="28171"/>
                    </a:cubicBezTo>
                    <a:cubicBezTo>
                      <a:pt x="80929" y="26692"/>
                      <a:pt x="81656" y="26066"/>
                      <a:pt x="82407" y="23134"/>
                    </a:cubicBezTo>
                    <a:cubicBezTo>
                      <a:pt x="83184" y="20226"/>
                      <a:pt x="82332" y="13810"/>
                      <a:pt x="82407" y="12281"/>
                    </a:cubicBezTo>
                    <a:cubicBezTo>
                      <a:pt x="82483" y="10753"/>
                      <a:pt x="80528" y="3083"/>
                      <a:pt x="80528" y="3083"/>
                    </a:cubicBezTo>
                    <a:cubicBezTo>
                      <a:pt x="80528" y="2106"/>
                      <a:pt x="81004" y="1028"/>
                      <a:pt x="81605" y="1"/>
                    </a:cubicBezTo>
                    <a:lnTo>
                      <a:pt x="4362" y="1"/>
                    </a:lnTo>
                    <a:cubicBezTo>
                      <a:pt x="4462" y="226"/>
                      <a:pt x="4512" y="452"/>
                      <a:pt x="4512" y="677"/>
                    </a:cubicBezTo>
                    <a:cubicBezTo>
                      <a:pt x="4512" y="1580"/>
                      <a:pt x="3785" y="2306"/>
                      <a:pt x="2883" y="2306"/>
                    </a:cubicBezTo>
                    <a:cubicBezTo>
                      <a:pt x="1981" y="2306"/>
                      <a:pt x="1254" y="1580"/>
                      <a:pt x="1254" y="677"/>
                    </a:cubicBezTo>
                    <a:cubicBezTo>
                      <a:pt x="1254" y="452"/>
                      <a:pt x="1304" y="226"/>
                      <a:pt x="13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11"/>
              <p:cNvSpPr/>
              <p:nvPr/>
            </p:nvSpPr>
            <p:spPr>
              <a:xfrm>
                <a:off x="5923725" y="4185500"/>
                <a:ext cx="6080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693" extrusionOk="0">
                    <a:moveTo>
                      <a:pt x="2431" y="1"/>
                    </a:moveTo>
                    <a:cubicBezTo>
                      <a:pt x="2431" y="1"/>
                      <a:pt x="0" y="1605"/>
                      <a:pt x="251" y="2607"/>
                    </a:cubicBezTo>
                    <a:cubicBezTo>
                      <a:pt x="492" y="3463"/>
                      <a:pt x="1521" y="4607"/>
                      <a:pt x="1993" y="5837"/>
                    </a:cubicBezTo>
                    <a:lnTo>
                      <a:pt x="1993" y="5837"/>
                    </a:lnTo>
                    <a:cubicBezTo>
                      <a:pt x="1791" y="4905"/>
                      <a:pt x="1552" y="3430"/>
                      <a:pt x="1730" y="2557"/>
                    </a:cubicBezTo>
                    <a:cubicBezTo>
                      <a:pt x="2030" y="928"/>
                      <a:pt x="2431" y="1"/>
                      <a:pt x="2431" y="1"/>
                    </a:cubicBezTo>
                    <a:close/>
                    <a:moveTo>
                      <a:pt x="1993" y="5837"/>
                    </a:moveTo>
                    <a:cubicBezTo>
                      <a:pt x="2102" y="6346"/>
                      <a:pt x="2201" y="6693"/>
                      <a:pt x="2216" y="6693"/>
                    </a:cubicBezTo>
                    <a:cubicBezTo>
                      <a:pt x="2224" y="6693"/>
                      <a:pt x="2207" y="6593"/>
                      <a:pt x="2156" y="6367"/>
                    </a:cubicBezTo>
                    <a:cubicBezTo>
                      <a:pt x="2115" y="6189"/>
                      <a:pt x="2059" y="6012"/>
                      <a:pt x="1993" y="5837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11"/>
              <p:cNvSpPr/>
              <p:nvPr/>
            </p:nvSpPr>
            <p:spPr>
              <a:xfrm>
                <a:off x="5949400" y="4476225"/>
                <a:ext cx="79600" cy="38912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5565" extrusionOk="0">
                    <a:moveTo>
                      <a:pt x="2181" y="1"/>
                    </a:moveTo>
                    <a:cubicBezTo>
                      <a:pt x="2181" y="1"/>
                      <a:pt x="1379" y="2908"/>
                      <a:pt x="1780" y="4988"/>
                    </a:cubicBezTo>
                    <a:cubicBezTo>
                      <a:pt x="2206" y="7068"/>
                      <a:pt x="2482" y="8723"/>
                      <a:pt x="2181" y="9575"/>
                    </a:cubicBezTo>
                    <a:cubicBezTo>
                      <a:pt x="1856" y="10402"/>
                      <a:pt x="1730" y="11104"/>
                      <a:pt x="1104" y="12708"/>
                    </a:cubicBezTo>
                    <a:cubicBezTo>
                      <a:pt x="477" y="14287"/>
                      <a:pt x="1" y="15565"/>
                      <a:pt x="1" y="15565"/>
                    </a:cubicBezTo>
                    <a:cubicBezTo>
                      <a:pt x="1" y="15565"/>
                      <a:pt x="1881" y="13033"/>
                      <a:pt x="2532" y="10677"/>
                    </a:cubicBezTo>
                    <a:cubicBezTo>
                      <a:pt x="3184" y="8322"/>
                      <a:pt x="2507" y="5239"/>
                      <a:pt x="2532" y="4687"/>
                    </a:cubicBezTo>
                    <a:cubicBezTo>
                      <a:pt x="2557" y="4136"/>
                      <a:pt x="2181" y="1"/>
                      <a:pt x="2181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11"/>
              <p:cNvSpPr/>
              <p:nvPr/>
            </p:nvSpPr>
            <p:spPr>
              <a:xfrm>
                <a:off x="4816575" y="4922250"/>
                <a:ext cx="69560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27824" h="3786" extrusionOk="0">
                    <a:moveTo>
                      <a:pt x="11608" y="1"/>
                    </a:moveTo>
                    <a:cubicBezTo>
                      <a:pt x="10379" y="1"/>
                      <a:pt x="8897" y="1071"/>
                      <a:pt x="6592" y="1483"/>
                    </a:cubicBezTo>
                    <a:cubicBezTo>
                      <a:pt x="4236" y="1909"/>
                      <a:pt x="0" y="3739"/>
                      <a:pt x="0" y="3739"/>
                    </a:cubicBezTo>
                    <a:cubicBezTo>
                      <a:pt x="0" y="3739"/>
                      <a:pt x="580" y="3783"/>
                      <a:pt x="1107" y="3783"/>
                    </a:cubicBezTo>
                    <a:cubicBezTo>
                      <a:pt x="1370" y="3783"/>
                      <a:pt x="1621" y="3772"/>
                      <a:pt x="1780" y="3739"/>
                    </a:cubicBezTo>
                    <a:cubicBezTo>
                      <a:pt x="2281" y="3639"/>
                      <a:pt x="4787" y="2436"/>
                      <a:pt x="5414" y="2436"/>
                    </a:cubicBezTo>
                    <a:cubicBezTo>
                      <a:pt x="6041" y="2436"/>
                      <a:pt x="9800" y="1533"/>
                      <a:pt x="12707" y="1333"/>
                    </a:cubicBezTo>
                    <a:cubicBezTo>
                      <a:pt x="12827" y="1325"/>
                      <a:pt x="12954" y="1321"/>
                      <a:pt x="13088" y="1321"/>
                    </a:cubicBezTo>
                    <a:cubicBezTo>
                      <a:pt x="16242" y="1321"/>
                      <a:pt x="23224" y="3498"/>
                      <a:pt x="24762" y="3739"/>
                    </a:cubicBezTo>
                    <a:cubicBezTo>
                      <a:pt x="24973" y="3772"/>
                      <a:pt x="25192" y="3786"/>
                      <a:pt x="25411" y="3786"/>
                    </a:cubicBezTo>
                    <a:cubicBezTo>
                      <a:pt x="26202" y="3786"/>
                      <a:pt x="26998" y="3605"/>
                      <a:pt x="27446" y="3487"/>
                    </a:cubicBezTo>
                    <a:lnTo>
                      <a:pt x="27446" y="3487"/>
                    </a:lnTo>
                    <a:cubicBezTo>
                      <a:pt x="27456" y="3487"/>
                      <a:pt x="27466" y="3487"/>
                      <a:pt x="27476" y="3487"/>
                    </a:cubicBezTo>
                    <a:cubicBezTo>
                      <a:pt x="27550" y="3487"/>
                      <a:pt x="27607" y="3479"/>
                      <a:pt x="27645" y="3463"/>
                    </a:cubicBezTo>
                    <a:cubicBezTo>
                      <a:pt x="27772" y="3410"/>
                      <a:pt x="27824" y="3388"/>
                      <a:pt x="27813" y="3388"/>
                    </a:cubicBezTo>
                    <a:cubicBezTo>
                      <a:pt x="27798" y="3388"/>
                      <a:pt x="27662" y="3430"/>
                      <a:pt x="27446" y="3487"/>
                    </a:cubicBezTo>
                    <a:lnTo>
                      <a:pt x="27446" y="3487"/>
                    </a:lnTo>
                    <a:cubicBezTo>
                      <a:pt x="25969" y="3448"/>
                      <a:pt x="18479" y="698"/>
                      <a:pt x="16943" y="556"/>
                    </a:cubicBezTo>
                    <a:cubicBezTo>
                      <a:pt x="15314" y="431"/>
                      <a:pt x="12983" y="80"/>
                      <a:pt x="11730" y="4"/>
                    </a:cubicBezTo>
                    <a:cubicBezTo>
                      <a:pt x="11690" y="2"/>
                      <a:pt x="11649" y="1"/>
                      <a:pt x="11608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42" name="Google Shape;1642;p11"/>
          <p:cNvGrpSpPr/>
          <p:nvPr/>
        </p:nvGrpSpPr>
        <p:grpSpPr>
          <a:xfrm>
            <a:off x="1616043" y="1051244"/>
            <a:ext cx="5911898" cy="291116"/>
            <a:chOff x="882646" y="767786"/>
            <a:chExt cx="4162722" cy="204997"/>
          </a:xfrm>
        </p:grpSpPr>
        <p:grpSp>
          <p:nvGrpSpPr>
            <p:cNvPr id="1643" name="Google Shape;1643;p11"/>
            <p:cNvGrpSpPr/>
            <p:nvPr/>
          </p:nvGrpSpPr>
          <p:grpSpPr>
            <a:xfrm>
              <a:off x="4840560" y="767786"/>
              <a:ext cx="204808" cy="204997"/>
              <a:chOff x="1149500" y="4460600"/>
              <a:chExt cx="108175" cy="108275"/>
            </a:xfrm>
          </p:grpSpPr>
          <p:sp>
            <p:nvSpPr>
              <p:cNvPr id="1644" name="Google Shape;1644;p11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8" name="Google Shape;1648;p11"/>
            <p:cNvGrpSpPr/>
            <p:nvPr/>
          </p:nvGrpSpPr>
          <p:grpSpPr>
            <a:xfrm>
              <a:off x="882646" y="767786"/>
              <a:ext cx="204808" cy="204997"/>
              <a:chOff x="1149500" y="4460600"/>
              <a:chExt cx="108175" cy="108275"/>
            </a:xfrm>
          </p:grpSpPr>
          <p:sp>
            <p:nvSpPr>
              <p:cNvPr id="1649" name="Google Shape;1649;p11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11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11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11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53" name="Google Shape;1653;p11"/>
          <p:cNvSpPr txBox="1">
            <a:spLocks noGrp="1"/>
          </p:cNvSpPr>
          <p:nvPr>
            <p:ph type="title" hasCustomPrompt="1"/>
          </p:nvPr>
        </p:nvSpPr>
        <p:spPr>
          <a:xfrm>
            <a:off x="1928250" y="1868474"/>
            <a:ext cx="5287500" cy="93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4" name="Google Shape;1654;p11"/>
          <p:cNvSpPr txBox="1">
            <a:spLocks noGrp="1"/>
          </p:cNvSpPr>
          <p:nvPr>
            <p:ph type="subTitle" idx="1"/>
          </p:nvPr>
        </p:nvSpPr>
        <p:spPr>
          <a:xfrm>
            <a:off x="1928255" y="2946638"/>
            <a:ext cx="5287500" cy="3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655" name="Google Shape;1655;p11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656" name="Google Shape;1656;p11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9" name="Google Shape;1659;p11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660" name="Google Shape;1660;p11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50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315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3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5" name="Google Shape;1665;p13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6" name="Google Shape;1666;p13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667" name="Google Shape;1667;p13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1" name="Google Shape;1711;p13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712" name="Google Shape;1712;p13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4" name="Google Shape;1714;p13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0" name="Google Shape;1760;p13"/>
          <p:cNvGrpSpPr/>
          <p:nvPr/>
        </p:nvGrpSpPr>
        <p:grpSpPr>
          <a:xfrm>
            <a:off x="171075" y="109625"/>
            <a:ext cx="7358007" cy="4765493"/>
            <a:chOff x="-286062" y="184600"/>
            <a:chExt cx="7358007" cy="4765493"/>
          </a:xfrm>
        </p:grpSpPr>
        <p:sp>
          <p:nvSpPr>
            <p:cNvPr id="1761" name="Google Shape;1761;p13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5" name="Google Shape;1765;p13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1766" name="Google Shape;1766;p13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13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13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13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13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13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13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13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13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13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13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13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13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13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13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13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13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13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13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13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13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13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13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13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13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13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13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13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13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13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13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13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13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13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13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13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13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13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13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5" name="Google Shape;1805;p13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9" name="Google Shape;1809;p13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1810" name="Google Shape;1810;p13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13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13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13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4" name="Google Shape;1814;p13"/>
          <p:cNvSpPr txBox="1">
            <a:spLocks noGrp="1"/>
          </p:cNvSpPr>
          <p:nvPr>
            <p:ph type="title"/>
          </p:nvPr>
        </p:nvSpPr>
        <p:spPr>
          <a:xfrm>
            <a:off x="1870575" y="445025"/>
            <a:ext cx="39144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13"/>
          <p:cNvSpPr txBox="1">
            <a:spLocks noGrp="1"/>
          </p:cNvSpPr>
          <p:nvPr>
            <p:ph type="subTitle" idx="1"/>
          </p:nvPr>
        </p:nvSpPr>
        <p:spPr>
          <a:xfrm>
            <a:off x="1466201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6" name="Google Shape;1816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466320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17" name="Google Shape;1817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624825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18" name="Google Shape;1818;p13"/>
          <p:cNvSpPr txBox="1">
            <a:spLocks noGrp="1"/>
          </p:cNvSpPr>
          <p:nvPr>
            <p:ph type="subTitle" idx="4"/>
          </p:nvPr>
        </p:nvSpPr>
        <p:spPr>
          <a:xfrm>
            <a:off x="4896403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9" name="Google Shape;1819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896523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0" name="Google Shape;1820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131553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1" name="Google Shape;1821;p13"/>
          <p:cNvSpPr txBox="1">
            <a:spLocks noGrp="1"/>
          </p:cNvSpPr>
          <p:nvPr>
            <p:ph type="subTitle" idx="7"/>
          </p:nvPr>
        </p:nvSpPr>
        <p:spPr>
          <a:xfrm>
            <a:off x="1466201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2" name="Google Shape;1822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1466374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3" name="Google Shape;1823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34625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4" name="Google Shape;1824;p13"/>
          <p:cNvSpPr txBox="1">
            <a:spLocks noGrp="1"/>
          </p:cNvSpPr>
          <p:nvPr>
            <p:ph type="subTitle" idx="13"/>
          </p:nvPr>
        </p:nvSpPr>
        <p:spPr>
          <a:xfrm>
            <a:off x="4896403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5" name="Google Shape;1825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896523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6" name="Google Shape;1826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131403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827" name="Google Shape;1827;p13"/>
          <p:cNvGrpSpPr/>
          <p:nvPr/>
        </p:nvGrpSpPr>
        <p:grpSpPr>
          <a:xfrm flipH="1">
            <a:off x="6105041" y="4243509"/>
            <a:ext cx="874610" cy="832907"/>
            <a:chOff x="2196125" y="2117850"/>
            <a:chExt cx="569000" cy="541975"/>
          </a:xfrm>
        </p:grpSpPr>
        <p:sp>
          <p:nvSpPr>
            <p:cNvPr id="1828" name="Google Shape;1828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31" name="Google Shape;1831;p13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832" name="Google Shape;1832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35" name="Google Shape;1835;p13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836" name="Google Shape;1836;p13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72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4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0" name="Google Shape;1840;p14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41" name="Google Shape;1841;p14"/>
          <p:cNvGrpSpPr/>
          <p:nvPr/>
        </p:nvGrpSpPr>
        <p:grpSpPr>
          <a:xfrm>
            <a:off x="579733" y="710147"/>
            <a:ext cx="5755397" cy="3611879"/>
            <a:chOff x="680225" y="799325"/>
            <a:chExt cx="4205931" cy="2200621"/>
          </a:xfrm>
        </p:grpSpPr>
        <p:sp>
          <p:nvSpPr>
            <p:cNvPr id="1842" name="Google Shape;1842;p14"/>
            <p:cNvSpPr/>
            <p:nvPr/>
          </p:nvSpPr>
          <p:spPr>
            <a:xfrm>
              <a:off x="680225" y="799325"/>
              <a:ext cx="4205931" cy="2200567"/>
            </a:xfrm>
            <a:custGeom>
              <a:avLst/>
              <a:gdLst/>
              <a:ahLst/>
              <a:cxnLst/>
              <a:rect l="l" t="t" r="r" b="b"/>
              <a:pathLst>
                <a:path w="89526" h="46843" extrusionOk="0">
                  <a:moveTo>
                    <a:pt x="1" y="0"/>
                  </a:moveTo>
                  <a:lnTo>
                    <a:pt x="1" y="46842"/>
                  </a:lnTo>
                  <a:lnTo>
                    <a:pt x="10978" y="46842"/>
                  </a:lnTo>
                  <a:cubicBezTo>
                    <a:pt x="10978" y="46842"/>
                    <a:pt x="15991" y="46842"/>
                    <a:pt x="18773" y="46141"/>
                  </a:cubicBezTo>
                  <a:cubicBezTo>
                    <a:pt x="21580" y="45439"/>
                    <a:pt x="21856" y="45163"/>
                    <a:pt x="25339" y="44035"/>
                  </a:cubicBezTo>
                  <a:cubicBezTo>
                    <a:pt x="26070" y="43797"/>
                    <a:pt x="26802" y="43710"/>
                    <a:pt x="27540" y="43710"/>
                  </a:cubicBezTo>
                  <a:cubicBezTo>
                    <a:pt x="29557" y="43710"/>
                    <a:pt x="31619" y="44361"/>
                    <a:pt x="33828" y="44361"/>
                  </a:cubicBezTo>
                  <a:cubicBezTo>
                    <a:pt x="34636" y="44361"/>
                    <a:pt x="35464" y="44274"/>
                    <a:pt x="36317" y="44035"/>
                  </a:cubicBezTo>
                  <a:cubicBezTo>
                    <a:pt x="40377" y="42908"/>
                    <a:pt x="46643" y="43083"/>
                    <a:pt x="48999" y="42532"/>
                  </a:cubicBezTo>
                  <a:cubicBezTo>
                    <a:pt x="49125" y="42502"/>
                    <a:pt x="49273" y="42488"/>
                    <a:pt x="49440" y="42488"/>
                  </a:cubicBezTo>
                  <a:cubicBezTo>
                    <a:pt x="52384" y="42488"/>
                    <a:pt x="61306" y="46842"/>
                    <a:pt x="64863" y="46842"/>
                  </a:cubicBezTo>
                  <a:cubicBezTo>
                    <a:pt x="68623" y="46842"/>
                    <a:pt x="72382" y="45038"/>
                    <a:pt x="77971" y="42807"/>
                  </a:cubicBezTo>
                  <a:cubicBezTo>
                    <a:pt x="83535" y="40577"/>
                    <a:pt x="81856" y="38070"/>
                    <a:pt x="84362" y="34837"/>
                  </a:cubicBezTo>
                  <a:cubicBezTo>
                    <a:pt x="86868" y="31604"/>
                    <a:pt x="85891" y="27770"/>
                    <a:pt x="85891" y="25539"/>
                  </a:cubicBezTo>
                  <a:cubicBezTo>
                    <a:pt x="85891" y="23308"/>
                    <a:pt x="85891" y="20802"/>
                    <a:pt x="87696" y="17193"/>
                  </a:cubicBezTo>
                  <a:cubicBezTo>
                    <a:pt x="89525" y="13559"/>
                    <a:pt x="88823" y="13434"/>
                    <a:pt x="86317" y="6316"/>
                  </a:cubicBezTo>
                  <a:cubicBezTo>
                    <a:pt x="85315" y="3459"/>
                    <a:pt x="85114" y="1404"/>
                    <a:pt x="85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4"/>
            <p:cNvSpPr/>
            <p:nvPr/>
          </p:nvSpPr>
          <p:spPr>
            <a:xfrm>
              <a:off x="680225" y="2851450"/>
              <a:ext cx="1298809" cy="148496"/>
            </a:xfrm>
            <a:custGeom>
              <a:avLst/>
              <a:gdLst/>
              <a:ahLst/>
              <a:cxnLst/>
              <a:rect l="l" t="t" r="r" b="b"/>
              <a:pathLst>
                <a:path w="27646" h="3161" extrusionOk="0">
                  <a:moveTo>
                    <a:pt x="24440" y="0"/>
                  </a:moveTo>
                  <a:cubicBezTo>
                    <a:pt x="23356" y="0"/>
                    <a:pt x="22252" y="12"/>
                    <a:pt x="21580" y="53"/>
                  </a:cubicBezTo>
                  <a:cubicBezTo>
                    <a:pt x="19926" y="178"/>
                    <a:pt x="19174" y="579"/>
                    <a:pt x="17570" y="1005"/>
                  </a:cubicBezTo>
                  <a:cubicBezTo>
                    <a:pt x="15941" y="1431"/>
                    <a:pt x="15013" y="1431"/>
                    <a:pt x="13710" y="2208"/>
                  </a:cubicBezTo>
                  <a:cubicBezTo>
                    <a:pt x="13216" y="2502"/>
                    <a:pt x="12615" y="2617"/>
                    <a:pt x="11908" y="2617"/>
                  </a:cubicBezTo>
                  <a:cubicBezTo>
                    <a:pt x="10749" y="2617"/>
                    <a:pt x="9307" y="2309"/>
                    <a:pt x="7595" y="1982"/>
                  </a:cubicBezTo>
                  <a:cubicBezTo>
                    <a:pt x="7234" y="1917"/>
                    <a:pt x="6843" y="1889"/>
                    <a:pt x="6435" y="1889"/>
                  </a:cubicBezTo>
                  <a:cubicBezTo>
                    <a:pt x="3706" y="1889"/>
                    <a:pt x="241" y="3160"/>
                    <a:pt x="1" y="3160"/>
                  </a:cubicBezTo>
                  <a:cubicBezTo>
                    <a:pt x="1" y="3160"/>
                    <a:pt x="5189" y="3160"/>
                    <a:pt x="11931" y="3135"/>
                  </a:cubicBezTo>
                  <a:cubicBezTo>
                    <a:pt x="18673" y="3135"/>
                    <a:pt x="20277" y="2058"/>
                    <a:pt x="23109" y="1105"/>
                  </a:cubicBezTo>
                  <a:cubicBezTo>
                    <a:pt x="25966" y="153"/>
                    <a:pt x="27645" y="28"/>
                    <a:pt x="27645" y="28"/>
                  </a:cubicBezTo>
                  <a:cubicBezTo>
                    <a:pt x="27645" y="28"/>
                    <a:pt x="26066" y="0"/>
                    <a:pt x="2444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2803150" y="2760875"/>
              <a:ext cx="1013828" cy="238223"/>
            </a:xfrm>
            <a:custGeom>
              <a:avLst/>
              <a:gdLst/>
              <a:ahLst/>
              <a:cxnLst/>
              <a:rect l="l" t="t" r="r" b="b"/>
              <a:pathLst>
                <a:path w="21580" h="5071" extrusionOk="0">
                  <a:moveTo>
                    <a:pt x="5589" y="1"/>
                  </a:moveTo>
                  <a:cubicBezTo>
                    <a:pt x="4110" y="1"/>
                    <a:pt x="0" y="1179"/>
                    <a:pt x="0" y="1179"/>
                  </a:cubicBezTo>
                  <a:cubicBezTo>
                    <a:pt x="1253" y="1103"/>
                    <a:pt x="2456" y="853"/>
                    <a:pt x="3810" y="778"/>
                  </a:cubicBezTo>
                  <a:cubicBezTo>
                    <a:pt x="3882" y="774"/>
                    <a:pt x="3957" y="771"/>
                    <a:pt x="4036" y="771"/>
                  </a:cubicBezTo>
                  <a:cubicBezTo>
                    <a:pt x="5417" y="771"/>
                    <a:pt x="7723" y="1422"/>
                    <a:pt x="12206" y="3509"/>
                  </a:cubicBezTo>
                  <a:cubicBezTo>
                    <a:pt x="14999" y="4803"/>
                    <a:pt x="17741" y="5071"/>
                    <a:pt x="19531" y="5071"/>
                  </a:cubicBezTo>
                  <a:cubicBezTo>
                    <a:pt x="20791" y="5071"/>
                    <a:pt x="21579" y="4938"/>
                    <a:pt x="21579" y="4938"/>
                  </a:cubicBezTo>
                  <a:cubicBezTo>
                    <a:pt x="21579" y="4938"/>
                    <a:pt x="18171" y="4437"/>
                    <a:pt x="17845" y="4387"/>
                  </a:cubicBezTo>
                  <a:cubicBezTo>
                    <a:pt x="17544" y="4336"/>
                    <a:pt x="15389" y="3133"/>
                    <a:pt x="14361" y="2657"/>
                  </a:cubicBezTo>
                  <a:cubicBezTo>
                    <a:pt x="13308" y="2206"/>
                    <a:pt x="12732" y="2607"/>
                    <a:pt x="11178" y="2206"/>
                  </a:cubicBezTo>
                  <a:cubicBezTo>
                    <a:pt x="9599" y="1780"/>
                    <a:pt x="7043" y="1"/>
                    <a:pt x="5589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4663464" y="970046"/>
              <a:ext cx="189611" cy="752720"/>
            </a:xfrm>
            <a:custGeom>
              <a:avLst/>
              <a:gdLst/>
              <a:ahLst/>
              <a:cxnLst/>
              <a:rect l="l" t="t" r="r" b="b"/>
              <a:pathLst>
                <a:path w="4036" h="16023" extrusionOk="0">
                  <a:moveTo>
                    <a:pt x="752" y="0"/>
                  </a:moveTo>
                  <a:cubicBezTo>
                    <a:pt x="752" y="0"/>
                    <a:pt x="476" y="2005"/>
                    <a:pt x="903" y="2632"/>
                  </a:cubicBezTo>
                  <a:cubicBezTo>
                    <a:pt x="1329" y="3258"/>
                    <a:pt x="1429" y="3835"/>
                    <a:pt x="1153" y="4211"/>
                  </a:cubicBezTo>
                  <a:cubicBezTo>
                    <a:pt x="852" y="4612"/>
                    <a:pt x="0" y="5589"/>
                    <a:pt x="351" y="6040"/>
                  </a:cubicBezTo>
                  <a:cubicBezTo>
                    <a:pt x="702" y="6491"/>
                    <a:pt x="1178" y="7770"/>
                    <a:pt x="1304" y="8120"/>
                  </a:cubicBezTo>
                  <a:cubicBezTo>
                    <a:pt x="1429" y="8471"/>
                    <a:pt x="1479" y="9549"/>
                    <a:pt x="1479" y="9549"/>
                  </a:cubicBezTo>
                  <a:cubicBezTo>
                    <a:pt x="1479" y="9549"/>
                    <a:pt x="1805" y="9825"/>
                    <a:pt x="2106" y="10176"/>
                  </a:cubicBezTo>
                  <a:cubicBezTo>
                    <a:pt x="2431" y="10526"/>
                    <a:pt x="2582" y="10953"/>
                    <a:pt x="2582" y="11328"/>
                  </a:cubicBezTo>
                  <a:cubicBezTo>
                    <a:pt x="2582" y="11704"/>
                    <a:pt x="2682" y="12331"/>
                    <a:pt x="2582" y="12607"/>
                  </a:cubicBezTo>
                  <a:cubicBezTo>
                    <a:pt x="2456" y="12882"/>
                    <a:pt x="2080" y="13785"/>
                    <a:pt x="1980" y="14110"/>
                  </a:cubicBezTo>
                  <a:cubicBezTo>
                    <a:pt x="1880" y="14411"/>
                    <a:pt x="1604" y="14912"/>
                    <a:pt x="1629" y="15088"/>
                  </a:cubicBezTo>
                  <a:cubicBezTo>
                    <a:pt x="1653" y="15254"/>
                    <a:pt x="1922" y="15754"/>
                    <a:pt x="1910" y="15957"/>
                  </a:cubicBezTo>
                  <a:lnTo>
                    <a:pt x="1910" y="15957"/>
                  </a:lnTo>
                  <a:cubicBezTo>
                    <a:pt x="1968" y="15776"/>
                    <a:pt x="2149" y="15248"/>
                    <a:pt x="2331" y="14812"/>
                  </a:cubicBezTo>
                  <a:cubicBezTo>
                    <a:pt x="2582" y="14236"/>
                    <a:pt x="2657" y="14110"/>
                    <a:pt x="2908" y="13559"/>
                  </a:cubicBezTo>
                  <a:cubicBezTo>
                    <a:pt x="3183" y="13008"/>
                    <a:pt x="3183" y="13033"/>
                    <a:pt x="3309" y="12757"/>
                  </a:cubicBezTo>
                  <a:cubicBezTo>
                    <a:pt x="3434" y="12456"/>
                    <a:pt x="4035" y="11504"/>
                    <a:pt x="3935" y="10426"/>
                  </a:cubicBezTo>
                  <a:cubicBezTo>
                    <a:pt x="3810" y="9323"/>
                    <a:pt x="2406" y="5163"/>
                    <a:pt x="2231" y="4712"/>
                  </a:cubicBezTo>
                  <a:cubicBezTo>
                    <a:pt x="2055" y="4261"/>
                    <a:pt x="752" y="1"/>
                    <a:pt x="752" y="0"/>
                  </a:cubicBezTo>
                  <a:close/>
                  <a:moveTo>
                    <a:pt x="1910" y="15957"/>
                  </a:moveTo>
                  <a:cubicBezTo>
                    <a:pt x="1897" y="15999"/>
                    <a:pt x="1890" y="16022"/>
                    <a:pt x="1892" y="16022"/>
                  </a:cubicBezTo>
                  <a:cubicBezTo>
                    <a:pt x="1892" y="16022"/>
                    <a:pt x="1897" y="16012"/>
                    <a:pt x="1905" y="15990"/>
                  </a:cubicBezTo>
                  <a:cubicBezTo>
                    <a:pt x="1908" y="15980"/>
                    <a:pt x="1910" y="15969"/>
                    <a:pt x="1910" y="15957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46" name="Google Shape;1846;p14"/>
          <p:cNvSpPr txBox="1">
            <a:spLocks noGrp="1"/>
          </p:cNvSpPr>
          <p:nvPr>
            <p:ph type="title"/>
          </p:nvPr>
        </p:nvSpPr>
        <p:spPr>
          <a:xfrm>
            <a:off x="1418925" y="3179300"/>
            <a:ext cx="4077000" cy="37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1600" b="1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7" name="Google Shape;1847;p14"/>
          <p:cNvSpPr txBox="1">
            <a:spLocks noGrp="1"/>
          </p:cNvSpPr>
          <p:nvPr>
            <p:ph type="subTitle" idx="1"/>
          </p:nvPr>
        </p:nvSpPr>
        <p:spPr>
          <a:xfrm>
            <a:off x="1418950" y="1913275"/>
            <a:ext cx="40770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Actor"/>
                <a:ea typeface="Actor"/>
                <a:cs typeface="Actor"/>
                <a:sym typeface="Acto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48" name="Google Shape;1848;p14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849" name="Google Shape;1849;p14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14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853" name="Google Shape;1853;p14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5" name="Google Shape;1855;p14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856" name="Google Shape;1856;p14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00" name="Google Shape;1900;p14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901" name="Google Shape;1901;p14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14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3" name="Google Shape;1903;p14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763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15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1" name="Google Shape;1951;p15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52" name="Google Shape;1952;p15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953" name="Google Shape;1953;p15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97" name="Google Shape;1997;p15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998" name="Google Shape;1998;p15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5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0" name="Google Shape;2000;p15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5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5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46" name="Google Shape;2046;p15"/>
          <p:cNvGrpSpPr/>
          <p:nvPr/>
        </p:nvGrpSpPr>
        <p:grpSpPr>
          <a:xfrm>
            <a:off x="171075" y="109625"/>
            <a:ext cx="7358007" cy="4765493"/>
            <a:chOff x="-286062" y="184600"/>
            <a:chExt cx="7358007" cy="4765493"/>
          </a:xfrm>
        </p:grpSpPr>
        <p:sp>
          <p:nvSpPr>
            <p:cNvPr id="2047" name="Google Shape;2047;p15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51" name="Google Shape;2051;p15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2052" name="Google Shape;2052;p15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15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15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15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15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15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15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15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15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15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15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15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15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15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15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15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15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15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15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15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15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15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15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15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15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15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15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15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15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15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15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15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15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15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15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15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15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15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15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1" name="Google Shape;2091;p15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95" name="Google Shape;2095;p15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2096" name="Google Shape;2096;p15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5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5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5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00" name="Google Shape;2100;p15"/>
          <p:cNvSpPr txBox="1">
            <a:spLocks noGrp="1"/>
          </p:cNvSpPr>
          <p:nvPr>
            <p:ph type="title"/>
          </p:nvPr>
        </p:nvSpPr>
        <p:spPr>
          <a:xfrm>
            <a:off x="3282350" y="445025"/>
            <a:ext cx="3639600" cy="10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1" name="Google Shape;2101;p15"/>
          <p:cNvSpPr txBox="1">
            <a:spLocks noGrp="1"/>
          </p:cNvSpPr>
          <p:nvPr>
            <p:ph type="subTitle" idx="1"/>
          </p:nvPr>
        </p:nvSpPr>
        <p:spPr>
          <a:xfrm>
            <a:off x="720000" y="1762788"/>
            <a:ext cx="5344200" cy="229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ctor"/>
              <a:buChar char="●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○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■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●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○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■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●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○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■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grpSp>
        <p:nvGrpSpPr>
          <p:cNvPr id="2102" name="Google Shape;2102;p15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103" name="Google Shape;2103;p15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6" name="Google Shape;2106;p15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107" name="Google Shape;2107;p15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580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Of The Section">
  <p:cSld name="Name Of The Section"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17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9" name="Google Shape;2309;p17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10" name="Google Shape;2310;p17"/>
          <p:cNvGrpSpPr/>
          <p:nvPr/>
        </p:nvGrpSpPr>
        <p:grpSpPr>
          <a:xfrm>
            <a:off x="177530" y="114800"/>
            <a:ext cx="5774916" cy="4774565"/>
            <a:chOff x="-172670" y="114800"/>
            <a:chExt cx="5774916" cy="4774565"/>
          </a:xfrm>
        </p:grpSpPr>
        <p:sp>
          <p:nvSpPr>
            <p:cNvPr id="2311" name="Google Shape;2311;p17"/>
            <p:cNvSpPr/>
            <p:nvPr/>
          </p:nvSpPr>
          <p:spPr>
            <a:xfrm flipH="1">
              <a:off x="5105219" y="433326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7"/>
            <p:cNvSpPr/>
            <p:nvPr/>
          </p:nvSpPr>
          <p:spPr>
            <a:xfrm flipH="1">
              <a:off x="5105219" y="64867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17"/>
            <p:cNvSpPr/>
            <p:nvPr/>
          </p:nvSpPr>
          <p:spPr>
            <a:xfrm flipH="1">
              <a:off x="5105219" y="89367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17"/>
            <p:cNvSpPr/>
            <p:nvPr/>
          </p:nvSpPr>
          <p:spPr>
            <a:xfrm flipH="1">
              <a:off x="5105219" y="113979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7"/>
            <p:cNvSpPr/>
            <p:nvPr/>
          </p:nvSpPr>
          <p:spPr>
            <a:xfrm flipH="1">
              <a:off x="5105219" y="138584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35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35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7"/>
            <p:cNvSpPr/>
            <p:nvPr/>
          </p:nvSpPr>
          <p:spPr>
            <a:xfrm flipH="1">
              <a:off x="5105219" y="163084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 flipH="1">
              <a:off x="5105219" y="1876897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7"/>
            <p:cNvSpPr/>
            <p:nvPr/>
          </p:nvSpPr>
          <p:spPr>
            <a:xfrm flipH="1">
              <a:off x="5105219" y="2121893"/>
              <a:ext cx="497027" cy="96026"/>
            </a:xfrm>
            <a:custGeom>
              <a:avLst/>
              <a:gdLst/>
              <a:ahLst/>
              <a:cxnLst/>
              <a:rect l="l" t="t" r="r" b="b"/>
              <a:pathLst>
                <a:path w="6365" h="1364" extrusionOk="0">
                  <a:moveTo>
                    <a:pt x="674" y="0"/>
                  </a:moveTo>
                  <a:cubicBezTo>
                    <a:pt x="298" y="0"/>
                    <a:pt x="0" y="314"/>
                    <a:pt x="0" y="690"/>
                  </a:cubicBezTo>
                  <a:cubicBezTo>
                    <a:pt x="0" y="1050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0"/>
                    <a:pt x="6364" y="690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 flipH="1">
              <a:off x="5105219" y="236794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 flipH="1">
              <a:off x="5105219" y="261399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 flipH="1">
              <a:off x="5105219" y="285899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 flipH="1">
              <a:off x="5105219" y="310504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 flipH="1">
              <a:off x="5105219" y="335004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90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90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 flipH="1">
              <a:off x="5105219" y="359616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 flipH="1">
              <a:off x="5105219" y="384221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 flipH="1">
              <a:off x="5105219" y="408721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314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 flipH="1">
              <a:off x="-172670" y="147777"/>
              <a:ext cx="5546095" cy="4741589"/>
            </a:xfrm>
            <a:custGeom>
              <a:avLst/>
              <a:gdLst/>
              <a:ahLst/>
              <a:cxnLst/>
              <a:rect l="l" t="t" r="r" b="b"/>
              <a:pathLst>
                <a:path w="45692" h="63137" extrusionOk="0">
                  <a:moveTo>
                    <a:pt x="1631" y="0"/>
                  </a:moveTo>
                  <a:cubicBezTo>
                    <a:pt x="737" y="0"/>
                    <a:pt x="1" y="737"/>
                    <a:pt x="1" y="1631"/>
                  </a:cubicBezTo>
                  <a:lnTo>
                    <a:pt x="1" y="61506"/>
                  </a:lnTo>
                  <a:cubicBezTo>
                    <a:pt x="1" y="62416"/>
                    <a:pt x="737" y="63137"/>
                    <a:pt x="1631" y="63137"/>
                  </a:cubicBezTo>
                  <a:lnTo>
                    <a:pt x="44061" y="63137"/>
                  </a:lnTo>
                  <a:cubicBezTo>
                    <a:pt x="44970" y="63137"/>
                    <a:pt x="45691" y="62416"/>
                    <a:pt x="45691" y="61506"/>
                  </a:cubicBezTo>
                  <a:lnTo>
                    <a:pt x="45691" y="1631"/>
                  </a:lnTo>
                  <a:cubicBezTo>
                    <a:pt x="45691" y="737"/>
                    <a:pt x="44970" y="0"/>
                    <a:pt x="44061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7"/>
            <p:cNvSpPr/>
            <p:nvPr/>
          </p:nvSpPr>
          <p:spPr>
            <a:xfrm flipH="1">
              <a:off x="-172010" y="114800"/>
              <a:ext cx="5484291" cy="4741431"/>
            </a:xfrm>
            <a:custGeom>
              <a:avLst/>
              <a:gdLst/>
              <a:ahLst/>
              <a:cxnLst/>
              <a:rect l="l" t="t" r="r" b="b"/>
              <a:pathLst>
                <a:path w="45691" h="63137" extrusionOk="0">
                  <a:moveTo>
                    <a:pt x="1630" y="1"/>
                  </a:moveTo>
                  <a:cubicBezTo>
                    <a:pt x="721" y="1"/>
                    <a:pt x="0" y="722"/>
                    <a:pt x="0" y="1631"/>
                  </a:cubicBezTo>
                  <a:lnTo>
                    <a:pt x="0" y="61507"/>
                  </a:lnTo>
                  <a:cubicBezTo>
                    <a:pt x="0" y="62416"/>
                    <a:pt x="721" y="63137"/>
                    <a:pt x="1630" y="63137"/>
                  </a:cubicBezTo>
                  <a:lnTo>
                    <a:pt x="44061" y="63137"/>
                  </a:lnTo>
                  <a:cubicBezTo>
                    <a:pt x="44954" y="63137"/>
                    <a:pt x="45691" y="62416"/>
                    <a:pt x="45691" y="61507"/>
                  </a:cubicBezTo>
                  <a:lnTo>
                    <a:pt x="45691" y="1631"/>
                  </a:lnTo>
                  <a:cubicBezTo>
                    <a:pt x="45691" y="722"/>
                    <a:pt x="44954" y="1"/>
                    <a:pt x="44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7"/>
            <p:cNvSpPr/>
            <p:nvPr/>
          </p:nvSpPr>
          <p:spPr>
            <a:xfrm flipH="1">
              <a:off x="-21419" y="280772"/>
              <a:ext cx="5157078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 flipH="1">
              <a:off x="64857" y="280772"/>
              <a:ext cx="5070832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 flipH="1">
              <a:off x="94737" y="280773"/>
              <a:ext cx="5102786" cy="4409500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32" name="Google Shape;2332;p17"/>
            <p:cNvGrpSpPr/>
            <p:nvPr/>
          </p:nvGrpSpPr>
          <p:grpSpPr>
            <a:xfrm flipH="1">
              <a:off x="5038101" y="607842"/>
              <a:ext cx="151802" cy="3821450"/>
              <a:chOff x="710516" y="654965"/>
              <a:chExt cx="131419" cy="3669531"/>
            </a:xfrm>
          </p:grpSpPr>
          <p:sp>
            <p:nvSpPr>
              <p:cNvPr id="2333" name="Google Shape;2333;p17"/>
              <p:cNvSpPr/>
              <p:nvPr/>
            </p:nvSpPr>
            <p:spPr>
              <a:xfrm>
                <a:off x="710516" y="654965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17"/>
              <p:cNvSpPr/>
              <p:nvPr/>
            </p:nvSpPr>
            <p:spPr>
              <a:xfrm>
                <a:off x="710516" y="891236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57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57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17"/>
              <p:cNvSpPr/>
              <p:nvPr/>
            </p:nvSpPr>
            <p:spPr>
              <a:xfrm>
                <a:off x="710516" y="1126492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17"/>
              <p:cNvSpPr/>
              <p:nvPr/>
            </p:nvSpPr>
            <p:spPr>
              <a:xfrm>
                <a:off x="710516" y="1362763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17"/>
              <p:cNvSpPr/>
              <p:nvPr/>
            </p:nvSpPr>
            <p:spPr>
              <a:xfrm>
                <a:off x="710516" y="1598020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17"/>
              <p:cNvSpPr/>
              <p:nvPr/>
            </p:nvSpPr>
            <p:spPr>
              <a:xfrm>
                <a:off x="710516" y="1834290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17"/>
              <p:cNvSpPr/>
              <p:nvPr/>
            </p:nvSpPr>
            <p:spPr>
              <a:xfrm>
                <a:off x="710516" y="2070629"/>
                <a:ext cx="131419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8" extrusionOk="0">
                    <a:moveTo>
                      <a:pt x="972" y="0"/>
                    </a:moveTo>
                    <a:cubicBezTo>
                      <a:pt x="423" y="0"/>
                      <a:pt x="0" y="423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3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17"/>
              <p:cNvSpPr/>
              <p:nvPr/>
            </p:nvSpPr>
            <p:spPr>
              <a:xfrm>
                <a:off x="710516" y="2305818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17"/>
              <p:cNvSpPr/>
              <p:nvPr/>
            </p:nvSpPr>
            <p:spPr>
              <a:xfrm>
                <a:off x="710516" y="2542156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17"/>
              <p:cNvSpPr/>
              <p:nvPr/>
            </p:nvSpPr>
            <p:spPr>
              <a:xfrm>
                <a:off x="710516" y="2777345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17"/>
              <p:cNvSpPr/>
              <p:nvPr/>
            </p:nvSpPr>
            <p:spPr>
              <a:xfrm>
                <a:off x="710516" y="3013684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17"/>
              <p:cNvSpPr/>
              <p:nvPr/>
            </p:nvSpPr>
            <p:spPr>
              <a:xfrm>
                <a:off x="710516" y="3249954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17"/>
              <p:cNvSpPr/>
              <p:nvPr/>
            </p:nvSpPr>
            <p:spPr>
              <a:xfrm>
                <a:off x="710516" y="3485211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17"/>
              <p:cNvSpPr/>
              <p:nvPr/>
            </p:nvSpPr>
            <p:spPr>
              <a:xfrm>
                <a:off x="710516" y="3721482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17"/>
              <p:cNvSpPr/>
              <p:nvPr/>
            </p:nvSpPr>
            <p:spPr>
              <a:xfrm>
                <a:off x="710516" y="3956739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17"/>
              <p:cNvSpPr/>
              <p:nvPr/>
            </p:nvSpPr>
            <p:spPr>
              <a:xfrm>
                <a:off x="710516" y="4193009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49" name="Google Shape;2349;p17"/>
            <p:cNvGrpSpPr/>
            <p:nvPr/>
          </p:nvGrpSpPr>
          <p:grpSpPr>
            <a:xfrm flipH="1">
              <a:off x="5080893" y="628751"/>
              <a:ext cx="497028" cy="3779561"/>
              <a:chOff x="374600" y="675043"/>
              <a:chExt cx="430290" cy="3629308"/>
            </a:xfrm>
          </p:grpSpPr>
          <p:sp>
            <p:nvSpPr>
              <p:cNvPr id="2350" name="Google Shape;2350;p17"/>
              <p:cNvSpPr/>
              <p:nvPr/>
            </p:nvSpPr>
            <p:spPr>
              <a:xfrm>
                <a:off x="374600" y="67504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17"/>
              <p:cNvSpPr/>
              <p:nvPr/>
            </p:nvSpPr>
            <p:spPr>
              <a:xfrm>
                <a:off x="374600" y="910300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17"/>
              <p:cNvSpPr/>
              <p:nvPr/>
            </p:nvSpPr>
            <p:spPr>
              <a:xfrm>
                <a:off x="374600" y="1146638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17"/>
              <p:cNvSpPr/>
              <p:nvPr/>
            </p:nvSpPr>
            <p:spPr>
              <a:xfrm>
                <a:off x="374600" y="1382909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35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35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17"/>
              <p:cNvSpPr/>
              <p:nvPr/>
            </p:nvSpPr>
            <p:spPr>
              <a:xfrm>
                <a:off x="374600" y="161816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17"/>
              <p:cNvSpPr/>
              <p:nvPr/>
            </p:nvSpPr>
            <p:spPr>
              <a:xfrm>
                <a:off x="374600" y="1854436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17"/>
              <p:cNvSpPr/>
              <p:nvPr/>
            </p:nvSpPr>
            <p:spPr>
              <a:xfrm>
                <a:off x="374600" y="2089693"/>
                <a:ext cx="430290" cy="9221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4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90"/>
                    </a:cubicBezTo>
                    <a:cubicBezTo>
                      <a:pt x="0" y="1050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0"/>
                      <a:pt x="6364" y="690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17"/>
              <p:cNvSpPr/>
              <p:nvPr/>
            </p:nvSpPr>
            <p:spPr>
              <a:xfrm>
                <a:off x="374600" y="232596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17"/>
              <p:cNvSpPr/>
              <p:nvPr/>
            </p:nvSpPr>
            <p:spPr>
              <a:xfrm>
                <a:off x="374600" y="256223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17"/>
              <p:cNvSpPr/>
              <p:nvPr/>
            </p:nvSpPr>
            <p:spPr>
              <a:xfrm>
                <a:off x="374600" y="2797491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17"/>
              <p:cNvSpPr/>
              <p:nvPr/>
            </p:nvSpPr>
            <p:spPr>
              <a:xfrm>
                <a:off x="374600" y="3033762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17"/>
              <p:cNvSpPr/>
              <p:nvPr/>
            </p:nvSpPr>
            <p:spPr>
              <a:xfrm>
                <a:off x="374600" y="3269018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90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90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17"/>
              <p:cNvSpPr/>
              <p:nvPr/>
            </p:nvSpPr>
            <p:spPr>
              <a:xfrm>
                <a:off x="374600" y="350535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17"/>
              <p:cNvSpPr/>
              <p:nvPr/>
            </p:nvSpPr>
            <p:spPr>
              <a:xfrm>
                <a:off x="374600" y="374162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17"/>
              <p:cNvSpPr/>
              <p:nvPr/>
            </p:nvSpPr>
            <p:spPr>
              <a:xfrm>
                <a:off x="374600" y="397688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17"/>
              <p:cNvSpPr/>
              <p:nvPr/>
            </p:nvSpPr>
            <p:spPr>
              <a:xfrm>
                <a:off x="374600" y="421315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17"/>
            <p:cNvGrpSpPr/>
            <p:nvPr/>
          </p:nvGrpSpPr>
          <p:grpSpPr>
            <a:xfrm flipH="1">
              <a:off x="5162328" y="656434"/>
              <a:ext cx="334126" cy="3712843"/>
              <a:chOff x="466451" y="631324"/>
              <a:chExt cx="313175" cy="3565242"/>
            </a:xfrm>
          </p:grpSpPr>
          <p:sp>
            <p:nvSpPr>
              <p:cNvPr id="2367" name="Google Shape;2367;p17"/>
              <p:cNvSpPr/>
              <p:nvPr/>
            </p:nvSpPr>
            <p:spPr>
              <a:xfrm rot="5400000">
                <a:off x="606292" y="4914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17"/>
              <p:cNvSpPr/>
              <p:nvPr/>
            </p:nvSpPr>
            <p:spPr>
              <a:xfrm rot="5400000">
                <a:off x="606292" y="7269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17"/>
              <p:cNvSpPr/>
              <p:nvPr/>
            </p:nvSpPr>
            <p:spPr>
              <a:xfrm rot="5400000">
                <a:off x="606292" y="9623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17"/>
              <p:cNvSpPr/>
              <p:nvPr/>
            </p:nvSpPr>
            <p:spPr>
              <a:xfrm rot="5400000">
                <a:off x="606292" y="11978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17"/>
              <p:cNvSpPr/>
              <p:nvPr/>
            </p:nvSpPr>
            <p:spPr>
              <a:xfrm rot="5400000">
                <a:off x="606292" y="14332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17"/>
              <p:cNvSpPr/>
              <p:nvPr/>
            </p:nvSpPr>
            <p:spPr>
              <a:xfrm rot="5400000">
                <a:off x="606292" y="16687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17"/>
              <p:cNvSpPr/>
              <p:nvPr/>
            </p:nvSpPr>
            <p:spPr>
              <a:xfrm rot="5400000">
                <a:off x="606292" y="19041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17"/>
              <p:cNvSpPr/>
              <p:nvPr/>
            </p:nvSpPr>
            <p:spPr>
              <a:xfrm rot="5400000">
                <a:off x="606292" y="21396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17"/>
              <p:cNvSpPr/>
              <p:nvPr/>
            </p:nvSpPr>
            <p:spPr>
              <a:xfrm rot="5400000">
                <a:off x="606292" y="23750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17"/>
              <p:cNvSpPr/>
              <p:nvPr/>
            </p:nvSpPr>
            <p:spPr>
              <a:xfrm rot="5400000">
                <a:off x="606292" y="26105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17"/>
              <p:cNvSpPr/>
              <p:nvPr/>
            </p:nvSpPr>
            <p:spPr>
              <a:xfrm rot="5400000">
                <a:off x="606292" y="28459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17"/>
              <p:cNvSpPr/>
              <p:nvPr/>
            </p:nvSpPr>
            <p:spPr>
              <a:xfrm rot="5400000">
                <a:off x="606292" y="30814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 rot="5400000">
                <a:off x="606292" y="33168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17"/>
              <p:cNvSpPr/>
              <p:nvPr/>
            </p:nvSpPr>
            <p:spPr>
              <a:xfrm rot="5400000">
                <a:off x="606292" y="35523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17"/>
              <p:cNvSpPr/>
              <p:nvPr/>
            </p:nvSpPr>
            <p:spPr>
              <a:xfrm rot="5400000">
                <a:off x="606292" y="37877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 rot="5400000">
                <a:off x="606292" y="40232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83" name="Google Shape;2383;p17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grpSp>
          <p:nvGrpSpPr>
            <p:cNvPr id="2384" name="Google Shape;2384;p17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2385" name="Google Shape;2385;p17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17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87" name="Google Shape;2387;p17"/>
            <p:cNvSpPr/>
            <p:nvPr/>
          </p:nvSpPr>
          <p:spPr>
            <a:xfrm>
              <a:off x="7677425" y="404475"/>
              <a:ext cx="1036652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17"/>
            <p:cNvSpPr/>
            <p:nvPr/>
          </p:nvSpPr>
          <p:spPr>
            <a:xfrm>
              <a:off x="7677150" y="447850"/>
              <a:ext cx="964439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7"/>
            <p:cNvSpPr/>
            <p:nvPr/>
          </p:nvSpPr>
          <p:spPr>
            <a:xfrm>
              <a:off x="8656350" y="578525"/>
              <a:ext cx="43375" cy="217450"/>
            </a:xfrm>
            <a:custGeom>
              <a:avLst/>
              <a:gdLst/>
              <a:ahLst/>
              <a:cxnLst/>
              <a:rect l="l" t="t" r="r" b="b"/>
              <a:pathLst>
                <a:path w="1735" h="8698" extrusionOk="0">
                  <a:moveTo>
                    <a:pt x="388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388" y="8697"/>
                  </a:cubicBezTo>
                  <a:lnTo>
                    <a:pt x="1347" y="8697"/>
                  </a:lnTo>
                  <a:cubicBezTo>
                    <a:pt x="1552" y="8697"/>
                    <a:pt x="1735" y="8514"/>
                    <a:pt x="1735" y="8309"/>
                  </a:cubicBezTo>
                  <a:lnTo>
                    <a:pt x="1735" y="389"/>
                  </a:lnTo>
                  <a:cubicBezTo>
                    <a:pt x="1735" y="160"/>
                    <a:pt x="1552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17"/>
            <p:cNvSpPr/>
            <p:nvPr/>
          </p:nvSpPr>
          <p:spPr>
            <a:xfrm>
              <a:off x="8656350" y="629875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24" y="526"/>
                    <a:pt x="913" y="1028"/>
                    <a:pt x="479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83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91" name="Google Shape;2391;p17"/>
            <p:cNvGrpSpPr/>
            <p:nvPr/>
          </p:nvGrpSpPr>
          <p:grpSpPr>
            <a:xfrm>
              <a:off x="8694025" y="436425"/>
              <a:ext cx="964400" cy="2179350"/>
              <a:chOff x="7687950" y="428425"/>
              <a:chExt cx="964400" cy="2179350"/>
            </a:xfrm>
          </p:grpSpPr>
          <p:sp>
            <p:nvSpPr>
              <p:cNvPr id="2392" name="Google Shape;2392;p17"/>
              <p:cNvSpPr/>
              <p:nvPr/>
            </p:nvSpPr>
            <p:spPr>
              <a:xfrm>
                <a:off x="7687950" y="428425"/>
                <a:ext cx="964400" cy="2167300"/>
              </a:xfrm>
              <a:custGeom>
                <a:avLst/>
                <a:gdLst/>
                <a:ahLst/>
                <a:cxnLst/>
                <a:rect l="l" t="t" r="r" b="b"/>
                <a:pathLst>
                  <a:path w="38576" h="86692" extrusionOk="0">
                    <a:moveTo>
                      <a:pt x="781" y="0"/>
                    </a:moveTo>
                    <a:cubicBezTo>
                      <a:pt x="597" y="0"/>
                      <a:pt x="0" y="303"/>
                      <a:pt x="0" y="458"/>
                    </a:cubicBezTo>
                    <a:lnTo>
                      <a:pt x="0" y="83245"/>
                    </a:lnTo>
                    <a:cubicBezTo>
                      <a:pt x="0" y="83382"/>
                      <a:pt x="617" y="83496"/>
                      <a:pt x="754" y="83519"/>
                    </a:cubicBezTo>
                    <a:lnTo>
                      <a:pt x="38278" y="86692"/>
                    </a:lnTo>
                    <a:cubicBezTo>
                      <a:pt x="38438" y="86692"/>
                      <a:pt x="38575" y="86577"/>
                      <a:pt x="38575" y="86418"/>
                    </a:cubicBezTo>
                    <a:lnTo>
                      <a:pt x="38575" y="3448"/>
                    </a:lnTo>
                    <a:cubicBezTo>
                      <a:pt x="38575" y="3288"/>
                      <a:pt x="38461" y="3174"/>
                      <a:pt x="38324" y="3151"/>
                    </a:cubicBezTo>
                    <a:lnTo>
                      <a:pt x="799" y="1"/>
                    </a:lnTo>
                    <a:cubicBezTo>
                      <a:pt x="794" y="0"/>
                      <a:pt x="788" y="0"/>
                      <a:pt x="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>
                <a:off x="7687950" y="440425"/>
                <a:ext cx="952400" cy="2167350"/>
              </a:xfrm>
              <a:custGeom>
                <a:avLst/>
                <a:gdLst/>
                <a:ahLst/>
                <a:cxnLst/>
                <a:rect l="l" t="t" r="r" b="b"/>
                <a:pathLst>
                  <a:path w="38096" h="86694" extrusionOk="0">
                    <a:moveTo>
                      <a:pt x="320" y="1"/>
                    </a:moveTo>
                    <a:cubicBezTo>
                      <a:pt x="160" y="1"/>
                      <a:pt x="0" y="115"/>
                      <a:pt x="0" y="274"/>
                    </a:cubicBezTo>
                    <a:lnTo>
                      <a:pt x="0" y="83244"/>
                    </a:lnTo>
                    <a:cubicBezTo>
                      <a:pt x="0" y="83404"/>
                      <a:pt x="115" y="83518"/>
                      <a:pt x="274" y="83518"/>
                    </a:cubicBezTo>
                    <a:lnTo>
                      <a:pt x="37776" y="86691"/>
                    </a:lnTo>
                    <a:cubicBezTo>
                      <a:pt x="37790" y="86693"/>
                      <a:pt x="37803" y="86693"/>
                      <a:pt x="37816" y="86693"/>
                    </a:cubicBezTo>
                    <a:cubicBezTo>
                      <a:pt x="37978" y="86693"/>
                      <a:pt x="38096" y="86565"/>
                      <a:pt x="38096" y="86417"/>
                    </a:cubicBezTo>
                    <a:lnTo>
                      <a:pt x="38096" y="3447"/>
                    </a:lnTo>
                    <a:cubicBezTo>
                      <a:pt x="38096" y="3310"/>
                      <a:pt x="37982" y="3196"/>
                      <a:pt x="37845" y="317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>
                <a:off x="8466850" y="1549725"/>
                <a:ext cx="86775" cy="333850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3354" extrusionOk="0">
                    <a:moveTo>
                      <a:pt x="1" y="1"/>
                    </a:moveTo>
                    <a:lnTo>
                      <a:pt x="1" y="13057"/>
                    </a:lnTo>
                    <a:lnTo>
                      <a:pt x="3470" y="13354"/>
                    </a:lnTo>
                    <a:lnTo>
                      <a:pt x="3470" y="2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5" name="Google Shape;2395;p17"/>
            <p:cNvGrpSpPr/>
            <p:nvPr/>
          </p:nvGrpSpPr>
          <p:grpSpPr>
            <a:xfrm>
              <a:off x="8678050" y="545800"/>
              <a:ext cx="752125" cy="1008525"/>
              <a:chOff x="7671975" y="537800"/>
              <a:chExt cx="752125" cy="1008525"/>
            </a:xfrm>
          </p:grpSpPr>
          <p:sp>
            <p:nvSpPr>
              <p:cNvPr id="2396" name="Google Shape;2396;p17"/>
              <p:cNvSpPr/>
              <p:nvPr/>
            </p:nvSpPr>
            <p:spPr>
              <a:xfrm>
                <a:off x="7774675" y="537800"/>
                <a:ext cx="649425" cy="1008525"/>
              </a:xfrm>
              <a:custGeom>
                <a:avLst/>
                <a:gdLst/>
                <a:ahLst/>
                <a:cxnLst/>
                <a:rect l="l" t="t" r="r" b="b"/>
                <a:pathLst>
                  <a:path w="25977" h="40341" extrusionOk="0">
                    <a:moveTo>
                      <a:pt x="1570" y="1"/>
                    </a:moveTo>
                    <a:cubicBezTo>
                      <a:pt x="689" y="1"/>
                      <a:pt x="1" y="682"/>
                      <a:pt x="1" y="1606"/>
                    </a:cubicBezTo>
                    <a:lnTo>
                      <a:pt x="1" y="38150"/>
                    </a:lnTo>
                    <a:lnTo>
                      <a:pt x="25976" y="40341"/>
                    </a:lnTo>
                    <a:lnTo>
                      <a:pt x="25976" y="3798"/>
                    </a:lnTo>
                    <a:cubicBezTo>
                      <a:pt x="25976" y="2839"/>
                      <a:pt x="25200" y="1994"/>
                      <a:pt x="24241" y="1903"/>
                    </a:cubicBezTo>
                    <a:lnTo>
                      <a:pt x="1736" y="9"/>
                    </a:lnTo>
                    <a:cubicBezTo>
                      <a:pt x="1680" y="3"/>
                      <a:pt x="1625" y="1"/>
                      <a:pt x="15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>
                <a:off x="7774675" y="1017325"/>
                <a:ext cx="649425" cy="529000"/>
              </a:xfrm>
              <a:custGeom>
                <a:avLst/>
                <a:gdLst/>
                <a:ahLst/>
                <a:cxnLst/>
                <a:rect l="l" t="t" r="r" b="b"/>
                <a:pathLst>
                  <a:path w="25977" h="21160" extrusionOk="0">
                    <a:moveTo>
                      <a:pt x="1" y="1"/>
                    </a:moveTo>
                    <a:lnTo>
                      <a:pt x="1" y="18969"/>
                    </a:lnTo>
                    <a:lnTo>
                      <a:pt x="25976" y="21160"/>
                    </a:lnTo>
                    <a:lnTo>
                      <a:pt x="25976" y="183"/>
                    </a:lnTo>
                    <a:cubicBezTo>
                      <a:pt x="25611" y="571"/>
                      <a:pt x="25246" y="937"/>
                      <a:pt x="24858" y="1279"/>
                    </a:cubicBezTo>
                    <a:cubicBezTo>
                      <a:pt x="23032" y="2808"/>
                      <a:pt x="20681" y="3288"/>
                      <a:pt x="18352" y="3402"/>
                    </a:cubicBezTo>
                    <a:cubicBezTo>
                      <a:pt x="17576" y="3447"/>
                      <a:pt x="16800" y="3463"/>
                      <a:pt x="16024" y="3463"/>
                    </a:cubicBezTo>
                    <a:cubicBezTo>
                      <a:pt x="14472" y="3463"/>
                      <a:pt x="12920" y="3402"/>
                      <a:pt x="11368" y="3402"/>
                    </a:cubicBezTo>
                    <a:cubicBezTo>
                      <a:pt x="10990" y="3406"/>
                      <a:pt x="10607" y="3410"/>
                      <a:pt x="10222" y="3410"/>
                    </a:cubicBezTo>
                    <a:cubicBezTo>
                      <a:pt x="6486" y="3410"/>
                      <a:pt x="2484" y="3084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8" name="Google Shape;2398;p17"/>
              <p:cNvGrpSpPr/>
              <p:nvPr/>
            </p:nvGrpSpPr>
            <p:grpSpPr>
              <a:xfrm>
                <a:off x="7671975" y="604775"/>
                <a:ext cx="752125" cy="941550"/>
                <a:chOff x="7671975" y="604775"/>
                <a:chExt cx="752125" cy="941550"/>
              </a:xfrm>
            </p:grpSpPr>
            <p:sp>
              <p:nvSpPr>
                <p:cNvPr id="2399" name="Google Shape;2399;p17"/>
                <p:cNvSpPr/>
                <p:nvPr/>
              </p:nvSpPr>
              <p:spPr>
                <a:xfrm>
                  <a:off x="7839725" y="604775"/>
                  <a:ext cx="519300" cy="3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" h="15682" extrusionOk="0">
                      <a:moveTo>
                        <a:pt x="1" y="0"/>
                      </a:moveTo>
                      <a:lnTo>
                        <a:pt x="1" y="13924"/>
                      </a:lnTo>
                      <a:lnTo>
                        <a:pt x="20772" y="15681"/>
                      </a:lnTo>
                      <a:lnTo>
                        <a:pt x="20772" y="175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17"/>
                <p:cNvSpPr/>
                <p:nvPr/>
              </p:nvSpPr>
              <p:spPr>
                <a:xfrm>
                  <a:off x="8320775" y="1067550"/>
                  <a:ext cx="103325" cy="47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" h="19151" extrusionOk="0">
                      <a:moveTo>
                        <a:pt x="4132" y="0"/>
                      </a:moveTo>
                      <a:lnTo>
                        <a:pt x="1" y="2740"/>
                      </a:lnTo>
                      <a:lnTo>
                        <a:pt x="4132" y="19151"/>
                      </a:lnTo>
                      <a:lnTo>
                        <a:pt x="4132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17"/>
                <p:cNvSpPr/>
                <p:nvPr/>
              </p:nvSpPr>
              <p:spPr>
                <a:xfrm>
                  <a:off x="8323075" y="1145725"/>
                  <a:ext cx="101025" cy="4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" h="16024" extrusionOk="0">
                      <a:moveTo>
                        <a:pt x="0" y="1"/>
                      </a:moveTo>
                      <a:lnTo>
                        <a:pt x="4040" y="16024"/>
                      </a:lnTo>
                      <a:lnTo>
                        <a:pt x="4040" y="2648"/>
                      </a:lnTo>
                      <a:cubicBezTo>
                        <a:pt x="3903" y="2831"/>
                        <a:pt x="3743" y="3036"/>
                        <a:pt x="3515" y="3105"/>
                      </a:cubicBezTo>
                      <a:cubicBezTo>
                        <a:pt x="3421" y="3140"/>
                        <a:pt x="3325" y="3156"/>
                        <a:pt x="3230" y="3156"/>
                      </a:cubicBezTo>
                      <a:cubicBezTo>
                        <a:pt x="2590" y="3156"/>
                        <a:pt x="1953" y="2432"/>
                        <a:pt x="1575" y="2055"/>
                      </a:cubicBezTo>
                      <a:cubicBezTo>
                        <a:pt x="1004" y="1416"/>
                        <a:pt x="479" y="73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17"/>
                <p:cNvSpPr/>
                <p:nvPr/>
              </p:nvSpPr>
              <p:spPr>
                <a:xfrm>
                  <a:off x="7671975" y="1012775"/>
                  <a:ext cx="102725" cy="47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9151" extrusionOk="0">
                      <a:moveTo>
                        <a:pt x="4109" y="0"/>
                      </a:moveTo>
                      <a:lnTo>
                        <a:pt x="0" y="2739"/>
                      </a:lnTo>
                      <a:lnTo>
                        <a:pt x="4109" y="19151"/>
                      </a:lnTo>
                      <a:lnTo>
                        <a:pt x="410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3" name="Google Shape;2403;p17"/>
                <p:cNvGrpSpPr/>
                <p:nvPr/>
              </p:nvGrpSpPr>
              <p:grpSpPr>
                <a:xfrm>
                  <a:off x="8012656" y="818877"/>
                  <a:ext cx="299574" cy="577725"/>
                  <a:chOff x="2262675" y="2411675"/>
                  <a:chExt cx="727475" cy="1402925"/>
                </a:xfrm>
              </p:grpSpPr>
              <p:sp>
                <p:nvSpPr>
                  <p:cNvPr id="2404" name="Google Shape;2404;p17"/>
                  <p:cNvSpPr/>
                  <p:nvPr/>
                </p:nvSpPr>
                <p:spPr>
                  <a:xfrm>
                    <a:off x="2272700" y="2411675"/>
                    <a:ext cx="717450" cy="140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8" h="56117" extrusionOk="0">
                        <a:moveTo>
                          <a:pt x="0" y="1"/>
                        </a:moveTo>
                        <a:lnTo>
                          <a:pt x="0" y="6743"/>
                        </a:lnTo>
                        <a:cubicBezTo>
                          <a:pt x="0" y="6743"/>
                          <a:pt x="0" y="9800"/>
                          <a:pt x="427" y="11555"/>
                        </a:cubicBezTo>
                        <a:cubicBezTo>
                          <a:pt x="853" y="13309"/>
                          <a:pt x="1003" y="13485"/>
                          <a:pt x="1705" y="15665"/>
                        </a:cubicBezTo>
                        <a:cubicBezTo>
                          <a:pt x="2406" y="17871"/>
                          <a:pt x="1003" y="19876"/>
                          <a:pt x="1705" y="22407"/>
                        </a:cubicBezTo>
                        <a:cubicBezTo>
                          <a:pt x="2406" y="24938"/>
                          <a:pt x="2306" y="28773"/>
                          <a:pt x="2632" y="30252"/>
                        </a:cubicBezTo>
                        <a:cubicBezTo>
                          <a:pt x="2983" y="31730"/>
                          <a:pt x="0" y="37445"/>
                          <a:pt x="0" y="39750"/>
                        </a:cubicBezTo>
                        <a:cubicBezTo>
                          <a:pt x="0" y="42056"/>
                          <a:pt x="1103" y="44437"/>
                          <a:pt x="2457" y="47971"/>
                        </a:cubicBezTo>
                        <a:cubicBezTo>
                          <a:pt x="3835" y="51505"/>
                          <a:pt x="5364" y="50628"/>
                          <a:pt x="7344" y="52332"/>
                        </a:cubicBezTo>
                        <a:cubicBezTo>
                          <a:pt x="9324" y="54036"/>
                          <a:pt x="11680" y="53635"/>
                          <a:pt x="13033" y="53761"/>
                        </a:cubicBezTo>
                        <a:cubicBezTo>
                          <a:pt x="14412" y="53886"/>
                          <a:pt x="15940" y="54011"/>
                          <a:pt x="18146" y="55314"/>
                        </a:cubicBezTo>
                        <a:cubicBezTo>
                          <a:pt x="19106" y="55876"/>
                          <a:pt x="19667" y="56116"/>
                          <a:pt x="20342" y="56116"/>
                        </a:cubicBezTo>
                        <a:cubicBezTo>
                          <a:pt x="21236" y="56116"/>
                          <a:pt x="22329" y="55695"/>
                          <a:pt x="24813" y="55039"/>
                        </a:cubicBezTo>
                        <a:cubicBezTo>
                          <a:pt x="25930" y="54751"/>
                          <a:pt x="26844" y="54637"/>
                          <a:pt x="27587" y="54637"/>
                        </a:cubicBezTo>
                        <a:cubicBezTo>
                          <a:pt x="28010" y="54637"/>
                          <a:pt x="28379" y="54674"/>
                          <a:pt x="28697" y="54738"/>
                        </a:cubicBezTo>
                        <a:lnTo>
                          <a:pt x="28697" y="2532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5" name="Google Shape;2405;p17"/>
                  <p:cNvSpPr/>
                  <p:nvPr/>
                </p:nvSpPr>
                <p:spPr>
                  <a:xfrm>
                    <a:off x="2272700" y="2411675"/>
                    <a:ext cx="48900" cy="42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" h="17119" extrusionOk="0">
                        <a:moveTo>
                          <a:pt x="0" y="1"/>
                        </a:moveTo>
                        <a:cubicBezTo>
                          <a:pt x="0" y="1"/>
                          <a:pt x="0" y="3184"/>
                          <a:pt x="0" y="7319"/>
                        </a:cubicBezTo>
                        <a:cubicBezTo>
                          <a:pt x="0" y="11455"/>
                          <a:pt x="652" y="12482"/>
                          <a:pt x="1254" y="14287"/>
                        </a:cubicBezTo>
                        <a:cubicBezTo>
                          <a:pt x="1830" y="16066"/>
                          <a:pt x="1905" y="17119"/>
                          <a:pt x="1905" y="17119"/>
                        </a:cubicBezTo>
                        <a:cubicBezTo>
                          <a:pt x="1905" y="17119"/>
                          <a:pt x="1955" y="14437"/>
                          <a:pt x="1880" y="13409"/>
                        </a:cubicBezTo>
                        <a:cubicBezTo>
                          <a:pt x="1830" y="12382"/>
                          <a:pt x="1579" y="11906"/>
                          <a:pt x="1304" y="10878"/>
                        </a:cubicBezTo>
                        <a:cubicBezTo>
                          <a:pt x="1053" y="9876"/>
                          <a:pt x="1053" y="9299"/>
                          <a:pt x="577" y="8447"/>
                        </a:cubicBezTo>
                        <a:cubicBezTo>
                          <a:pt x="101" y="7620"/>
                          <a:pt x="376" y="6392"/>
                          <a:pt x="702" y="4713"/>
                        </a:cubicBezTo>
                        <a:cubicBezTo>
                          <a:pt x="1028" y="3058"/>
                          <a:pt x="0" y="176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6" name="Google Shape;2406;p17"/>
                  <p:cNvSpPr/>
                  <p:nvPr/>
                </p:nvSpPr>
                <p:spPr>
                  <a:xfrm>
                    <a:off x="2262675" y="3109050"/>
                    <a:ext cx="87750" cy="325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0" h="13034" extrusionOk="0">
                        <a:moveTo>
                          <a:pt x="2782" y="1"/>
                        </a:moveTo>
                        <a:lnTo>
                          <a:pt x="2782" y="1"/>
                        </a:lnTo>
                        <a:cubicBezTo>
                          <a:pt x="2833" y="778"/>
                          <a:pt x="2983" y="1530"/>
                          <a:pt x="3033" y="2357"/>
                        </a:cubicBezTo>
                        <a:cubicBezTo>
                          <a:pt x="3083" y="3184"/>
                          <a:pt x="2707" y="4562"/>
                          <a:pt x="1354" y="7369"/>
                        </a:cubicBezTo>
                        <a:cubicBezTo>
                          <a:pt x="0" y="10151"/>
                          <a:pt x="477" y="13033"/>
                          <a:pt x="477" y="13033"/>
                        </a:cubicBezTo>
                        <a:cubicBezTo>
                          <a:pt x="477" y="13033"/>
                          <a:pt x="777" y="10953"/>
                          <a:pt x="828" y="10778"/>
                        </a:cubicBezTo>
                        <a:cubicBezTo>
                          <a:pt x="853" y="10577"/>
                          <a:pt x="1579" y="9324"/>
                          <a:pt x="1880" y="8723"/>
                        </a:cubicBezTo>
                        <a:cubicBezTo>
                          <a:pt x="2156" y="8096"/>
                          <a:pt x="1905" y="7720"/>
                          <a:pt x="2156" y="6793"/>
                        </a:cubicBezTo>
                        <a:cubicBezTo>
                          <a:pt x="2406" y="5865"/>
                          <a:pt x="3509" y="4387"/>
                          <a:pt x="3509" y="3484"/>
                        </a:cubicBezTo>
                        <a:cubicBezTo>
                          <a:pt x="3509" y="2582"/>
                          <a:pt x="2783" y="1"/>
                          <a:pt x="27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7" name="Google Shape;2407;p17"/>
                  <p:cNvSpPr/>
                  <p:nvPr/>
                </p:nvSpPr>
                <p:spPr>
                  <a:xfrm>
                    <a:off x="2688725" y="3764250"/>
                    <a:ext cx="245650" cy="5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6" h="2014" extrusionOk="0">
                        <a:moveTo>
                          <a:pt x="6238" y="1"/>
                        </a:moveTo>
                        <a:cubicBezTo>
                          <a:pt x="6193" y="1"/>
                          <a:pt x="6152" y="11"/>
                          <a:pt x="6116" y="33"/>
                        </a:cubicBezTo>
                        <a:cubicBezTo>
                          <a:pt x="5841" y="234"/>
                          <a:pt x="5064" y="460"/>
                          <a:pt x="4838" y="510"/>
                        </a:cubicBezTo>
                        <a:cubicBezTo>
                          <a:pt x="4718" y="555"/>
                          <a:pt x="4426" y="564"/>
                          <a:pt x="4212" y="564"/>
                        </a:cubicBezTo>
                        <a:cubicBezTo>
                          <a:pt x="4069" y="564"/>
                          <a:pt x="3961" y="560"/>
                          <a:pt x="3961" y="560"/>
                        </a:cubicBezTo>
                        <a:cubicBezTo>
                          <a:pt x="3961" y="560"/>
                          <a:pt x="3786" y="735"/>
                          <a:pt x="3585" y="911"/>
                        </a:cubicBezTo>
                        <a:cubicBezTo>
                          <a:pt x="3395" y="1058"/>
                          <a:pt x="3188" y="1117"/>
                          <a:pt x="2992" y="1117"/>
                        </a:cubicBezTo>
                        <a:cubicBezTo>
                          <a:pt x="2955" y="1117"/>
                          <a:pt x="2919" y="1115"/>
                          <a:pt x="2883" y="1111"/>
                        </a:cubicBezTo>
                        <a:cubicBezTo>
                          <a:pt x="2793" y="1111"/>
                          <a:pt x="2675" y="1115"/>
                          <a:pt x="2554" y="1115"/>
                        </a:cubicBezTo>
                        <a:cubicBezTo>
                          <a:pt x="2373" y="1115"/>
                          <a:pt x="2187" y="1106"/>
                          <a:pt x="2081" y="1061"/>
                        </a:cubicBezTo>
                        <a:cubicBezTo>
                          <a:pt x="1931" y="986"/>
                          <a:pt x="1355" y="685"/>
                          <a:pt x="1179" y="610"/>
                        </a:cubicBezTo>
                        <a:cubicBezTo>
                          <a:pt x="979" y="535"/>
                          <a:pt x="678" y="334"/>
                          <a:pt x="578" y="334"/>
                        </a:cubicBezTo>
                        <a:cubicBezTo>
                          <a:pt x="491" y="356"/>
                          <a:pt x="221" y="470"/>
                          <a:pt x="82" y="470"/>
                        </a:cubicBezTo>
                        <a:cubicBezTo>
                          <a:pt x="60" y="470"/>
                          <a:pt x="40" y="467"/>
                          <a:pt x="26" y="460"/>
                        </a:cubicBezTo>
                        <a:cubicBezTo>
                          <a:pt x="13" y="454"/>
                          <a:pt x="6" y="452"/>
                          <a:pt x="6" y="452"/>
                        </a:cubicBezTo>
                        <a:lnTo>
                          <a:pt x="6" y="452"/>
                        </a:lnTo>
                        <a:cubicBezTo>
                          <a:pt x="1" y="452"/>
                          <a:pt x="414" y="629"/>
                          <a:pt x="728" y="785"/>
                        </a:cubicBezTo>
                        <a:cubicBezTo>
                          <a:pt x="1104" y="986"/>
                          <a:pt x="1179" y="1036"/>
                          <a:pt x="1505" y="1211"/>
                        </a:cubicBezTo>
                        <a:cubicBezTo>
                          <a:pt x="1856" y="1412"/>
                          <a:pt x="1831" y="1412"/>
                          <a:pt x="2006" y="1487"/>
                        </a:cubicBezTo>
                        <a:cubicBezTo>
                          <a:pt x="2182" y="1587"/>
                          <a:pt x="2758" y="2013"/>
                          <a:pt x="3435" y="2013"/>
                        </a:cubicBezTo>
                        <a:cubicBezTo>
                          <a:pt x="4111" y="1988"/>
                          <a:pt x="6643" y="1337"/>
                          <a:pt x="6944" y="1262"/>
                        </a:cubicBezTo>
                        <a:cubicBezTo>
                          <a:pt x="7219" y="1186"/>
                          <a:pt x="9826" y="610"/>
                          <a:pt x="9826" y="610"/>
                        </a:cubicBezTo>
                        <a:cubicBezTo>
                          <a:pt x="9826" y="610"/>
                          <a:pt x="9207" y="471"/>
                          <a:pt x="8714" y="471"/>
                        </a:cubicBezTo>
                        <a:cubicBezTo>
                          <a:pt x="8512" y="471"/>
                          <a:pt x="8331" y="494"/>
                          <a:pt x="8222" y="560"/>
                        </a:cubicBezTo>
                        <a:cubicBezTo>
                          <a:pt x="7996" y="687"/>
                          <a:pt x="7786" y="750"/>
                          <a:pt x="7602" y="750"/>
                        </a:cubicBezTo>
                        <a:cubicBezTo>
                          <a:pt x="7458" y="750"/>
                          <a:pt x="7329" y="712"/>
                          <a:pt x="7219" y="635"/>
                        </a:cubicBezTo>
                        <a:cubicBezTo>
                          <a:pt x="7023" y="460"/>
                          <a:pt x="6541" y="1"/>
                          <a:pt x="623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08" name="Google Shape;2408;p17"/>
                <p:cNvGrpSpPr/>
                <p:nvPr/>
              </p:nvGrpSpPr>
              <p:grpSpPr>
                <a:xfrm>
                  <a:off x="7787393" y="912536"/>
                  <a:ext cx="305631" cy="456329"/>
                  <a:chOff x="4705675" y="1079600"/>
                  <a:chExt cx="1224975" cy="1828975"/>
                </a:xfrm>
              </p:grpSpPr>
              <p:sp>
                <p:nvSpPr>
                  <p:cNvPr id="2409" name="Google Shape;2409;p17"/>
                  <p:cNvSpPr/>
                  <p:nvPr/>
                </p:nvSpPr>
                <p:spPr>
                  <a:xfrm>
                    <a:off x="4717575" y="1095875"/>
                    <a:ext cx="1213075" cy="181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3" h="72508" extrusionOk="0">
                        <a:moveTo>
                          <a:pt x="0" y="1"/>
                        </a:moveTo>
                        <a:lnTo>
                          <a:pt x="0" y="68272"/>
                        </a:lnTo>
                        <a:lnTo>
                          <a:pt x="48522" y="72508"/>
                        </a:lnTo>
                        <a:lnTo>
                          <a:pt x="48522" y="4262"/>
                        </a:lnTo>
                        <a:lnTo>
                          <a:pt x="45364" y="4011"/>
                        </a:lnTo>
                        <a:lnTo>
                          <a:pt x="45364" y="6041"/>
                        </a:lnTo>
                        <a:cubicBezTo>
                          <a:pt x="45790" y="6217"/>
                          <a:pt x="46091" y="6542"/>
                          <a:pt x="46091" y="6993"/>
                        </a:cubicBezTo>
                        <a:cubicBezTo>
                          <a:pt x="46091" y="7528"/>
                          <a:pt x="45983" y="7826"/>
                          <a:pt x="45527" y="7826"/>
                        </a:cubicBezTo>
                        <a:cubicBezTo>
                          <a:pt x="45491" y="7826"/>
                          <a:pt x="45454" y="7824"/>
                          <a:pt x="45414" y="7821"/>
                        </a:cubicBezTo>
                        <a:cubicBezTo>
                          <a:pt x="44838" y="7770"/>
                          <a:pt x="44362" y="7269"/>
                          <a:pt x="44362" y="6693"/>
                        </a:cubicBezTo>
                        <a:cubicBezTo>
                          <a:pt x="44362" y="6242"/>
                          <a:pt x="44662" y="5866"/>
                          <a:pt x="45088" y="5765"/>
                        </a:cubicBezTo>
                        <a:lnTo>
                          <a:pt x="44913" y="3811"/>
                        </a:lnTo>
                        <a:lnTo>
                          <a:pt x="41880" y="3410"/>
                        </a:lnTo>
                        <a:lnTo>
                          <a:pt x="41905" y="5615"/>
                        </a:lnTo>
                        <a:cubicBezTo>
                          <a:pt x="42332" y="5790"/>
                          <a:pt x="42582" y="5916"/>
                          <a:pt x="42582" y="6392"/>
                        </a:cubicBezTo>
                        <a:cubicBezTo>
                          <a:pt x="42582" y="6946"/>
                          <a:pt x="42466" y="7523"/>
                          <a:pt x="41946" y="7523"/>
                        </a:cubicBezTo>
                        <a:cubicBezTo>
                          <a:pt x="41925" y="7523"/>
                          <a:pt x="41903" y="7522"/>
                          <a:pt x="41880" y="7520"/>
                        </a:cubicBezTo>
                        <a:cubicBezTo>
                          <a:pt x="41304" y="7470"/>
                          <a:pt x="40853" y="6968"/>
                          <a:pt x="40853" y="6392"/>
                        </a:cubicBezTo>
                        <a:cubicBezTo>
                          <a:pt x="40853" y="5916"/>
                          <a:pt x="41154" y="5565"/>
                          <a:pt x="41555" y="5465"/>
                        </a:cubicBezTo>
                        <a:lnTo>
                          <a:pt x="41354" y="3485"/>
                        </a:lnTo>
                        <a:lnTo>
                          <a:pt x="38246" y="3359"/>
                        </a:lnTo>
                        <a:lnTo>
                          <a:pt x="38321" y="5389"/>
                        </a:lnTo>
                        <a:cubicBezTo>
                          <a:pt x="38748" y="5565"/>
                          <a:pt x="39048" y="5866"/>
                          <a:pt x="39048" y="6342"/>
                        </a:cubicBezTo>
                        <a:cubicBezTo>
                          <a:pt x="39048" y="6858"/>
                          <a:pt x="38938" y="7199"/>
                          <a:pt x="38451" y="7199"/>
                        </a:cubicBezTo>
                        <a:cubicBezTo>
                          <a:pt x="38418" y="7199"/>
                          <a:pt x="38383" y="7197"/>
                          <a:pt x="38347" y="7194"/>
                        </a:cubicBezTo>
                        <a:cubicBezTo>
                          <a:pt x="37795" y="7144"/>
                          <a:pt x="37319" y="6643"/>
                          <a:pt x="37319" y="6066"/>
                        </a:cubicBezTo>
                        <a:cubicBezTo>
                          <a:pt x="37319" y="5615"/>
                          <a:pt x="37620" y="5264"/>
                          <a:pt x="38046" y="5164"/>
                        </a:cubicBezTo>
                        <a:lnTo>
                          <a:pt x="37745" y="3309"/>
                        </a:lnTo>
                        <a:lnTo>
                          <a:pt x="34737" y="2633"/>
                        </a:lnTo>
                        <a:lnTo>
                          <a:pt x="34737" y="2633"/>
                        </a:lnTo>
                        <a:lnTo>
                          <a:pt x="34938" y="4963"/>
                        </a:lnTo>
                        <a:cubicBezTo>
                          <a:pt x="35339" y="5139"/>
                          <a:pt x="35590" y="5389"/>
                          <a:pt x="35590" y="5866"/>
                        </a:cubicBezTo>
                        <a:cubicBezTo>
                          <a:pt x="35590" y="6415"/>
                          <a:pt x="35430" y="6897"/>
                          <a:pt x="34915" y="6897"/>
                        </a:cubicBezTo>
                        <a:cubicBezTo>
                          <a:pt x="34890" y="6897"/>
                          <a:pt x="34864" y="6896"/>
                          <a:pt x="34838" y="6893"/>
                        </a:cubicBezTo>
                        <a:cubicBezTo>
                          <a:pt x="34261" y="6843"/>
                          <a:pt x="33810" y="6342"/>
                          <a:pt x="33810" y="5765"/>
                        </a:cubicBezTo>
                        <a:cubicBezTo>
                          <a:pt x="33810" y="5314"/>
                          <a:pt x="34111" y="4938"/>
                          <a:pt x="34512" y="4838"/>
                        </a:cubicBezTo>
                        <a:lnTo>
                          <a:pt x="34111" y="2733"/>
                        </a:lnTo>
                        <a:lnTo>
                          <a:pt x="31404" y="2833"/>
                        </a:lnTo>
                        <a:lnTo>
                          <a:pt x="31630" y="4587"/>
                        </a:lnTo>
                        <a:cubicBezTo>
                          <a:pt x="32056" y="4763"/>
                          <a:pt x="32357" y="5189"/>
                          <a:pt x="32357" y="5640"/>
                        </a:cubicBezTo>
                        <a:cubicBezTo>
                          <a:pt x="32357" y="6186"/>
                          <a:pt x="31930" y="6596"/>
                          <a:pt x="31396" y="6596"/>
                        </a:cubicBezTo>
                        <a:cubicBezTo>
                          <a:pt x="31365" y="6596"/>
                          <a:pt x="31335" y="6595"/>
                          <a:pt x="31304" y="6592"/>
                        </a:cubicBezTo>
                        <a:cubicBezTo>
                          <a:pt x="30727" y="6542"/>
                          <a:pt x="30377" y="6467"/>
                          <a:pt x="30377" y="5891"/>
                        </a:cubicBezTo>
                        <a:cubicBezTo>
                          <a:pt x="30377" y="5440"/>
                          <a:pt x="30727" y="5064"/>
                          <a:pt x="31154" y="4963"/>
                        </a:cubicBezTo>
                        <a:lnTo>
                          <a:pt x="31003" y="2708"/>
                        </a:lnTo>
                        <a:lnTo>
                          <a:pt x="27570" y="2833"/>
                        </a:lnTo>
                        <a:lnTo>
                          <a:pt x="27820" y="4412"/>
                        </a:lnTo>
                        <a:cubicBezTo>
                          <a:pt x="28246" y="4587"/>
                          <a:pt x="28823" y="4863"/>
                          <a:pt x="28823" y="5339"/>
                        </a:cubicBezTo>
                        <a:cubicBezTo>
                          <a:pt x="28823" y="5885"/>
                          <a:pt x="28419" y="6296"/>
                          <a:pt x="27887" y="6296"/>
                        </a:cubicBezTo>
                        <a:cubicBezTo>
                          <a:pt x="27857" y="6296"/>
                          <a:pt x="27826" y="6294"/>
                          <a:pt x="27795" y="6292"/>
                        </a:cubicBezTo>
                        <a:cubicBezTo>
                          <a:pt x="27219" y="6242"/>
                          <a:pt x="26818" y="6066"/>
                          <a:pt x="26818" y="5490"/>
                        </a:cubicBezTo>
                        <a:cubicBezTo>
                          <a:pt x="26818" y="5039"/>
                          <a:pt x="27043" y="4337"/>
                          <a:pt x="27469" y="4237"/>
                        </a:cubicBezTo>
                        <a:lnTo>
                          <a:pt x="27219" y="2382"/>
                        </a:lnTo>
                        <a:lnTo>
                          <a:pt x="24587" y="2156"/>
                        </a:lnTo>
                        <a:lnTo>
                          <a:pt x="24261" y="4237"/>
                        </a:lnTo>
                        <a:cubicBezTo>
                          <a:pt x="24687" y="4412"/>
                          <a:pt x="25289" y="4562"/>
                          <a:pt x="25289" y="5039"/>
                        </a:cubicBezTo>
                        <a:cubicBezTo>
                          <a:pt x="25289" y="5560"/>
                          <a:pt x="24885" y="5970"/>
                          <a:pt x="24353" y="5970"/>
                        </a:cubicBezTo>
                        <a:cubicBezTo>
                          <a:pt x="24323" y="5970"/>
                          <a:pt x="24292" y="5969"/>
                          <a:pt x="24261" y="5966"/>
                        </a:cubicBezTo>
                        <a:cubicBezTo>
                          <a:pt x="23685" y="5916"/>
                          <a:pt x="23234" y="5415"/>
                          <a:pt x="23234" y="4838"/>
                        </a:cubicBezTo>
                        <a:cubicBezTo>
                          <a:pt x="23234" y="4387"/>
                          <a:pt x="23635" y="4487"/>
                          <a:pt x="24061" y="4387"/>
                        </a:cubicBezTo>
                        <a:lnTo>
                          <a:pt x="23960" y="2106"/>
                        </a:lnTo>
                        <a:lnTo>
                          <a:pt x="20702" y="1906"/>
                        </a:lnTo>
                        <a:lnTo>
                          <a:pt x="20702" y="3510"/>
                        </a:lnTo>
                        <a:cubicBezTo>
                          <a:pt x="21128" y="3685"/>
                          <a:pt x="21780" y="4262"/>
                          <a:pt x="21780" y="4713"/>
                        </a:cubicBezTo>
                        <a:cubicBezTo>
                          <a:pt x="21780" y="5258"/>
                          <a:pt x="21354" y="5669"/>
                          <a:pt x="20840" y="5669"/>
                        </a:cubicBezTo>
                        <a:cubicBezTo>
                          <a:pt x="20811" y="5669"/>
                          <a:pt x="20782" y="5668"/>
                          <a:pt x="20752" y="5665"/>
                        </a:cubicBezTo>
                        <a:cubicBezTo>
                          <a:pt x="20176" y="5615"/>
                          <a:pt x="19700" y="5114"/>
                          <a:pt x="19700" y="4537"/>
                        </a:cubicBezTo>
                        <a:cubicBezTo>
                          <a:pt x="19700" y="4086"/>
                          <a:pt x="20001" y="3710"/>
                          <a:pt x="20427" y="3610"/>
                        </a:cubicBezTo>
                        <a:lnTo>
                          <a:pt x="20126" y="1755"/>
                        </a:lnTo>
                        <a:lnTo>
                          <a:pt x="17544" y="1530"/>
                        </a:lnTo>
                        <a:lnTo>
                          <a:pt x="17344" y="3460"/>
                        </a:lnTo>
                        <a:cubicBezTo>
                          <a:pt x="17770" y="3635"/>
                          <a:pt x="18246" y="3936"/>
                          <a:pt x="18246" y="4412"/>
                        </a:cubicBezTo>
                        <a:cubicBezTo>
                          <a:pt x="18246" y="4958"/>
                          <a:pt x="17842" y="5368"/>
                          <a:pt x="17310" y="5368"/>
                        </a:cubicBezTo>
                        <a:cubicBezTo>
                          <a:pt x="17280" y="5368"/>
                          <a:pt x="17250" y="5367"/>
                          <a:pt x="17219" y="5364"/>
                        </a:cubicBezTo>
                        <a:cubicBezTo>
                          <a:pt x="16642" y="5314"/>
                          <a:pt x="16191" y="4788"/>
                          <a:pt x="16191" y="4237"/>
                        </a:cubicBezTo>
                        <a:cubicBezTo>
                          <a:pt x="16191" y="3760"/>
                          <a:pt x="16492" y="3410"/>
                          <a:pt x="16893" y="3309"/>
                        </a:cubicBezTo>
                        <a:lnTo>
                          <a:pt x="16717" y="1455"/>
                        </a:lnTo>
                        <a:lnTo>
                          <a:pt x="13409" y="928"/>
                        </a:lnTo>
                        <a:lnTo>
                          <a:pt x="13885" y="3209"/>
                        </a:lnTo>
                        <a:cubicBezTo>
                          <a:pt x="14311" y="3384"/>
                          <a:pt x="14737" y="3635"/>
                          <a:pt x="14737" y="4111"/>
                        </a:cubicBezTo>
                        <a:cubicBezTo>
                          <a:pt x="14737" y="4633"/>
                          <a:pt x="14311" y="5043"/>
                          <a:pt x="13777" y="5043"/>
                        </a:cubicBezTo>
                        <a:cubicBezTo>
                          <a:pt x="13746" y="5043"/>
                          <a:pt x="13716" y="5041"/>
                          <a:pt x="13685" y="5039"/>
                        </a:cubicBezTo>
                        <a:cubicBezTo>
                          <a:pt x="13133" y="4988"/>
                          <a:pt x="12657" y="4487"/>
                          <a:pt x="12657" y="3911"/>
                        </a:cubicBezTo>
                        <a:cubicBezTo>
                          <a:pt x="12657" y="3460"/>
                          <a:pt x="12958" y="3084"/>
                          <a:pt x="13384" y="3008"/>
                        </a:cubicBezTo>
                        <a:lnTo>
                          <a:pt x="13158" y="1154"/>
                        </a:lnTo>
                        <a:lnTo>
                          <a:pt x="10251" y="1229"/>
                        </a:lnTo>
                        <a:lnTo>
                          <a:pt x="10176" y="2908"/>
                        </a:lnTo>
                        <a:cubicBezTo>
                          <a:pt x="10577" y="3084"/>
                          <a:pt x="11204" y="3334"/>
                          <a:pt x="11204" y="3785"/>
                        </a:cubicBezTo>
                        <a:cubicBezTo>
                          <a:pt x="11204" y="4331"/>
                          <a:pt x="10799" y="4742"/>
                          <a:pt x="10268" y="4742"/>
                        </a:cubicBezTo>
                        <a:cubicBezTo>
                          <a:pt x="10237" y="4742"/>
                          <a:pt x="10207" y="4741"/>
                          <a:pt x="10176" y="4738"/>
                        </a:cubicBezTo>
                        <a:cubicBezTo>
                          <a:pt x="9600" y="4688"/>
                          <a:pt x="9148" y="4186"/>
                          <a:pt x="9148" y="3610"/>
                        </a:cubicBezTo>
                        <a:cubicBezTo>
                          <a:pt x="9148" y="3159"/>
                          <a:pt x="9449" y="2783"/>
                          <a:pt x="9850" y="2683"/>
                        </a:cubicBezTo>
                        <a:lnTo>
                          <a:pt x="9850" y="1329"/>
                        </a:lnTo>
                        <a:lnTo>
                          <a:pt x="6968" y="778"/>
                        </a:lnTo>
                        <a:lnTo>
                          <a:pt x="6717" y="2532"/>
                        </a:lnTo>
                        <a:cubicBezTo>
                          <a:pt x="7118" y="2708"/>
                          <a:pt x="7695" y="3034"/>
                          <a:pt x="7695" y="3485"/>
                        </a:cubicBezTo>
                        <a:cubicBezTo>
                          <a:pt x="7695" y="4030"/>
                          <a:pt x="7268" y="4441"/>
                          <a:pt x="6734" y="4441"/>
                        </a:cubicBezTo>
                        <a:cubicBezTo>
                          <a:pt x="6704" y="4441"/>
                          <a:pt x="6673" y="4440"/>
                          <a:pt x="6642" y="4437"/>
                        </a:cubicBezTo>
                        <a:cubicBezTo>
                          <a:pt x="6066" y="4387"/>
                          <a:pt x="5615" y="3886"/>
                          <a:pt x="5615" y="3309"/>
                        </a:cubicBezTo>
                        <a:cubicBezTo>
                          <a:pt x="5615" y="2833"/>
                          <a:pt x="5915" y="2482"/>
                          <a:pt x="6341" y="2382"/>
                        </a:cubicBezTo>
                        <a:lnTo>
                          <a:pt x="6341" y="552"/>
                        </a:lnTo>
                        <a:lnTo>
                          <a:pt x="3434" y="552"/>
                        </a:lnTo>
                        <a:lnTo>
                          <a:pt x="3384" y="2357"/>
                        </a:lnTo>
                        <a:cubicBezTo>
                          <a:pt x="3785" y="2532"/>
                          <a:pt x="4161" y="2708"/>
                          <a:pt x="4161" y="3184"/>
                        </a:cubicBezTo>
                        <a:cubicBezTo>
                          <a:pt x="4161" y="3728"/>
                          <a:pt x="3759" y="4115"/>
                          <a:pt x="3230" y="4115"/>
                        </a:cubicBezTo>
                        <a:cubicBezTo>
                          <a:pt x="3198" y="4115"/>
                          <a:pt x="3166" y="4114"/>
                          <a:pt x="3133" y="4111"/>
                        </a:cubicBezTo>
                        <a:cubicBezTo>
                          <a:pt x="2557" y="4061"/>
                          <a:pt x="2081" y="3560"/>
                          <a:pt x="2081" y="2983"/>
                        </a:cubicBezTo>
                        <a:cubicBezTo>
                          <a:pt x="2081" y="2532"/>
                          <a:pt x="2381" y="2181"/>
                          <a:pt x="2807" y="2081"/>
                        </a:cubicBezTo>
                        <a:lnTo>
                          <a:pt x="2607" y="878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8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17"/>
                  <p:cNvSpPr/>
                  <p:nvPr/>
                </p:nvSpPr>
                <p:spPr>
                  <a:xfrm>
                    <a:off x="4705675" y="1079600"/>
                    <a:ext cx="1213050" cy="181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2" h="72482" extrusionOk="0">
                        <a:moveTo>
                          <a:pt x="0" y="0"/>
                        </a:moveTo>
                        <a:lnTo>
                          <a:pt x="0" y="68246"/>
                        </a:lnTo>
                        <a:lnTo>
                          <a:pt x="48522" y="72482"/>
                        </a:lnTo>
                        <a:lnTo>
                          <a:pt x="48522" y="4236"/>
                        </a:lnTo>
                        <a:lnTo>
                          <a:pt x="45364" y="4010"/>
                        </a:lnTo>
                        <a:lnTo>
                          <a:pt x="45364" y="6015"/>
                        </a:lnTo>
                        <a:cubicBezTo>
                          <a:pt x="45790" y="6191"/>
                          <a:pt x="46091" y="6517"/>
                          <a:pt x="46091" y="6968"/>
                        </a:cubicBezTo>
                        <a:cubicBezTo>
                          <a:pt x="46091" y="7503"/>
                          <a:pt x="45983" y="7800"/>
                          <a:pt x="45507" y="7800"/>
                        </a:cubicBezTo>
                        <a:cubicBezTo>
                          <a:pt x="45470" y="7800"/>
                          <a:pt x="45430" y="7798"/>
                          <a:pt x="45389" y="7795"/>
                        </a:cubicBezTo>
                        <a:cubicBezTo>
                          <a:pt x="44838" y="7745"/>
                          <a:pt x="44361" y="7243"/>
                          <a:pt x="44361" y="6667"/>
                        </a:cubicBezTo>
                        <a:cubicBezTo>
                          <a:pt x="44361" y="6216"/>
                          <a:pt x="44662" y="5865"/>
                          <a:pt x="45088" y="5765"/>
                        </a:cubicBezTo>
                        <a:lnTo>
                          <a:pt x="44913" y="3785"/>
                        </a:lnTo>
                        <a:lnTo>
                          <a:pt x="41855" y="3409"/>
                        </a:lnTo>
                        <a:lnTo>
                          <a:pt x="41855" y="3409"/>
                        </a:lnTo>
                        <a:lnTo>
                          <a:pt x="41905" y="5589"/>
                        </a:lnTo>
                        <a:cubicBezTo>
                          <a:pt x="42331" y="5765"/>
                          <a:pt x="42582" y="5915"/>
                          <a:pt x="42582" y="6366"/>
                        </a:cubicBezTo>
                        <a:cubicBezTo>
                          <a:pt x="42582" y="6920"/>
                          <a:pt x="42466" y="7497"/>
                          <a:pt x="41946" y="7497"/>
                        </a:cubicBezTo>
                        <a:cubicBezTo>
                          <a:pt x="41925" y="7497"/>
                          <a:pt x="41903" y="7496"/>
                          <a:pt x="41880" y="7494"/>
                        </a:cubicBezTo>
                        <a:cubicBezTo>
                          <a:pt x="41304" y="7444"/>
                          <a:pt x="40828" y="6943"/>
                          <a:pt x="40828" y="6366"/>
                        </a:cubicBezTo>
                        <a:cubicBezTo>
                          <a:pt x="40828" y="5915"/>
                          <a:pt x="41153" y="5539"/>
                          <a:pt x="41554" y="5439"/>
                        </a:cubicBezTo>
                        <a:lnTo>
                          <a:pt x="41354" y="3484"/>
                        </a:lnTo>
                        <a:lnTo>
                          <a:pt x="38246" y="3334"/>
                        </a:lnTo>
                        <a:lnTo>
                          <a:pt x="38321" y="5364"/>
                        </a:lnTo>
                        <a:cubicBezTo>
                          <a:pt x="38747" y="5539"/>
                          <a:pt x="39048" y="5865"/>
                          <a:pt x="39048" y="6316"/>
                        </a:cubicBezTo>
                        <a:cubicBezTo>
                          <a:pt x="39048" y="6856"/>
                          <a:pt x="38938" y="7198"/>
                          <a:pt x="38451" y="7198"/>
                        </a:cubicBezTo>
                        <a:cubicBezTo>
                          <a:pt x="38418" y="7198"/>
                          <a:pt x="38383" y="7197"/>
                          <a:pt x="38346" y="7193"/>
                        </a:cubicBezTo>
                        <a:cubicBezTo>
                          <a:pt x="37770" y="7143"/>
                          <a:pt x="37319" y="6642"/>
                          <a:pt x="37319" y="6066"/>
                        </a:cubicBezTo>
                        <a:cubicBezTo>
                          <a:pt x="37319" y="5589"/>
                          <a:pt x="37620" y="5238"/>
                          <a:pt x="38046" y="5138"/>
                        </a:cubicBezTo>
                        <a:lnTo>
                          <a:pt x="37720" y="3284"/>
                        </a:lnTo>
                        <a:lnTo>
                          <a:pt x="34737" y="2607"/>
                        </a:lnTo>
                        <a:lnTo>
                          <a:pt x="34938" y="4938"/>
                        </a:lnTo>
                        <a:cubicBezTo>
                          <a:pt x="35339" y="5113"/>
                          <a:pt x="35564" y="5389"/>
                          <a:pt x="35564" y="5840"/>
                        </a:cubicBezTo>
                        <a:cubicBezTo>
                          <a:pt x="35564" y="6390"/>
                          <a:pt x="35405" y="6871"/>
                          <a:pt x="34912" y="6871"/>
                        </a:cubicBezTo>
                        <a:cubicBezTo>
                          <a:pt x="34888" y="6871"/>
                          <a:pt x="34863" y="6870"/>
                          <a:pt x="34838" y="6868"/>
                        </a:cubicBezTo>
                        <a:cubicBezTo>
                          <a:pt x="34261" y="6817"/>
                          <a:pt x="33785" y="6316"/>
                          <a:pt x="33785" y="5765"/>
                        </a:cubicBezTo>
                        <a:cubicBezTo>
                          <a:pt x="33785" y="5289"/>
                          <a:pt x="34086" y="4938"/>
                          <a:pt x="34512" y="4837"/>
                        </a:cubicBezTo>
                        <a:lnTo>
                          <a:pt x="34086" y="2707"/>
                        </a:lnTo>
                        <a:lnTo>
                          <a:pt x="31404" y="2807"/>
                        </a:lnTo>
                        <a:lnTo>
                          <a:pt x="31630" y="4587"/>
                        </a:lnTo>
                        <a:cubicBezTo>
                          <a:pt x="32031" y="4737"/>
                          <a:pt x="32331" y="5163"/>
                          <a:pt x="32331" y="5614"/>
                        </a:cubicBezTo>
                        <a:cubicBezTo>
                          <a:pt x="32331" y="6160"/>
                          <a:pt x="31927" y="6571"/>
                          <a:pt x="31395" y="6571"/>
                        </a:cubicBezTo>
                        <a:cubicBezTo>
                          <a:pt x="31365" y="6571"/>
                          <a:pt x="31335" y="6569"/>
                          <a:pt x="31304" y="6567"/>
                        </a:cubicBezTo>
                        <a:cubicBezTo>
                          <a:pt x="30727" y="6517"/>
                          <a:pt x="30376" y="6467"/>
                          <a:pt x="30376" y="5890"/>
                        </a:cubicBezTo>
                        <a:cubicBezTo>
                          <a:pt x="30376" y="5414"/>
                          <a:pt x="30727" y="5038"/>
                          <a:pt x="31153" y="4938"/>
                        </a:cubicBezTo>
                        <a:lnTo>
                          <a:pt x="30978" y="2707"/>
                        </a:lnTo>
                        <a:lnTo>
                          <a:pt x="27544" y="2832"/>
                        </a:lnTo>
                        <a:lnTo>
                          <a:pt x="27820" y="4411"/>
                        </a:lnTo>
                        <a:cubicBezTo>
                          <a:pt x="28221" y="4587"/>
                          <a:pt x="28822" y="4863"/>
                          <a:pt x="28822" y="5314"/>
                        </a:cubicBezTo>
                        <a:cubicBezTo>
                          <a:pt x="28822" y="5859"/>
                          <a:pt x="28396" y="6270"/>
                          <a:pt x="27883" y="6270"/>
                        </a:cubicBezTo>
                        <a:cubicBezTo>
                          <a:pt x="27854" y="6270"/>
                          <a:pt x="27824" y="6269"/>
                          <a:pt x="27795" y="6266"/>
                        </a:cubicBezTo>
                        <a:cubicBezTo>
                          <a:pt x="27218" y="6216"/>
                          <a:pt x="26792" y="6040"/>
                          <a:pt x="26792" y="5464"/>
                        </a:cubicBezTo>
                        <a:cubicBezTo>
                          <a:pt x="26792" y="5013"/>
                          <a:pt x="27043" y="4311"/>
                          <a:pt x="27469" y="4211"/>
                        </a:cubicBezTo>
                        <a:lnTo>
                          <a:pt x="27218" y="2381"/>
                        </a:lnTo>
                        <a:lnTo>
                          <a:pt x="24587" y="2131"/>
                        </a:lnTo>
                        <a:lnTo>
                          <a:pt x="24261" y="4211"/>
                        </a:lnTo>
                        <a:cubicBezTo>
                          <a:pt x="24687" y="4386"/>
                          <a:pt x="25289" y="4537"/>
                          <a:pt x="25289" y="5013"/>
                        </a:cubicBezTo>
                        <a:cubicBezTo>
                          <a:pt x="25289" y="5558"/>
                          <a:pt x="24885" y="5969"/>
                          <a:pt x="24353" y="5969"/>
                        </a:cubicBezTo>
                        <a:cubicBezTo>
                          <a:pt x="24323" y="5969"/>
                          <a:pt x="24292" y="5968"/>
                          <a:pt x="24261" y="5965"/>
                        </a:cubicBezTo>
                        <a:cubicBezTo>
                          <a:pt x="23685" y="5915"/>
                          <a:pt x="23233" y="5389"/>
                          <a:pt x="23233" y="4837"/>
                        </a:cubicBezTo>
                        <a:cubicBezTo>
                          <a:pt x="23233" y="4361"/>
                          <a:pt x="23634" y="4462"/>
                          <a:pt x="24061" y="4361"/>
                        </a:cubicBezTo>
                        <a:lnTo>
                          <a:pt x="23935" y="2081"/>
                        </a:lnTo>
                        <a:lnTo>
                          <a:pt x="20702" y="1880"/>
                        </a:lnTo>
                        <a:lnTo>
                          <a:pt x="20702" y="3484"/>
                        </a:lnTo>
                        <a:cubicBezTo>
                          <a:pt x="21128" y="3659"/>
                          <a:pt x="21780" y="4236"/>
                          <a:pt x="21780" y="4712"/>
                        </a:cubicBezTo>
                        <a:cubicBezTo>
                          <a:pt x="21780" y="5234"/>
                          <a:pt x="21353" y="5643"/>
                          <a:pt x="20819" y="5643"/>
                        </a:cubicBezTo>
                        <a:cubicBezTo>
                          <a:pt x="20789" y="5643"/>
                          <a:pt x="20758" y="5642"/>
                          <a:pt x="20727" y="5639"/>
                        </a:cubicBezTo>
                        <a:cubicBezTo>
                          <a:pt x="20176" y="5589"/>
                          <a:pt x="19700" y="5088"/>
                          <a:pt x="19700" y="4512"/>
                        </a:cubicBezTo>
                        <a:cubicBezTo>
                          <a:pt x="19700" y="4061"/>
                          <a:pt x="20000" y="3685"/>
                          <a:pt x="20426" y="3609"/>
                        </a:cubicBezTo>
                        <a:lnTo>
                          <a:pt x="20126" y="1755"/>
                        </a:lnTo>
                        <a:lnTo>
                          <a:pt x="17519" y="1529"/>
                        </a:lnTo>
                        <a:lnTo>
                          <a:pt x="17344" y="3459"/>
                        </a:lnTo>
                        <a:cubicBezTo>
                          <a:pt x="17745" y="3609"/>
                          <a:pt x="18246" y="3935"/>
                          <a:pt x="18246" y="4386"/>
                        </a:cubicBezTo>
                        <a:cubicBezTo>
                          <a:pt x="18246" y="4932"/>
                          <a:pt x="17842" y="5343"/>
                          <a:pt x="17310" y="5343"/>
                        </a:cubicBezTo>
                        <a:cubicBezTo>
                          <a:pt x="17280" y="5343"/>
                          <a:pt x="17249" y="5341"/>
                          <a:pt x="17218" y="5339"/>
                        </a:cubicBezTo>
                        <a:cubicBezTo>
                          <a:pt x="16642" y="5289"/>
                          <a:pt x="16166" y="4787"/>
                          <a:pt x="16166" y="4211"/>
                        </a:cubicBezTo>
                        <a:cubicBezTo>
                          <a:pt x="16166" y="3760"/>
                          <a:pt x="16492" y="3384"/>
                          <a:pt x="16893" y="3284"/>
                        </a:cubicBezTo>
                        <a:lnTo>
                          <a:pt x="16717" y="1429"/>
                        </a:lnTo>
                        <a:lnTo>
                          <a:pt x="13409" y="903"/>
                        </a:lnTo>
                        <a:lnTo>
                          <a:pt x="13409" y="903"/>
                        </a:lnTo>
                        <a:lnTo>
                          <a:pt x="13885" y="3183"/>
                        </a:lnTo>
                        <a:cubicBezTo>
                          <a:pt x="14286" y="3359"/>
                          <a:pt x="14737" y="3634"/>
                          <a:pt x="14737" y="4086"/>
                        </a:cubicBezTo>
                        <a:cubicBezTo>
                          <a:pt x="14737" y="4631"/>
                          <a:pt x="14311" y="5042"/>
                          <a:pt x="13776" y="5042"/>
                        </a:cubicBezTo>
                        <a:cubicBezTo>
                          <a:pt x="13746" y="5042"/>
                          <a:pt x="13715" y="5041"/>
                          <a:pt x="13685" y="5038"/>
                        </a:cubicBezTo>
                        <a:cubicBezTo>
                          <a:pt x="13108" y="4988"/>
                          <a:pt x="12657" y="4487"/>
                          <a:pt x="12657" y="3910"/>
                        </a:cubicBezTo>
                        <a:cubicBezTo>
                          <a:pt x="12657" y="3434"/>
                          <a:pt x="12958" y="3083"/>
                          <a:pt x="13384" y="2983"/>
                        </a:cubicBezTo>
                        <a:lnTo>
                          <a:pt x="13158" y="1128"/>
                        </a:lnTo>
                        <a:lnTo>
                          <a:pt x="10251" y="1228"/>
                        </a:lnTo>
                        <a:lnTo>
                          <a:pt x="10176" y="2908"/>
                        </a:lnTo>
                        <a:cubicBezTo>
                          <a:pt x="10577" y="3083"/>
                          <a:pt x="11203" y="3309"/>
                          <a:pt x="11203" y="3785"/>
                        </a:cubicBezTo>
                        <a:cubicBezTo>
                          <a:pt x="11203" y="4329"/>
                          <a:pt x="10779" y="4716"/>
                          <a:pt x="10268" y="4716"/>
                        </a:cubicBezTo>
                        <a:cubicBezTo>
                          <a:pt x="10238" y="4716"/>
                          <a:pt x="10207" y="4715"/>
                          <a:pt x="10176" y="4712"/>
                        </a:cubicBezTo>
                        <a:cubicBezTo>
                          <a:pt x="9599" y="4662"/>
                          <a:pt x="9123" y="4161"/>
                          <a:pt x="9123" y="3584"/>
                        </a:cubicBezTo>
                        <a:cubicBezTo>
                          <a:pt x="9123" y="3133"/>
                          <a:pt x="9424" y="2782"/>
                          <a:pt x="9850" y="2682"/>
                        </a:cubicBezTo>
                        <a:lnTo>
                          <a:pt x="9850" y="1304"/>
                        </a:lnTo>
                        <a:lnTo>
                          <a:pt x="6968" y="777"/>
                        </a:lnTo>
                        <a:lnTo>
                          <a:pt x="6692" y="2507"/>
                        </a:lnTo>
                        <a:cubicBezTo>
                          <a:pt x="7118" y="2682"/>
                          <a:pt x="7669" y="3008"/>
                          <a:pt x="7669" y="3459"/>
                        </a:cubicBezTo>
                        <a:cubicBezTo>
                          <a:pt x="7669" y="4005"/>
                          <a:pt x="7265" y="4415"/>
                          <a:pt x="6733" y="4415"/>
                        </a:cubicBezTo>
                        <a:cubicBezTo>
                          <a:pt x="6703" y="4415"/>
                          <a:pt x="6673" y="4414"/>
                          <a:pt x="6642" y="4411"/>
                        </a:cubicBezTo>
                        <a:cubicBezTo>
                          <a:pt x="6065" y="4361"/>
                          <a:pt x="5614" y="3860"/>
                          <a:pt x="5614" y="3284"/>
                        </a:cubicBezTo>
                        <a:cubicBezTo>
                          <a:pt x="5614" y="2832"/>
                          <a:pt x="5915" y="2456"/>
                          <a:pt x="6316" y="2356"/>
                        </a:cubicBezTo>
                        <a:lnTo>
                          <a:pt x="6316" y="552"/>
                        </a:lnTo>
                        <a:lnTo>
                          <a:pt x="3434" y="552"/>
                        </a:lnTo>
                        <a:lnTo>
                          <a:pt x="3359" y="2356"/>
                        </a:lnTo>
                        <a:cubicBezTo>
                          <a:pt x="3785" y="2532"/>
                          <a:pt x="4161" y="2707"/>
                          <a:pt x="4161" y="3158"/>
                        </a:cubicBezTo>
                        <a:cubicBezTo>
                          <a:pt x="4161" y="3704"/>
                          <a:pt x="3734" y="4115"/>
                          <a:pt x="3200" y="4115"/>
                        </a:cubicBezTo>
                        <a:cubicBezTo>
                          <a:pt x="3170" y="4115"/>
                          <a:pt x="3139" y="4113"/>
                          <a:pt x="3108" y="4111"/>
                        </a:cubicBezTo>
                        <a:cubicBezTo>
                          <a:pt x="2557" y="4061"/>
                          <a:pt x="2080" y="3559"/>
                          <a:pt x="2080" y="2983"/>
                        </a:cubicBezTo>
                        <a:cubicBezTo>
                          <a:pt x="2080" y="2507"/>
                          <a:pt x="2381" y="2156"/>
                          <a:pt x="2807" y="2055"/>
                        </a:cubicBezTo>
                        <a:lnTo>
                          <a:pt x="2607" y="8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E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17"/>
                  <p:cNvSpPr/>
                  <p:nvPr/>
                </p:nvSpPr>
                <p:spPr>
                  <a:xfrm>
                    <a:off x="4748900" y="1231850"/>
                    <a:ext cx="1126600" cy="161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64613" fill="none" extrusionOk="0">
                        <a:moveTo>
                          <a:pt x="1" y="1"/>
                        </a:moveTo>
                        <a:lnTo>
                          <a:pt x="45064" y="3935"/>
                        </a:lnTo>
                        <a:lnTo>
                          <a:pt x="45064" y="64612"/>
                        </a:lnTo>
                        <a:lnTo>
                          <a:pt x="1" y="60653"/>
                        </a:lnTo>
                        <a:close/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17"/>
                  <p:cNvSpPr/>
                  <p:nvPr/>
                </p:nvSpPr>
                <p:spPr>
                  <a:xfrm>
                    <a:off x="4748900" y="2687375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3" name="Google Shape;2413;p17"/>
                  <p:cNvSpPr/>
                  <p:nvPr/>
                </p:nvSpPr>
                <p:spPr>
                  <a:xfrm>
                    <a:off x="4748900" y="2626600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4" name="Google Shape;2414;p17"/>
                  <p:cNvSpPr/>
                  <p:nvPr/>
                </p:nvSpPr>
                <p:spPr>
                  <a:xfrm>
                    <a:off x="4748900" y="25664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17"/>
                  <p:cNvSpPr/>
                  <p:nvPr/>
                </p:nvSpPr>
                <p:spPr>
                  <a:xfrm>
                    <a:off x="4748900" y="25056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17"/>
                  <p:cNvSpPr/>
                  <p:nvPr/>
                </p:nvSpPr>
                <p:spPr>
                  <a:xfrm>
                    <a:off x="4748900" y="2444900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7" name="Google Shape;2417;p17"/>
                  <p:cNvSpPr/>
                  <p:nvPr/>
                </p:nvSpPr>
                <p:spPr>
                  <a:xfrm>
                    <a:off x="4748900" y="2384125"/>
                    <a:ext cx="1126600" cy="99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0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8" name="Google Shape;2418;p17"/>
                  <p:cNvSpPr/>
                  <p:nvPr/>
                </p:nvSpPr>
                <p:spPr>
                  <a:xfrm>
                    <a:off x="4748900" y="2323975"/>
                    <a:ext cx="1126600" cy="9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5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17"/>
                  <p:cNvSpPr/>
                  <p:nvPr/>
                </p:nvSpPr>
                <p:spPr>
                  <a:xfrm>
                    <a:off x="4748900" y="22631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17"/>
                  <p:cNvSpPr/>
                  <p:nvPr/>
                </p:nvSpPr>
                <p:spPr>
                  <a:xfrm>
                    <a:off x="4748900" y="22024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17"/>
                  <p:cNvSpPr/>
                  <p:nvPr/>
                </p:nvSpPr>
                <p:spPr>
                  <a:xfrm>
                    <a:off x="4748900" y="2141625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1"/>
                        </a:moveTo>
                        <a:lnTo>
                          <a:pt x="45064" y="3961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2" name="Google Shape;2422;p17"/>
                  <p:cNvSpPr/>
                  <p:nvPr/>
                </p:nvSpPr>
                <p:spPr>
                  <a:xfrm>
                    <a:off x="4748900" y="20814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3" name="Google Shape;2423;p17"/>
                  <p:cNvSpPr/>
                  <p:nvPr/>
                </p:nvSpPr>
                <p:spPr>
                  <a:xfrm>
                    <a:off x="4748900" y="20207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4" name="Google Shape;2424;p17"/>
                  <p:cNvSpPr/>
                  <p:nvPr/>
                </p:nvSpPr>
                <p:spPr>
                  <a:xfrm>
                    <a:off x="4748900" y="19599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5" name="Google Shape;2425;p17"/>
                  <p:cNvSpPr/>
                  <p:nvPr/>
                </p:nvSpPr>
                <p:spPr>
                  <a:xfrm>
                    <a:off x="4748900" y="18991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6" name="Google Shape;2426;p17"/>
                  <p:cNvSpPr/>
                  <p:nvPr/>
                </p:nvSpPr>
                <p:spPr>
                  <a:xfrm>
                    <a:off x="4748900" y="18383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7" name="Google Shape;2427;p17"/>
                  <p:cNvSpPr/>
                  <p:nvPr/>
                </p:nvSpPr>
                <p:spPr>
                  <a:xfrm>
                    <a:off x="4748900" y="17782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8" name="Google Shape;2428;p17"/>
                  <p:cNvSpPr/>
                  <p:nvPr/>
                </p:nvSpPr>
                <p:spPr>
                  <a:xfrm>
                    <a:off x="4748900" y="17174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9" name="Google Shape;2429;p17"/>
                  <p:cNvSpPr/>
                  <p:nvPr/>
                </p:nvSpPr>
                <p:spPr>
                  <a:xfrm>
                    <a:off x="4748900" y="16566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0" name="Google Shape;2430;p17"/>
                  <p:cNvSpPr/>
                  <p:nvPr/>
                </p:nvSpPr>
                <p:spPr>
                  <a:xfrm>
                    <a:off x="4748900" y="1595900"/>
                    <a:ext cx="1126600" cy="9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5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1" name="Google Shape;2431;p17"/>
                  <p:cNvSpPr/>
                  <p:nvPr/>
                </p:nvSpPr>
                <p:spPr>
                  <a:xfrm>
                    <a:off x="4748900" y="15351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2" name="Google Shape;2432;p17"/>
                  <p:cNvSpPr/>
                  <p:nvPr/>
                </p:nvSpPr>
                <p:spPr>
                  <a:xfrm>
                    <a:off x="4748900" y="14743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3" name="Google Shape;2433;p17"/>
                  <p:cNvSpPr/>
                  <p:nvPr/>
                </p:nvSpPr>
                <p:spPr>
                  <a:xfrm>
                    <a:off x="4748900" y="14141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4" name="Google Shape;2434;p17"/>
                  <p:cNvSpPr/>
                  <p:nvPr/>
                </p:nvSpPr>
                <p:spPr>
                  <a:xfrm>
                    <a:off x="4748900" y="13534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5" name="Google Shape;2435;p17"/>
                  <p:cNvSpPr/>
                  <p:nvPr/>
                </p:nvSpPr>
                <p:spPr>
                  <a:xfrm>
                    <a:off x="4748900" y="12926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6" name="Google Shape;2436;p17"/>
                  <p:cNvSpPr/>
                  <p:nvPr/>
                </p:nvSpPr>
                <p:spPr>
                  <a:xfrm>
                    <a:off x="5815950" y="1325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1"/>
                        </a:moveTo>
                        <a:lnTo>
                          <a:pt x="1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7" name="Google Shape;2437;p17"/>
                  <p:cNvSpPr/>
                  <p:nvPr/>
                </p:nvSpPr>
                <p:spPr>
                  <a:xfrm>
                    <a:off x="5756425" y="1320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8" name="Google Shape;2438;p17"/>
                  <p:cNvSpPr/>
                  <p:nvPr/>
                </p:nvSpPr>
                <p:spPr>
                  <a:xfrm>
                    <a:off x="5697525" y="1314550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1"/>
                        </a:moveTo>
                        <a:lnTo>
                          <a:pt x="1" y="60678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9" name="Google Shape;2439;p17"/>
                  <p:cNvSpPr/>
                  <p:nvPr/>
                </p:nvSpPr>
                <p:spPr>
                  <a:xfrm>
                    <a:off x="5638000" y="130955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0" name="Google Shape;2440;p17"/>
                  <p:cNvSpPr/>
                  <p:nvPr/>
                </p:nvSpPr>
                <p:spPr>
                  <a:xfrm>
                    <a:off x="5579100" y="1304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1"/>
                        </a:moveTo>
                        <a:lnTo>
                          <a:pt x="1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1" name="Google Shape;2441;p17"/>
                  <p:cNvSpPr/>
                  <p:nvPr/>
                </p:nvSpPr>
                <p:spPr>
                  <a:xfrm>
                    <a:off x="5519575" y="1299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2" name="Google Shape;2442;p17"/>
                  <p:cNvSpPr/>
                  <p:nvPr/>
                </p:nvSpPr>
                <p:spPr>
                  <a:xfrm>
                    <a:off x="5460050" y="1293875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1"/>
                        </a:moveTo>
                        <a:lnTo>
                          <a:pt x="1" y="60678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3" name="Google Shape;2443;p17"/>
                  <p:cNvSpPr/>
                  <p:nvPr/>
                </p:nvSpPr>
                <p:spPr>
                  <a:xfrm>
                    <a:off x="5401150" y="128887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4" name="Google Shape;2444;p17"/>
                  <p:cNvSpPr/>
                  <p:nvPr/>
                </p:nvSpPr>
                <p:spPr>
                  <a:xfrm>
                    <a:off x="5341650" y="1283850"/>
                    <a:ext cx="0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5" name="Google Shape;2445;p17"/>
                  <p:cNvSpPr/>
                  <p:nvPr/>
                </p:nvSpPr>
                <p:spPr>
                  <a:xfrm>
                    <a:off x="5282750" y="127885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6" name="Google Shape;2446;p17"/>
                  <p:cNvSpPr/>
                  <p:nvPr/>
                </p:nvSpPr>
                <p:spPr>
                  <a:xfrm>
                    <a:off x="5223225" y="1273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7" name="Google Shape;2447;p17"/>
                  <p:cNvSpPr/>
                  <p:nvPr/>
                </p:nvSpPr>
                <p:spPr>
                  <a:xfrm>
                    <a:off x="5163700" y="1268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8" name="Google Shape;2448;p17"/>
                  <p:cNvSpPr/>
                  <p:nvPr/>
                </p:nvSpPr>
                <p:spPr>
                  <a:xfrm>
                    <a:off x="5104800" y="126317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9" name="Google Shape;2449;p17"/>
                  <p:cNvSpPr/>
                  <p:nvPr/>
                </p:nvSpPr>
                <p:spPr>
                  <a:xfrm>
                    <a:off x="5045275" y="1257550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0" y="0"/>
                        </a:moveTo>
                        <a:lnTo>
                          <a:pt x="0" y="60677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0" name="Google Shape;2450;p17"/>
                  <p:cNvSpPr/>
                  <p:nvPr/>
                </p:nvSpPr>
                <p:spPr>
                  <a:xfrm>
                    <a:off x="4986375" y="1252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1" name="Google Shape;2451;p17"/>
                  <p:cNvSpPr/>
                  <p:nvPr/>
                </p:nvSpPr>
                <p:spPr>
                  <a:xfrm>
                    <a:off x="4926850" y="1247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2" name="Google Shape;2452;p17"/>
                  <p:cNvSpPr/>
                  <p:nvPr/>
                </p:nvSpPr>
                <p:spPr>
                  <a:xfrm>
                    <a:off x="4867325" y="12425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3" name="Google Shape;2453;p17"/>
                  <p:cNvSpPr/>
                  <p:nvPr/>
                </p:nvSpPr>
                <p:spPr>
                  <a:xfrm>
                    <a:off x="4808425" y="1236875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0"/>
                        </a:moveTo>
                        <a:lnTo>
                          <a:pt x="1" y="60677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54" name="Google Shape;2454;p17"/>
                <p:cNvSpPr/>
                <p:nvPr/>
              </p:nvSpPr>
              <p:spPr>
                <a:xfrm>
                  <a:off x="7671975" y="1081250"/>
                  <a:ext cx="75212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5" h="18603" extrusionOk="0">
                      <a:moveTo>
                        <a:pt x="0" y="0"/>
                      </a:moveTo>
                      <a:lnTo>
                        <a:pt x="4109" y="16412"/>
                      </a:lnTo>
                      <a:lnTo>
                        <a:pt x="30084" y="18603"/>
                      </a:lnTo>
                      <a:lnTo>
                        <a:pt x="25953" y="21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17"/>
                <p:cNvSpPr/>
                <p:nvPr/>
              </p:nvSpPr>
              <p:spPr>
                <a:xfrm>
                  <a:off x="7718775" y="1154850"/>
                  <a:ext cx="705325" cy="3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13" h="15659" extrusionOk="0">
                      <a:moveTo>
                        <a:pt x="24263" y="1"/>
                      </a:moveTo>
                      <a:cubicBezTo>
                        <a:pt x="23419" y="2375"/>
                        <a:pt x="22072" y="4566"/>
                        <a:pt x="20999" y="6825"/>
                      </a:cubicBezTo>
                      <a:cubicBezTo>
                        <a:pt x="20086" y="8743"/>
                        <a:pt x="19105" y="10843"/>
                        <a:pt x="17279" y="12075"/>
                      </a:cubicBezTo>
                      <a:cubicBezTo>
                        <a:pt x="16011" y="12925"/>
                        <a:pt x="14416" y="13230"/>
                        <a:pt x="12833" y="13230"/>
                      </a:cubicBezTo>
                      <a:cubicBezTo>
                        <a:pt x="11907" y="13230"/>
                        <a:pt x="10985" y="13125"/>
                        <a:pt x="10134" y="12965"/>
                      </a:cubicBezTo>
                      <a:cubicBezTo>
                        <a:pt x="7418" y="12463"/>
                        <a:pt x="4999" y="11117"/>
                        <a:pt x="3196" y="9017"/>
                      </a:cubicBezTo>
                      <a:cubicBezTo>
                        <a:pt x="2283" y="7944"/>
                        <a:pt x="1506" y="6780"/>
                        <a:pt x="730" y="5593"/>
                      </a:cubicBezTo>
                      <a:cubicBezTo>
                        <a:pt x="502" y="5228"/>
                        <a:pt x="251" y="4863"/>
                        <a:pt x="0" y="4497"/>
                      </a:cubicBezTo>
                      <a:lnTo>
                        <a:pt x="0" y="4497"/>
                      </a:lnTo>
                      <a:lnTo>
                        <a:pt x="2237" y="13468"/>
                      </a:lnTo>
                      <a:lnTo>
                        <a:pt x="28212" y="15659"/>
                      </a:lnTo>
                      <a:lnTo>
                        <a:pt x="24263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56" name="Google Shape;2456;p17"/>
            <p:cNvSpPr/>
            <p:nvPr/>
          </p:nvSpPr>
          <p:spPr>
            <a:xfrm>
              <a:off x="689480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17"/>
            <p:cNvSpPr/>
            <p:nvPr/>
          </p:nvSpPr>
          <p:spPr>
            <a:xfrm>
              <a:off x="689480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17"/>
            <p:cNvSpPr/>
            <p:nvPr/>
          </p:nvSpPr>
          <p:spPr>
            <a:xfrm>
              <a:off x="6894808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17"/>
            <p:cNvSpPr/>
            <p:nvPr/>
          </p:nvSpPr>
          <p:spPr>
            <a:xfrm>
              <a:off x="6894808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17"/>
            <p:cNvSpPr/>
            <p:nvPr/>
          </p:nvSpPr>
          <p:spPr>
            <a:xfrm>
              <a:off x="6894808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17"/>
            <p:cNvSpPr/>
            <p:nvPr/>
          </p:nvSpPr>
          <p:spPr>
            <a:xfrm>
              <a:off x="6764133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17"/>
            <p:cNvSpPr/>
            <p:nvPr/>
          </p:nvSpPr>
          <p:spPr>
            <a:xfrm>
              <a:off x="6780683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17"/>
            <p:cNvSpPr/>
            <p:nvPr/>
          </p:nvSpPr>
          <p:spPr>
            <a:xfrm>
              <a:off x="6803508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17"/>
            <p:cNvSpPr/>
            <p:nvPr/>
          </p:nvSpPr>
          <p:spPr>
            <a:xfrm>
              <a:off x="7604679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17"/>
            <p:cNvSpPr/>
            <p:nvPr/>
          </p:nvSpPr>
          <p:spPr>
            <a:xfrm>
              <a:off x="7605254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17"/>
            <p:cNvSpPr/>
            <p:nvPr/>
          </p:nvSpPr>
          <p:spPr>
            <a:xfrm>
              <a:off x="7931104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7"/>
            <p:cNvSpPr/>
            <p:nvPr/>
          </p:nvSpPr>
          <p:spPr>
            <a:xfrm>
              <a:off x="7931104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17"/>
            <p:cNvSpPr/>
            <p:nvPr/>
          </p:nvSpPr>
          <p:spPr>
            <a:xfrm>
              <a:off x="7931104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17"/>
            <p:cNvSpPr/>
            <p:nvPr/>
          </p:nvSpPr>
          <p:spPr>
            <a:xfrm>
              <a:off x="7931104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7"/>
            <p:cNvSpPr/>
            <p:nvPr/>
          </p:nvSpPr>
          <p:spPr>
            <a:xfrm>
              <a:off x="7931104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7"/>
            <p:cNvSpPr/>
            <p:nvPr/>
          </p:nvSpPr>
          <p:spPr>
            <a:xfrm>
              <a:off x="7800429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7"/>
            <p:cNvSpPr/>
            <p:nvPr/>
          </p:nvSpPr>
          <p:spPr>
            <a:xfrm>
              <a:off x="7816404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7"/>
            <p:cNvSpPr/>
            <p:nvPr/>
          </p:nvSpPr>
          <p:spPr>
            <a:xfrm>
              <a:off x="7839229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17"/>
            <p:cNvSpPr/>
            <p:nvPr/>
          </p:nvSpPr>
          <p:spPr>
            <a:xfrm>
              <a:off x="8648379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7"/>
            <p:cNvSpPr/>
            <p:nvPr/>
          </p:nvSpPr>
          <p:spPr>
            <a:xfrm>
              <a:off x="8649529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17"/>
            <p:cNvSpPr/>
            <p:nvPr/>
          </p:nvSpPr>
          <p:spPr>
            <a:xfrm>
              <a:off x="6768133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17"/>
            <p:cNvSpPr/>
            <p:nvPr/>
          </p:nvSpPr>
          <p:spPr>
            <a:xfrm>
              <a:off x="7804404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17"/>
            <p:cNvSpPr/>
            <p:nvPr/>
          </p:nvSpPr>
          <p:spPr>
            <a:xfrm>
              <a:off x="6764708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17"/>
            <p:cNvSpPr/>
            <p:nvPr/>
          </p:nvSpPr>
          <p:spPr>
            <a:xfrm>
              <a:off x="7800979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17"/>
            <p:cNvSpPr/>
            <p:nvPr/>
          </p:nvSpPr>
          <p:spPr>
            <a:xfrm>
              <a:off x="7604679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7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17"/>
            <p:cNvSpPr/>
            <p:nvPr/>
          </p:nvSpPr>
          <p:spPr>
            <a:xfrm>
              <a:off x="6633458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17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17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17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7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17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17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17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17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17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17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17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17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17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17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17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17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17"/>
            <p:cNvSpPr/>
            <p:nvPr/>
          </p:nvSpPr>
          <p:spPr>
            <a:xfrm>
              <a:off x="6633458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7"/>
            <p:cNvSpPr/>
            <p:nvPr/>
          </p:nvSpPr>
          <p:spPr>
            <a:xfrm>
              <a:off x="7669754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7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7"/>
            <p:cNvSpPr/>
            <p:nvPr/>
          </p:nvSpPr>
          <p:spPr>
            <a:xfrm>
              <a:off x="6677408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17"/>
            <p:cNvSpPr/>
            <p:nvPr/>
          </p:nvSpPr>
          <p:spPr>
            <a:xfrm>
              <a:off x="6894808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17"/>
            <p:cNvSpPr/>
            <p:nvPr/>
          </p:nvSpPr>
          <p:spPr>
            <a:xfrm>
              <a:off x="6981558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17"/>
            <p:cNvSpPr/>
            <p:nvPr/>
          </p:nvSpPr>
          <p:spPr>
            <a:xfrm>
              <a:off x="6701933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17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17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7"/>
            <p:cNvSpPr/>
            <p:nvPr/>
          </p:nvSpPr>
          <p:spPr>
            <a:xfrm>
              <a:off x="7713104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7"/>
            <p:cNvSpPr/>
            <p:nvPr/>
          </p:nvSpPr>
          <p:spPr>
            <a:xfrm>
              <a:off x="7931104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7"/>
            <p:cNvSpPr/>
            <p:nvPr/>
          </p:nvSpPr>
          <p:spPr>
            <a:xfrm>
              <a:off x="8017829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7"/>
            <p:cNvSpPr/>
            <p:nvPr/>
          </p:nvSpPr>
          <p:spPr>
            <a:xfrm>
              <a:off x="7738229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7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7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7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7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7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7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7"/>
            <p:cNvSpPr/>
            <p:nvPr/>
          </p:nvSpPr>
          <p:spPr>
            <a:xfrm>
              <a:off x="8648379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7"/>
            <p:cNvSpPr/>
            <p:nvPr/>
          </p:nvSpPr>
          <p:spPr>
            <a:xfrm>
              <a:off x="6894533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17"/>
            <p:cNvSpPr/>
            <p:nvPr/>
          </p:nvSpPr>
          <p:spPr>
            <a:xfrm>
              <a:off x="6894533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17"/>
            <p:cNvSpPr/>
            <p:nvPr/>
          </p:nvSpPr>
          <p:spPr>
            <a:xfrm>
              <a:off x="7930817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17"/>
            <p:cNvSpPr/>
            <p:nvPr/>
          </p:nvSpPr>
          <p:spPr>
            <a:xfrm>
              <a:off x="7930817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17"/>
            <p:cNvSpPr/>
            <p:nvPr/>
          </p:nvSpPr>
          <p:spPr>
            <a:xfrm>
              <a:off x="6894533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17"/>
            <p:cNvSpPr/>
            <p:nvPr/>
          </p:nvSpPr>
          <p:spPr>
            <a:xfrm>
              <a:off x="6894533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17"/>
            <p:cNvSpPr/>
            <p:nvPr/>
          </p:nvSpPr>
          <p:spPr>
            <a:xfrm>
              <a:off x="6894533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17"/>
            <p:cNvSpPr/>
            <p:nvPr/>
          </p:nvSpPr>
          <p:spPr>
            <a:xfrm>
              <a:off x="6677408" y="2774329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27" name="Google Shape;2527;p17"/>
            <p:cNvGrpSpPr/>
            <p:nvPr/>
          </p:nvGrpSpPr>
          <p:grpSpPr>
            <a:xfrm>
              <a:off x="6764433" y="3659363"/>
              <a:ext cx="86750" cy="325875"/>
              <a:chOff x="5752400" y="3659363"/>
              <a:chExt cx="86750" cy="325875"/>
            </a:xfrm>
          </p:grpSpPr>
          <p:sp>
            <p:nvSpPr>
              <p:cNvPr id="2528" name="Google Shape;2528;p17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17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17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17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17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3" name="Google Shape;2533;p17"/>
            <p:cNvSpPr/>
            <p:nvPr/>
          </p:nvSpPr>
          <p:spPr>
            <a:xfrm>
              <a:off x="7941354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17"/>
            <p:cNvSpPr/>
            <p:nvPr/>
          </p:nvSpPr>
          <p:spPr>
            <a:xfrm>
              <a:off x="7941354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17"/>
            <p:cNvSpPr/>
            <p:nvPr/>
          </p:nvSpPr>
          <p:spPr>
            <a:xfrm>
              <a:off x="7941354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17"/>
            <p:cNvSpPr/>
            <p:nvPr/>
          </p:nvSpPr>
          <p:spPr>
            <a:xfrm>
              <a:off x="7713396" y="2774329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37" name="Google Shape;2537;p17"/>
            <p:cNvGrpSpPr/>
            <p:nvPr/>
          </p:nvGrpSpPr>
          <p:grpSpPr>
            <a:xfrm>
              <a:off x="7811254" y="3659363"/>
              <a:ext cx="86750" cy="325875"/>
              <a:chOff x="5752400" y="3659363"/>
              <a:chExt cx="86750" cy="325875"/>
            </a:xfrm>
          </p:grpSpPr>
          <p:sp>
            <p:nvSpPr>
              <p:cNvPr id="2538" name="Google Shape;2538;p17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17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17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17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17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17"/>
            <p:cNvSpPr/>
            <p:nvPr/>
          </p:nvSpPr>
          <p:spPr>
            <a:xfrm>
              <a:off x="8649504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7"/>
            <p:cNvSpPr/>
            <p:nvPr/>
          </p:nvSpPr>
          <p:spPr>
            <a:xfrm>
              <a:off x="8650654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7"/>
            <p:cNvSpPr/>
            <p:nvPr/>
          </p:nvSpPr>
          <p:spPr>
            <a:xfrm>
              <a:off x="8649504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7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7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7"/>
            <p:cNvSpPr/>
            <p:nvPr/>
          </p:nvSpPr>
          <p:spPr>
            <a:xfrm>
              <a:off x="7685713" y="1462425"/>
              <a:ext cx="956975" cy="43400"/>
            </a:xfrm>
            <a:custGeom>
              <a:avLst/>
              <a:gdLst/>
              <a:ahLst/>
              <a:cxnLst/>
              <a:rect l="l" t="t" r="r" b="b"/>
              <a:pathLst>
                <a:path w="38279" h="1736" extrusionOk="0">
                  <a:moveTo>
                    <a:pt x="0" y="1"/>
                  </a:moveTo>
                  <a:lnTo>
                    <a:pt x="0" y="1735"/>
                  </a:lnTo>
                  <a:lnTo>
                    <a:pt x="38278" y="1735"/>
                  </a:lnTo>
                  <a:lnTo>
                    <a:pt x="382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49" name="Google Shape;2549;p17"/>
            <p:cNvGrpSpPr/>
            <p:nvPr/>
          </p:nvGrpSpPr>
          <p:grpSpPr>
            <a:xfrm>
              <a:off x="7945900" y="1556900"/>
              <a:ext cx="338400" cy="963425"/>
              <a:chOff x="7945900" y="1556900"/>
              <a:chExt cx="338400" cy="963425"/>
            </a:xfrm>
          </p:grpSpPr>
          <p:sp>
            <p:nvSpPr>
              <p:cNvPr id="2550" name="Google Shape;2550;p17"/>
              <p:cNvSpPr/>
              <p:nvPr/>
            </p:nvSpPr>
            <p:spPr>
              <a:xfrm>
                <a:off x="7945900" y="1556900"/>
                <a:ext cx="338400" cy="963425"/>
              </a:xfrm>
              <a:custGeom>
                <a:avLst/>
                <a:gdLst/>
                <a:ahLst/>
                <a:cxnLst/>
                <a:rect l="l" t="t" r="r" b="b"/>
                <a:pathLst>
                  <a:path w="13536" h="38537" extrusionOk="0">
                    <a:moveTo>
                      <a:pt x="3058" y="0"/>
                    </a:moveTo>
                    <a:cubicBezTo>
                      <a:pt x="3029" y="0"/>
                      <a:pt x="2998" y="4"/>
                      <a:pt x="2968" y="11"/>
                    </a:cubicBezTo>
                    <a:lnTo>
                      <a:pt x="297" y="741"/>
                    </a:lnTo>
                    <a:cubicBezTo>
                      <a:pt x="115" y="787"/>
                      <a:pt x="0" y="992"/>
                      <a:pt x="46" y="1175"/>
                    </a:cubicBezTo>
                    <a:lnTo>
                      <a:pt x="10135" y="38289"/>
                    </a:lnTo>
                    <a:cubicBezTo>
                      <a:pt x="10171" y="38435"/>
                      <a:pt x="10310" y="38537"/>
                      <a:pt x="10458" y="38537"/>
                    </a:cubicBezTo>
                    <a:cubicBezTo>
                      <a:pt x="10495" y="38537"/>
                      <a:pt x="10532" y="38530"/>
                      <a:pt x="10569" y="38517"/>
                    </a:cubicBezTo>
                    <a:lnTo>
                      <a:pt x="13239" y="37786"/>
                    </a:lnTo>
                    <a:cubicBezTo>
                      <a:pt x="13445" y="37741"/>
                      <a:pt x="13536" y="37558"/>
                      <a:pt x="13490" y="37376"/>
                    </a:cubicBezTo>
                    <a:lnTo>
                      <a:pt x="3401" y="262"/>
                    </a:lnTo>
                    <a:cubicBezTo>
                      <a:pt x="3363" y="106"/>
                      <a:pt x="3225" y="0"/>
                      <a:pt x="30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17"/>
              <p:cNvSpPr/>
              <p:nvPr/>
            </p:nvSpPr>
            <p:spPr>
              <a:xfrm>
                <a:off x="7996675" y="1767725"/>
                <a:ext cx="287625" cy="752600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30104" extrusionOk="0">
                    <a:moveTo>
                      <a:pt x="1" y="0"/>
                    </a:moveTo>
                    <a:lnTo>
                      <a:pt x="8104" y="29856"/>
                    </a:lnTo>
                    <a:cubicBezTo>
                      <a:pt x="8140" y="30002"/>
                      <a:pt x="8279" y="30104"/>
                      <a:pt x="8427" y="30104"/>
                    </a:cubicBezTo>
                    <a:cubicBezTo>
                      <a:pt x="8464" y="30104"/>
                      <a:pt x="8501" y="30097"/>
                      <a:pt x="8538" y="30084"/>
                    </a:cubicBezTo>
                    <a:lnTo>
                      <a:pt x="11208" y="29353"/>
                    </a:lnTo>
                    <a:cubicBezTo>
                      <a:pt x="11414" y="29308"/>
                      <a:pt x="11505" y="29125"/>
                      <a:pt x="11459" y="28943"/>
                    </a:cubicBezTo>
                    <a:lnTo>
                      <a:pt x="6917" y="12212"/>
                    </a:lnTo>
                    <a:cubicBezTo>
                      <a:pt x="6712" y="11961"/>
                      <a:pt x="6483" y="11732"/>
                      <a:pt x="6278" y="11481"/>
                    </a:cubicBezTo>
                    <a:cubicBezTo>
                      <a:pt x="3539" y="8103"/>
                      <a:pt x="1507" y="4131"/>
                      <a:pt x="1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2" name="Google Shape;2552;p17"/>
            <p:cNvGrpSpPr/>
            <p:nvPr/>
          </p:nvGrpSpPr>
          <p:grpSpPr>
            <a:xfrm>
              <a:off x="7727350" y="1570850"/>
              <a:ext cx="217425" cy="956975"/>
              <a:chOff x="7727350" y="1570850"/>
              <a:chExt cx="217425" cy="956975"/>
            </a:xfrm>
          </p:grpSpPr>
          <p:sp>
            <p:nvSpPr>
              <p:cNvPr id="2553" name="Google Shape;2553;p17"/>
              <p:cNvSpPr/>
              <p:nvPr/>
            </p:nvSpPr>
            <p:spPr>
              <a:xfrm>
                <a:off x="7727350" y="1570850"/>
                <a:ext cx="217425" cy="9569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8279" extrusionOk="0">
                    <a:moveTo>
                      <a:pt x="343" y="0"/>
                    </a:moveTo>
                    <a:cubicBezTo>
                      <a:pt x="160" y="0"/>
                      <a:pt x="0" y="160"/>
                      <a:pt x="0" y="343"/>
                    </a:cubicBezTo>
                    <a:lnTo>
                      <a:pt x="0" y="37936"/>
                    </a:lnTo>
                    <a:cubicBezTo>
                      <a:pt x="0" y="38141"/>
                      <a:pt x="160" y="38278"/>
                      <a:pt x="343" y="38278"/>
                    </a:cubicBezTo>
                    <a:lnTo>
                      <a:pt x="8354" y="38278"/>
                    </a:lnTo>
                    <a:cubicBezTo>
                      <a:pt x="8537" y="38278"/>
                      <a:pt x="8697" y="38141"/>
                      <a:pt x="8697" y="37936"/>
                    </a:cubicBezTo>
                    <a:lnTo>
                      <a:pt x="8697" y="343"/>
                    </a:lnTo>
                    <a:cubicBezTo>
                      <a:pt x="8697" y="160"/>
                      <a:pt x="8537" y="0"/>
                      <a:pt x="83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17"/>
              <p:cNvSpPr/>
              <p:nvPr/>
            </p:nvSpPr>
            <p:spPr>
              <a:xfrm>
                <a:off x="7727350" y="1736325"/>
                <a:ext cx="217425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1660" extrusionOk="0">
                    <a:moveTo>
                      <a:pt x="8697" y="1"/>
                    </a:moveTo>
                    <a:cubicBezTo>
                      <a:pt x="7464" y="3447"/>
                      <a:pt x="6003" y="6825"/>
                      <a:pt x="4497" y="10181"/>
                    </a:cubicBezTo>
                    <a:cubicBezTo>
                      <a:pt x="3652" y="12075"/>
                      <a:pt x="2854" y="13993"/>
                      <a:pt x="2032" y="15910"/>
                    </a:cubicBezTo>
                    <a:cubicBezTo>
                      <a:pt x="1416" y="17416"/>
                      <a:pt x="776" y="18900"/>
                      <a:pt x="0" y="20315"/>
                    </a:cubicBezTo>
                    <a:lnTo>
                      <a:pt x="0" y="31317"/>
                    </a:lnTo>
                    <a:cubicBezTo>
                      <a:pt x="0" y="31522"/>
                      <a:pt x="160" y="31659"/>
                      <a:pt x="343" y="31659"/>
                    </a:cubicBezTo>
                    <a:lnTo>
                      <a:pt x="8354" y="31659"/>
                    </a:lnTo>
                    <a:cubicBezTo>
                      <a:pt x="8537" y="31659"/>
                      <a:pt x="8697" y="31522"/>
                      <a:pt x="8697" y="31317"/>
                    </a:cubicBezTo>
                    <a:lnTo>
                      <a:pt x="8697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5" name="Google Shape;2555;p17"/>
            <p:cNvGrpSpPr/>
            <p:nvPr/>
          </p:nvGrpSpPr>
          <p:grpSpPr>
            <a:xfrm>
              <a:off x="7997825" y="766250"/>
              <a:ext cx="338425" cy="696200"/>
              <a:chOff x="7997825" y="766250"/>
              <a:chExt cx="338425" cy="696200"/>
            </a:xfrm>
          </p:grpSpPr>
          <p:sp>
            <p:nvSpPr>
              <p:cNvPr id="2556" name="Google Shape;2556;p17"/>
              <p:cNvSpPr/>
              <p:nvPr/>
            </p:nvSpPr>
            <p:spPr>
              <a:xfrm>
                <a:off x="8203825" y="902375"/>
                <a:ext cx="96450" cy="548204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4081" extrusionOk="0">
                    <a:moveTo>
                      <a:pt x="2215" y="0"/>
                    </a:moveTo>
                    <a:lnTo>
                      <a:pt x="1" y="23784"/>
                    </a:lnTo>
                    <a:cubicBezTo>
                      <a:pt x="1" y="23875"/>
                      <a:pt x="69" y="23944"/>
                      <a:pt x="137" y="23967"/>
                    </a:cubicBezTo>
                    <a:lnTo>
                      <a:pt x="1484" y="24081"/>
                    </a:lnTo>
                    <a:cubicBezTo>
                      <a:pt x="1575" y="24081"/>
                      <a:pt x="1644" y="24035"/>
                      <a:pt x="1644" y="23944"/>
                    </a:cubicBezTo>
                    <a:lnTo>
                      <a:pt x="3858" y="160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17"/>
              <p:cNvSpPr/>
              <p:nvPr/>
            </p:nvSpPr>
            <p:spPr>
              <a:xfrm>
                <a:off x="8002400" y="774825"/>
                <a:ext cx="164925" cy="595325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23813" extrusionOk="0">
                    <a:moveTo>
                      <a:pt x="1621" y="0"/>
                    </a:moveTo>
                    <a:lnTo>
                      <a:pt x="0" y="342"/>
                    </a:lnTo>
                    <a:lnTo>
                      <a:pt x="4953" y="23693"/>
                    </a:lnTo>
                    <a:cubicBezTo>
                      <a:pt x="4972" y="23768"/>
                      <a:pt x="5023" y="23813"/>
                      <a:pt x="5091" y="23813"/>
                    </a:cubicBezTo>
                    <a:cubicBezTo>
                      <a:pt x="5105" y="23813"/>
                      <a:pt x="5120" y="23811"/>
                      <a:pt x="5136" y="23807"/>
                    </a:cubicBezTo>
                    <a:lnTo>
                      <a:pt x="6460" y="23533"/>
                    </a:lnTo>
                    <a:cubicBezTo>
                      <a:pt x="6528" y="23510"/>
                      <a:pt x="6597" y="23442"/>
                      <a:pt x="6574" y="23350"/>
                    </a:cubicBezTo>
                    <a:lnTo>
                      <a:pt x="1621" y="0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17"/>
              <p:cNvSpPr/>
              <p:nvPr/>
            </p:nvSpPr>
            <p:spPr>
              <a:xfrm>
                <a:off x="7997825" y="769100"/>
                <a:ext cx="81050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6758" extrusionOk="0">
                    <a:moveTo>
                      <a:pt x="1758" y="1"/>
                    </a:moveTo>
                    <a:lnTo>
                      <a:pt x="138" y="343"/>
                    </a:lnTo>
                    <a:cubicBezTo>
                      <a:pt x="46" y="366"/>
                      <a:pt x="1" y="457"/>
                      <a:pt x="23" y="526"/>
                    </a:cubicBezTo>
                    <a:lnTo>
                      <a:pt x="1347" y="6757"/>
                    </a:lnTo>
                    <a:lnTo>
                      <a:pt x="3242" y="6369"/>
                    </a:lnTo>
                    <a:lnTo>
                      <a:pt x="1918" y="115"/>
                    </a:lnTo>
                    <a:cubicBezTo>
                      <a:pt x="1918" y="47"/>
                      <a:pt x="1827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17"/>
              <p:cNvSpPr/>
              <p:nvPr/>
            </p:nvSpPr>
            <p:spPr>
              <a:xfrm>
                <a:off x="7998400" y="769100"/>
                <a:ext cx="804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758" extrusionOk="0">
                    <a:moveTo>
                      <a:pt x="1735" y="1"/>
                    </a:moveTo>
                    <a:lnTo>
                      <a:pt x="115" y="343"/>
                    </a:lnTo>
                    <a:cubicBezTo>
                      <a:pt x="46" y="366"/>
                      <a:pt x="0" y="435"/>
                      <a:pt x="0" y="480"/>
                    </a:cubicBezTo>
                    <a:cubicBezTo>
                      <a:pt x="777" y="1348"/>
                      <a:pt x="1553" y="2238"/>
                      <a:pt x="1963" y="3333"/>
                    </a:cubicBezTo>
                    <a:cubicBezTo>
                      <a:pt x="2374" y="4497"/>
                      <a:pt x="2283" y="5844"/>
                      <a:pt x="1393" y="6757"/>
                    </a:cubicBezTo>
                    <a:lnTo>
                      <a:pt x="3219" y="6369"/>
                    </a:lnTo>
                    <a:lnTo>
                      <a:pt x="1895" y="115"/>
                    </a:lnTo>
                    <a:cubicBezTo>
                      <a:pt x="1895" y="47"/>
                      <a:pt x="1804" y="1"/>
                      <a:pt x="1735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17"/>
              <p:cNvSpPr/>
              <p:nvPr/>
            </p:nvSpPr>
            <p:spPr>
              <a:xfrm>
                <a:off x="8011175" y="838575"/>
                <a:ext cx="34050" cy="7637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3055" extrusionOk="0">
                    <a:moveTo>
                      <a:pt x="562" y="1"/>
                    </a:moveTo>
                    <a:cubicBezTo>
                      <a:pt x="297" y="1"/>
                      <a:pt x="1" y="212"/>
                      <a:pt x="83" y="554"/>
                    </a:cubicBezTo>
                    <a:cubicBezTo>
                      <a:pt x="197" y="942"/>
                      <a:pt x="311" y="1330"/>
                      <a:pt x="425" y="1718"/>
                    </a:cubicBezTo>
                    <a:cubicBezTo>
                      <a:pt x="539" y="2106"/>
                      <a:pt x="608" y="2700"/>
                      <a:pt x="882" y="2997"/>
                    </a:cubicBezTo>
                    <a:cubicBezTo>
                      <a:pt x="922" y="3037"/>
                      <a:pt x="970" y="3054"/>
                      <a:pt x="1018" y="3054"/>
                    </a:cubicBezTo>
                    <a:cubicBezTo>
                      <a:pt x="1107" y="3054"/>
                      <a:pt x="1195" y="2994"/>
                      <a:pt x="1224" y="2905"/>
                    </a:cubicBezTo>
                    <a:cubicBezTo>
                      <a:pt x="1361" y="2517"/>
                      <a:pt x="1179" y="1924"/>
                      <a:pt x="1110" y="1513"/>
                    </a:cubicBezTo>
                    <a:cubicBezTo>
                      <a:pt x="1064" y="1125"/>
                      <a:pt x="996" y="714"/>
                      <a:pt x="927" y="303"/>
                    </a:cubicBezTo>
                    <a:cubicBezTo>
                      <a:pt x="900" y="94"/>
                      <a:pt x="738" y="1"/>
                      <a:pt x="562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17"/>
              <p:cNvSpPr/>
              <p:nvPr/>
            </p:nvSpPr>
            <p:spPr>
              <a:xfrm>
                <a:off x="8252325" y="774250"/>
                <a:ext cx="66225" cy="16722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6689" extrusionOk="0">
                    <a:moveTo>
                      <a:pt x="868" y="1"/>
                    </a:moveTo>
                    <a:cubicBezTo>
                      <a:pt x="777" y="1"/>
                      <a:pt x="708" y="69"/>
                      <a:pt x="708" y="138"/>
                    </a:cubicBezTo>
                    <a:lnTo>
                      <a:pt x="1" y="6483"/>
                    </a:lnTo>
                    <a:lnTo>
                      <a:pt x="1941" y="6689"/>
                    </a:lnTo>
                    <a:lnTo>
                      <a:pt x="2648" y="366"/>
                    </a:lnTo>
                    <a:cubicBezTo>
                      <a:pt x="2648" y="275"/>
                      <a:pt x="2603" y="206"/>
                      <a:pt x="2512" y="183"/>
                    </a:cubicBez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17"/>
              <p:cNvSpPr/>
              <p:nvPr/>
            </p:nvSpPr>
            <p:spPr>
              <a:xfrm>
                <a:off x="8254050" y="774250"/>
                <a:ext cx="64500" cy="1672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6689" extrusionOk="0">
                    <a:moveTo>
                      <a:pt x="799" y="1"/>
                    </a:moveTo>
                    <a:cubicBezTo>
                      <a:pt x="731" y="1"/>
                      <a:pt x="685" y="46"/>
                      <a:pt x="662" y="115"/>
                    </a:cubicBezTo>
                    <a:cubicBezTo>
                      <a:pt x="1119" y="1165"/>
                      <a:pt x="1575" y="2238"/>
                      <a:pt x="1621" y="3425"/>
                    </a:cubicBezTo>
                    <a:cubicBezTo>
                      <a:pt x="1644" y="4657"/>
                      <a:pt x="1119" y="5912"/>
                      <a:pt x="0" y="6483"/>
                    </a:cubicBezTo>
                    <a:lnTo>
                      <a:pt x="1872" y="6689"/>
                    </a:lnTo>
                    <a:lnTo>
                      <a:pt x="2579" y="366"/>
                    </a:lnTo>
                    <a:cubicBezTo>
                      <a:pt x="2579" y="275"/>
                      <a:pt x="2534" y="206"/>
                      <a:pt x="2443" y="183"/>
                    </a:cubicBezTo>
                    <a:lnTo>
                      <a:pt x="79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17"/>
              <p:cNvSpPr/>
              <p:nvPr/>
            </p:nvSpPr>
            <p:spPr>
              <a:xfrm>
                <a:off x="8258050" y="830925"/>
                <a:ext cx="27250" cy="770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083" extrusionOk="0">
                    <a:moveTo>
                      <a:pt x="593" y="1"/>
                    </a:moveTo>
                    <a:cubicBezTo>
                      <a:pt x="386" y="1"/>
                      <a:pt x="181" y="135"/>
                      <a:pt x="160" y="427"/>
                    </a:cubicBezTo>
                    <a:cubicBezTo>
                      <a:pt x="160" y="815"/>
                      <a:pt x="137" y="1180"/>
                      <a:pt x="114" y="1568"/>
                    </a:cubicBezTo>
                    <a:cubicBezTo>
                      <a:pt x="91" y="2002"/>
                      <a:pt x="0" y="2527"/>
                      <a:pt x="137" y="2937"/>
                    </a:cubicBezTo>
                    <a:cubicBezTo>
                      <a:pt x="163" y="3029"/>
                      <a:pt x="248" y="3083"/>
                      <a:pt x="334" y="3083"/>
                    </a:cubicBezTo>
                    <a:cubicBezTo>
                      <a:pt x="398" y="3083"/>
                      <a:pt x="463" y="3052"/>
                      <a:pt x="502" y="2983"/>
                    </a:cubicBezTo>
                    <a:cubicBezTo>
                      <a:pt x="730" y="2618"/>
                      <a:pt x="753" y="2093"/>
                      <a:pt x="822" y="1682"/>
                    </a:cubicBezTo>
                    <a:lnTo>
                      <a:pt x="1027" y="541"/>
                    </a:lnTo>
                    <a:cubicBezTo>
                      <a:pt x="1089" y="193"/>
                      <a:pt x="840" y="1"/>
                      <a:pt x="593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17"/>
              <p:cNvSpPr/>
              <p:nvPr/>
            </p:nvSpPr>
            <p:spPr>
              <a:xfrm>
                <a:off x="8149625" y="772525"/>
                <a:ext cx="124975" cy="600325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24013" extrusionOk="0">
                    <a:moveTo>
                      <a:pt x="1644" y="1"/>
                    </a:moveTo>
                    <a:lnTo>
                      <a:pt x="0" y="229"/>
                    </a:lnTo>
                    <a:lnTo>
                      <a:pt x="3356" y="23876"/>
                    </a:lnTo>
                    <a:cubicBezTo>
                      <a:pt x="3378" y="23967"/>
                      <a:pt x="3447" y="24013"/>
                      <a:pt x="3538" y="24013"/>
                    </a:cubicBezTo>
                    <a:lnTo>
                      <a:pt x="4862" y="23808"/>
                    </a:lnTo>
                    <a:cubicBezTo>
                      <a:pt x="4953" y="23808"/>
                      <a:pt x="4999" y="23716"/>
                      <a:pt x="4999" y="23648"/>
                    </a:cubicBezTo>
                    <a:lnTo>
                      <a:pt x="1644" y="1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17"/>
              <p:cNvSpPr/>
              <p:nvPr/>
            </p:nvSpPr>
            <p:spPr>
              <a:xfrm>
                <a:off x="8145625" y="766825"/>
                <a:ext cx="70775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6712" extrusionOk="0">
                    <a:moveTo>
                      <a:pt x="1781" y="1"/>
                    </a:moveTo>
                    <a:lnTo>
                      <a:pt x="137" y="229"/>
                    </a:lnTo>
                    <a:cubicBezTo>
                      <a:pt x="46" y="252"/>
                      <a:pt x="0" y="320"/>
                      <a:pt x="0" y="411"/>
                    </a:cubicBezTo>
                    <a:lnTo>
                      <a:pt x="913" y="6711"/>
                    </a:lnTo>
                    <a:lnTo>
                      <a:pt x="2831" y="6437"/>
                    </a:lnTo>
                    <a:lnTo>
                      <a:pt x="1941" y="138"/>
                    </a:lnTo>
                    <a:cubicBezTo>
                      <a:pt x="1941" y="46"/>
                      <a:pt x="1849" y="1"/>
                      <a:pt x="17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17"/>
              <p:cNvSpPr/>
              <p:nvPr/>
            </p:nvSpPr>
            <p:spPr>
              <a:xfrm>
                <a:off x="8146200" y="766825"/>
                <a:ext cx="70200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712" extrusionOk="0">
                    <a:moveTo>
                      <a:pt x="1758" y="1"/>
                    </a:moveTo>
                    <a:lnTo>
                      <a:pt x="114" y="229"/>
                    </a:lnTo>
                    <a:cubicBezTo>
                      <a:pt x="46" y="252"/>
                      <a:pt x="0" y="297"/>
                      <a:pt x="0" y="366"/>
                    </a:cubicBezTo>
                    <a:cubicBezTo>
                      <a:pt x="708" y="1279"/>
                      <a:pt x="1415" y="2215"/>
                      <a:pt x="1758" y="3333"/>
                    </a:cubicBezTo>
                    <a:cubicBezTo>
                      <a:pt x="2100" y="4543"/>
                      <a:pt x="1918" y="5867"/>
                      <a:pt x="959" y="6711"/>
                    </a:cubicBezTo>
                    <a:lnTo>
                      <a:pt x="2808" y="6437"/>
                    </a:lnTo>
                    <a:lnTo>
                      <a:pt x="1918" y="138"/>
                    </a:lnTo>
                    <a:cubicBezTo>
                      <a:pt x="1918" y="46"/>
                      <a:pt x="1826" y="1"/>
                      <a:pt x="1758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17"/>
              <p:cNvSpPr/>
              <p:nvPr/>
            </p:nvSpPr>
            <p:spPr>
              <a:xfrm>
                <a:off x="8154575" y="835125"/>
                <a:ext cx="29300" cy="770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3082" extrusionOk="0">
                    <a:moveTo>
                      <a:pt x="509" y="0"/>
                    </a:moveTo>
                    <a:cubicBezTo>
                      <a:pt x="256" y="0"/>
                      <a:pt x="1" y="194"/>
                      <a:pt x="76" y="533"/>
                    </a:cubicBezTo>
                    <a:cubicBezTo>
                      <a:pt x="145" y="921"/>
                      <a:pt x="236" y="1286"/>
                      <a:pt x="304" y="1674"/>
                    </a:cubicBezTo>
                    <a:cubicBezTo>
                      <a:pt x="396" y="2085"/>
                      <a:pt x="441" y="2610"/>
                      <a:pt x="670" y="2975"/>
                    </a:cubicBezTo>
                    <a:cubicBezTo>
                      <a:pt x="711" y="3047"/>
                      <a:pt x="780" y="3082"/>
                      <a:pt x="847" y="3082"/>
                    </a:cubicBezTo>
                    <a:cubicBezTo>
                      <a:pt x="929" y="3082"/>
                      <a:pt x="1010" y="3030"/>
                      <a:pt x="1035" y="2929"/>
                    </a:cubicBezTo>
                    <a:cubicBezTo>
                      <a:pt x="1172" y="2518"/>
                      <a:pt x="1058" y="1993"/>
                      <a:pt x="1012" y="1560"/>
                    </a:cubicBezTo>
                    <a:cubicBezTo>
                      <a:pt x="989" y="1195"/>
                      <a:pt x="966" y="806"/>
                      <a:pt x="943" y="418"/>
                    </a:cubicBezTo>
                    <a:cubicBezTo>
                      <a:pt x="923" y="130"/>
                      <a:pt x="717" y="0"/>
                      <a:pt x="509" y="0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17"/>
              <p:cNvSpPr/>
              <p:nvPr/>
            </p:nvSpPr>
            <p:spPr>
              <a:xfrm>
                <a:off x="8161600" y="771400"/>
                <a:ext cx="96450" cy="6020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4081" extrusionOk="0">
                    <a:moveTo>
                      <a:pt x="2215" y="0"/>
                    </a:moveTo>
                    <a:lnTo>
                      <a:pt x="1" y="23784"/>
                    </a:lnTo>
                    <a:cubicBezTo>
                      <a:pt x="1" y="23875"/>
                      <a:pt x="69" y="23944"/>
                      <a:pt x="137" y="23967"/>
                    </a:cubicBezTo>
                    <a:lnTo>
                      <a:pt x="1484" y="24081"/>
                    </a:lnTo>
                    <a:cubicBezTo>
                      <a:pt x="1575" y="24081"/>
                      <a:pt x="1644" y="24035"/>
                      <a:pt x="1644" y="23944"/>
                    </a:cubicBezTo>
                    <a:lnTo>
                      <a:pt x="3858" y="160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17"/>
              <p:cNvSpPr/>
              <p:nvPr/>
            </p:nvSpPr>
            <p:spPr>
              <a:xfrm>
                <a:off x="8198700" y="766250"/>
                <a:ext cx="6335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6666" extrusionOk="0">
                    <a:moveTo>
                      <a:pt x="753" y="1"/>
                    </a:moveTo>
                    <a:cubicBezTo>
                      <a:pt x="662" y="1"/>
                      <a:pt x="594" y="46"/>
                      <a:pt x="594" y="138"/>
                    </a:cubicBezTo>
                    <a:lnTo>
                      <a:pt x="0" y="6483"/>
                    </a:lnTo>
                    <a:lnTo>
                      <a:pt x="1940" y="6666"/>
                    </a:lnTo>
                    <a:lnTo>
                      <a:pt x="2534" y="320"/>
                    </a:lnTo>
                    <a:cubicBezTo>
                      <a:pt x="2534" y="229"/>
                      <a:pt x="2488" y="161"/>
                      <a:pt x="2397" y="161"/>
                    </a:cubicBezTo>
                    <a:lnTo>
                      <a:pt x="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17"/>
              <p:cNvSpPr/>
              <p:nvPr/>
            </p:nvSpPr>
            <p:spPr>
              <a:xfrm>
                <a:off x="8200400" y="766250"/>
                <a:ext cx="6165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6666" extrusionOk="0">
                    <a:moveTo>
                      <a:pt x="685" y="1"/>
                    </a:moveTo>
                    <a:cubicBezTo>
                      <a:pt x="617" y="1"/>
                      <a:pt x="571" y="46"/>
                      <a:pt x="548" y="92"/>
                    </a:cubicBezTo>
                    <a:cubicBezTo>
                      <a:pt x="1028" y="1165"/>
                      <a:pt x="1507" y="2215"/>
                      <a:pt x="1553" y="3402"/>
                    </a:cubicBezTo>
                    <a:cubicBezTo>
                      <a:pt x="1621" y="4634"/>
                      <a:pt x="1119" y="5890"/>
                      <a:pt x="1" y="6483"/>
                    </a:cubicBezTo>
                    <a:lnTo>
                      <a:pt x="1872" y="6666"/>
                    </a:lnTo>
                    <a:lnTo>
                      <a:pt x="2466" y="320"/>
                    </a:lnTo>
                    <a:cubicBezTo>
                      <a:pt x="2466" y="229"/>
                      <a:pt x="2420" y="161"/>
                      <a:pt x="2329" y="161"/>
                    </a:cubicBezTo>
                    <a:lnTo>
                      <a:pt x="685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17"/>
              <p:cNvSpPr/>
              <p:nvPr/>
            </p:nvSpPr>
            <p:spPr>
              <a:xfrm>
                <a:off x="8203825" y="830775"/>
                <a:ext cx="26375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3089" extrusionOk="0">
                    <a:moveTo>
                      <a:pt x="552" y="1"/>
                    </a:moveTo>
                    <a:cubicBezTo>
                      <a:pt x="347" y="1"/>
                      <a:pt x="148" y="130"/>
                      <a:pt x="138" y="410"/>
                    </a:cubicBezTo>
                    <a:cubicBezTo>
                      <a:pt x="138" y="798"/>
                      <a:pt x="115" y="1186"/>
                      <a:pt x="115" y="1574"/>
                    </a:cubicBezTo>
                    <a:cubicBezTo>
                      <a:pt x="92" y="2008"/>
                      <a:pt x="1" y="2533"/>
                      <a:pt x="160" y="2943"/>
                    </a:cubicBezTo>
                    <a:cubicBezTo>
                      <a:pt x="186" y="3035"/>
                      <a:pt x="272" y="3089"/>
                      <a:pt x="357" y="3089"/>
                    </a:cubicBezTo>
                    <a:cubicBezTo>
                      <a:pt x="422" y="3089"/>
                      <a:pt x="486" y="3058"/>
                      <a:pt x="526" y="2989"/>
                    </a:cubicBezTo>
                    <a:cubicBezTo>
                      <a:pt x="731" y="2624"/>
                      <a:pt x="754" y="2099"/>
                      <a:pt x="822" y="1665"/>
                    </a:cubicBezTo>
                    <a:cubicBezTo>
                      <a:pt x="868" y="1300"/>
                      <a:pt x="936" y="912"/>
                      <a:pt x="1005" y="524"/>
                    </a:cubicBezTo>
                    <a:cubicBezTo>
                      <a:pt x="1055" y="188"/>
                      <a:pt x="799" y="1"/>
                      <a:pt x="552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17"/>
              <p:cNvSpPr/>
              <p:nvPr/>
            </p:nvSpPr>
            <p:spPr>
              <a:xfrm>
                <a:off x="8057175" y="771400"/>
                <a:ext cx="82200" cy="6021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4086" extrusionOk="0">
                    <a:moveTo>
                      <a:pt x="1644" y="0"/>
                    </a:moveTo>
                    <a:lnTo>
                      <a:pt x="23" y="23830"/>
                    </a:lnTo>
                    <a:cubicBezTo>
                      <a:pt x="1" y="23921"/>
                      <a:pt x="69" y="23990"/>
                      <a:pt x="160" y="23990"/>
                    </a:cubicBezTo>
                    <a:lnTo>
                      <a:pt x="1507" y="24081"/>
                    </a:lnTo>
                    <a:cubicBezTo>
                      <a:pt x="1519" y="24084"/>
                      <a:pt x="1531" y="24085"/>
                      <a:pt x="1542" y="24085"/>
                    </a:cubicBezTo>
                    <a:cubicBezTo>
                      <a:pt x="1615" y="24085"/>
                      <a:pt x="1667" y="24023"/>
                      <a:pt x="1667" y="23944"/>
                    </a:cubicBezTo>
                    <a:lnTo>
                      <a:pt x="3287" y="114"/>
                    </a:lnTo>
                    <a:lnTo>
                      <a:pt x="1644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17"/>
              <p:cNvSpPr/>
              <p:nvPr/>
            </p:nvSpPr>
            <p:spPr>
              <a:xfrm>
                <a:off x="8083425" y="766250"/>
                <a:ext cx="5995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6621" extrusionOk="0">
                    <a:moveTo>
                      <a:pt x="594" y="1"/>
                    </a:moveTo>
                    <a:cubicBezTo>
                      <a:pt x="525" y="1"/>
                      <a:pt x="457" y="46"/>
                      <a:pt x="434" y="138"/>
                    </a:cubicBezTo>
                    <a:lnTo>
                      <a:pt x="0" y="6506"/>
                    </a:lnTo>
                    <a:lnTo>
                      <a:pt x="1963" y="6620"/>
                    </a:lnTo>
                    <a:lnTo>
                      <a:pt x="2397" y="275"/>
                    </a:lnTo>
                    <a:cubicBezTo>
                      <a:pt x="2397" y="183"/>
                      <a:pt x="2329" y="115"/>
                      <a:pt x="2260" y="115"/>
                    </a:cubicBez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17"/>
              <p:cNvSpPr/>
              <p:nvPr/>
            </p:nvSpPr>
            <p:spPr>
              <a:xfrm>
                <a:off x="8085700" y="766250"/>
                <a:ext cx="57675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6621" extrusionOk="0">
                    <a:moveTo>
                      <a:pt x="503" y="1"/>
                    </a:moveTo>
                    <a:cubicBezTo>
                      <a:pt x="434" y="1"/>
                      <a:pt x="389" y="46"/>
                      <a:pt x="366" y="92"/>
                    </a:cubicBezTo>
                    <a:cubicBezTo>
                      <a:pt x="891" y="1142"/>
                      <a:pt x="1393" y="2192"/>
                      <a:pt x="1462" y="3356"/>
                    </a:cubicBezTo>
                    <a:cubicBezTo>
                      <a:pt x="1553" y="4611"/>
                      <a:pt x="1096" y="5890"/>
                      <a:pt x="1" y="6506"/>
                    </a:cubicBezTo>
                    <a:lnTo>
                      <a:pt x="1872" y="6620"/>
                    </a:lnTo>
                    <a:lnTo>
                      <a:pt x="2306" y="275"/>
                    </a:lnTo>
                    <a:cubicBezTo>
                      <a:pt x="2306" y="183"/>
                      <a:pt x="2238" y="115"/>
                      <a:pt x="2169" y="115"/>
                    </a:cubicBezTo>
                    <a:lnTo>
                      <a:pt x="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7"/>
              <p:cNvSpPr/>
              <p:nvPr/>
            </p:nvSpPr>
            <p:spPr>
              <a:xfrm>
                <a:off x="8088000" y="830525"/>
                <a:ext cx="24850" cy="774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099" extrusionOk="0">
                    <a:moveTo>
                      <a:pt x="544" y="0"/>
                    </a:moveTo>
                    <a:cubicBezTo>
                      <a:pt x="321" y="0"/>
                      <a:pt x="91" y="137"/>
                      <a:pt x="91" y="420"/>
                    </a:cubicBezTo>
                    <a:lnTo>
                      <a:pt x="69" y="1584"/>
                    </a:lnTo>
                    <a:cubicBezTo>
                      <a:pt x="69" y="1995"/>
                      <a:pt x="0" y="2543"/>
                      <a:pt x="160" y="2953"/>
                    </a:cubicBezTo>
                    <a:cubicBezTo>
                      <a:pt x="186" y="3045"/>
                      <a:pt x="271" y="3099"/>
                      <a:pt x="357" y="3099"/>
                    </a:cubicBezTo>
                    <a:cubicBezTo>
                      <a:pt x="421" y="3099"/>
                      <a:pt x="486" y="3068"/>
                      <a:pt x="525" y="2999"/>
                    </a:cubicBezTo>
                    <a:cubicBezTo>
                      <a:pt x="730" y="2611"/>
                      <a:pt x="730" y="2063"/>
                      <a:pt x="799" y="1630"/>
                    </a:cubicBezTo>
                    <a:cubicBezTo>
                      <a:pt x="845" y="1219"/>
                      <a:pt x="913" y="831"/>
                      <a:pt x="959" y="420"/>
                    </a:cubicBezTo>
                    <a:cubicBezTo>
                      <a:pt x="993" y="143"/>
                      <a:pt x="772" y="0"/>
                      <a:pt x="544" y="0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7"/>
              <p:cNvSpPr/>
              <p:nvPr/>
            </p:nvSpPr>
            <p:spPr>
              <a:xfrm>
                <a:off x="8001250" y="1130900"/>
                <a:ext cx="335000" cy="331550"/>
              </a:xfrm>
              <a:custGeom>
                <a:avLst/>
                <a:gdLst/>
                <a:ahLst/>
                <a:cxnLst/>
                <a:rect l="l" t="t" r="r" b="b"/>
                <a:pathLst>
                  <a:path w="13400" h="13262" extrusionOk="0">
                    <a:moveTo>
                      <a:pt x="1279" y="0"/>
                    </a:moveTo>
                    <a:cubicBezTo>
                      <a:pt x="1119" y="0"/>
                      <a:pt x="1005" y="114"/>
                      <a:pt x="982" y="274"/>
                    </a:cubicBezTo>
                    <a:lnTo>
                      <a:pt x="160" y="9724"/>
                    </a:lnTo>
                    <a:cubicBezTo>
                      <a:pt x="1" y="11618"/>
                      <a:pt x="1507" y="13262"/>
                      <a:pt x="3424" y="13262"/>
                    </a:cubicBezTo>
                    <a:lnTo>
                      <a:pt x="9975" y="13262"/>
                    </a:lnTo>
                    <a:cubicBezTo>
                      <a:pt x="11893" y="13262"/>
                      <a:pt x="13399" y="11618"/>
                      <a:pt x="13216" y="9724"/>
                    </a:cubicBezTo>
                    <a:lnTo>
                      <a:pt x="12418" y="274"/>
                    </a:lnTo>
                    <a:cubicBezTo>
                      <a:pt x="12395" y="114"/>
                      <a:pt x="12258" y="0"/>
                      <a:pt x="12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7"/>
              <p:cNvSpPr/>
              <p:nvPr/>
            </p:nvSpPr>
            <p:spPr>
              <a:xfrm>
                <a:off x="8010950" y="1130900"/>
                <a:ext cx="325300" cy="331550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3262" extrusionOk="0">
                    <a:moveTo>
                      <a:pt x="10683" y="0"/>
                    </a:moveTo>
                    <a:cubicBezTo>
                      <a:pt x="10112" y="2374"/>
                      <a:pt x="9291" y="4702"/>
                      <a:pt x="8012" y="6802"/>
                    </a:cubicBezTo>
                    <a:cubicBezTo>
                      <a:pt x="6861" y="8715"/>
                      <a:pt x="4319" y="11731"/>
                      <a:pt x="1752" y="11731"/>
                    </a:cubicBezTo>
                    <a:cubicBezTo>
                      <a:pt x="1164" y="11731"/>
                      <a:pt x="575" y="11573"/>
                      <a:pt x="1" y="11207"/>
                    </a:cubicBezTo>
                    <a:lnTo>
                      <a:pt x="1" y="11207"/>
                    </a:lnTo>
                    <a:cubicBezTo>
                      <a:pt x="503" y="12394"/>
                      <a:pt x="1644" y="13262"/>
                      <a:pt x="3036" y="13262"/>
                    </a:cubicBezTo>
                    <a:lnTo>
                      <a:pt x="9587" y="13262"/>
                    </a:lnTo>
                    <a:cubicBezTo>
                      <a:pt x="11505" y="13262"/>
                      <a:pt x="13011" y="11618"/>
                      <a:pt x="12828" y="9724"/>
                    </a:cubicBezTo>
                    <a:lnTo>
                      <a:pt x="12030" y="274"/>
                    </a:lnTo>
                    <a:cubicBezTo>
                      <a:pt x="12007" y="114"/>
                      <a:pt x="11870" y="0"/>
                      <a:pt x="11733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7"/>
              <p:cNvSpPr/>
              <p:nvPr/>
            </p:nvSpPr>
            <p:spPr>
              <a:xfrm>
                <a:off x="8038925" y="1155350"/>
                <a:ext cx="60800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690" extrusionOk="0">
                    <a:moveTo>
                      <a:pt x="1221" y="1"/>
                    </a:moveTo>
                    <a:cubicBezTo>
                      <a:pt x="625" y="1"/>
                      <a:pt x="23" y="366"/>
                      <a:pt x="46" y="1122"/>
                    </a:cubicBezTo>
                    <a:cubicBezTo>
                      <a:pt x="91" y="2103"/>
                      <a:pt x="114" y="3108"/>
                      <a:pt x="114" y="4112"/>
                    </a:cubicBezTo>
                    <a:cubicBezTo>
                      <a:pt x="114" y="4888"/>
                      <a:pt x="0" y="5824"/>
                      <a:pt x="502" y="6486"/>
                    </a:cubicBezTo>
                    <a:cubicBezTo>
                      <a:pt x="582" y="6619"/>
                      <a:pt x="708" y="6690"/>
                      <a:pt x="840" y="6690"/>
                    </a:cubicBezTo>
                    <a:cubicBezTo>
                      <a:pt x="935" y="6690"/>
                      <a:pt x="1033" y="6653"/>
                      <a:pt x="1119" y="6577"/>
                    </a:cubicBezTo>
                    <a:cubicBezTo>
                      <a:pt x="1780" y="5984"/>
                      <a:pt x="1849" y="4979"/>
                      <a:pt x="1963" y="4158"/>
                    </a:cubicBezTo>
                    <a:cubicBezTo>
                      <a:pt x="2123" y="3153"/>
                      <a:pt x="2237" y="2126"/>
                      <a:pt x="2351" y="1122"/>
                    </a:cubicBezTo>
                    <a:cubicBezTo>
                      <a:pt x="2432" y="383"/>
                      <a:pt x="1830" y="1"/>
                      <a:pt x="1221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79" name="Google Shape;2579;p17"/>
            <p:cNvSpPr/>
            <p:nvPr/>
          </p:nvSpPr>
          <p:spPr>
            <a:xfrm>
              <a:off x="8648379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17"/>
            <p:cNvSpPr/>
            <p:nvPr/>
          </p:nvSpPr>
          <p:spPr>
            <a:xfrm>
              <a:off x="8647229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17"/>
            <p:cNvSpPr/>
            <p:nvPr/>
          </p:nvSpPr>
          <p:spPr>
            <a:xfrm>
              <a:off x="8648954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17"/>
            <p:cNvSpPr/>
            <p:nvPr/>
          </p:nvSpPr>
          <p:spPr>
            <a:xfrm>
              <a:off x="7604404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7605554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7604404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7604679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7602979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7604679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8" name="Google Shape;2588;p17"/>
          <p:cNvSpPr txBox="1">
            <a:spLocks noGrp="1"/>
          </p:cNvSpPr>
          <p:nvPr>
            <p:ph type="title"/>
          </p:nvPr>
        </p:nvSpPr>
        <p:spPr>
          <a:xfrm>
            <a:off x="976688" y="2432138"/>
            <a:ext cx="38622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89" name="Google Shape;2589;p17"/>
          <p:cNvSpPr txBox="1">
            <a:spLocks noGrp="1"/>
          </p:cNvSpPr>
          <p:nvPr>
            <p:ph type="subTitle" idx="1"/>
          </p:nvPr>
        </p:nvSpPr>
        <p:spPr>
          <a:xfrm>
            <a:off x="1663073" y="3292825"/>
            <a:ext cx="24894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90" name="Google Shape;2590;p17"/>
          <p:cNvSpPr txBox="1">
            <a:spLocks noGrp="1"/>
          </p:cNvSpPr>
          <p:nvPr>
            <p:ph type="title" idx="2" hasCustomPrompt="1"/>
          </p:nvPr>
        </p:nvSpPr>
        <p:spPr>
          <a:xfrm>
            <a:off x="2366413" y="1289600"/>
            <a:ext cx="1082700" cy="7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2591" name="Google Shape;2591;p17"/>
          <p:cNvGrpSpPr/>
          <p:nvPr/>
        </p:nvGrpSpPr>
        <p:grpSpPr>
          <a:xfrm>
            <a:off x="174428" y="853845"/>
            <a:ext cx="275155" cy="3215368"/>
            <a:chOff x="174428" y="853845"/>
            <a:chExt cx="275155" cy="3215368"/>
          </a:xfrm>
        </p:grpSpPr>
        <p:grpSp>
          <p:nvGrpSpPr>
            <p:cNvPr id="2592" name="Google Shape;2592;p17"/>
            <p:cNvGrpSpPr/>
            <p:nvPr/>
          </p:nvGrpSpPr>
          <p:grpSpPr>
            <a:xfrm>
              <a:off x="174428" y="853845"/>
              <a:ext cx="275155" cy="704070"/>
              <a:chOff x="-175772" y="1576607"/>
              <a:chExt cx="275155" cy="704070"/>
            </a:xfrm>
          </p:grpSpPr>
          <p:sp>
            <p:nvSpPr>
              <p:cNvPr id="2593" name="Google Shape;2593;p17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17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17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6" name="Google Shape;2596;p17"/>
            <p:cNvGrpSpPr/>
            <p:nvPr/>
          </p:nvGrpSpPr>
          <p:grpSpPr>
            <a:xfrm>
              <a:off x="174428" y="1691145"/>
              <a:ext cx="275155" cy="2378068"/>
              <a:chOff x="-175772" y="1576607"/>
              <a:chExt cx="275155" cy="2378068"/>
            </a:xfrm>
          </p:grpSpPr>
          <p:sp>
            <p:nvSpPr>
              <p:cNvPr id="2597" name="Google Shape;2597;p17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17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17"/>
              <p:cNvSpPr/>
              <p:nvPr/>
            </p:nvSpPr>
            <p:spPr>
              <a:xfrm flipH="1">
                <a:off x="-171553" y="2414168"/>
                <a:ext cx="262070" cy="70294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985" extrusionOk="0">
                    <a:moveTo>
                      <a:pt x="1" y="0"/>
                    </a:moveTo>
                    <a:lnTo>
                      <a:pt x="1" y="9985"/>
                    </a:lnTo>
                    <a:lnTo>
                      <a:pt x="1835" y="9985"/>
                    </a:lnTo>
                    <a:cubicBezTo>
                      <a:pt x="2665" y="9985"/>
                      <a:pt x="3355" y="9311"/>
                      <a:pt x="3355" y="8464"/>
                    </a:cubicBezTo>
                    <a:lnTo>
                      <a:pt x="3355" y="1520"/>
                    </a:lnTo>
                    <a:cubicBezTo>
                      <a:pt x="3355" y="674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17"/>
              <p:cNvSpPr/>
              <p:nvPr/>
            </p:nvSpPr>
            <p:spPr>
              <a:xfrm flipH="1">
                <a:off x="-132298" y="2503823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17"/>
              <p:cNvSpPr/>
              <p:nvPr/>
            </p:nvSpPr>
            <p:spPr>
              <a:xfrm flipH="1">
                <a:off x="-171553" y="3250605"/>
                <a:ext cx="262070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17"/>
              <p:cNvSpPr/>
              <p:nvPr/>
            </p:nvSpPr>
            <p:spPr>
              <a:xfrm flipH="1">
                <a:off x="-132298" y="3365087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17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7"/>
              <p:cNvSpPr/>
              <p:nvPr/>
            </p:nvSpPr>
            <p:spPr>
              <a:xfrm flipH="1">
                <a:off x="63220" y="2413890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17"/>
              <p:cNvSpPr/>
              <p:nvPr/>
            </p:nvSpPr>
            <p:spPr>
              <a:xfrm flipH="1">
                <a:off x="63220" y="3250603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06" name="Google Shape;2606;p17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607" name="Google Shape;2607;p17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10" name="Google Shape;2610;p17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611" name="Google Shape;2611;p17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183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19"/>
          <p:cNvSpPr txBox="1">
            <a:spLocks noGrp="1"/>
          </p:cNvSpPr>
          <p:nvPr>
            <p:ph type="title"/>
          </p:nvPr>
        </p:nvSpPr>
        <p:spPr>
          <a:xfrm>
            <a:off x="937625" y="1273400"/>
            <a:ext cx="4187700" cy="29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51" name="Google Shape;2751;p19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752" name="Google Shape;2752;p19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19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19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5" name="Google Shape;2755;p19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756" name="Google Shape;2756;p19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19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44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3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3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6" name="Google Shape;1666;p13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667" name="Google Shape;1667;p13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1" name="Google Shape;1711;p13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712" name="Google Shape;1712;p13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4" name="Google Shape;1714;p13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13"/>
          <p:cNvGrpSpPr/>
          <p:nvPr/>
        </p:nvGrpSpPr>
        <p:grpSpPr>
          <a:xfrm>
            <a:off x="171075" y="109625"/>
            <a:ext cx="7358007" cy="4765493"/>
            <a:chOff x="-286062" y="184600"/>
            <a:chExt cx="7358007" cy="4765493"/>
          </a:xfrm>
        </p:grpSpPr>
        <p:sp>
          <p:nvSpPr>
            <p:cNvPr id="1761" name="Google Shape;1761;p13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5" name="Google Shape;1765;p13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1766" name="Google Shape;1766;p13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3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3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3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3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3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3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3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3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3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3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3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3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3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3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3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3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3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13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3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13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13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3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3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3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3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3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3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3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3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3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3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3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3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3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3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3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3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3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5" name="Google Shape;1805;p13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9" name="Google Shape;1809;p13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1810" name="Google Shape;1810;p13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3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3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3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4" name="Google Shape;1814;p13"/>
          <p:cNvSpPr txBox="1">
            <a:spLocks noGrp="1"/>
          </p:cNvSpPr>
          <p:nvPr>
            <p:ph type="title"/>
          </p:nvPr>
        </p:nvSpPr>
        <p:spPr>
          <a:xfrm>
            <a:off x="1870575" y="445025"/>
            <a:ext cx="39144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13"/>
          <p:cNvSpPr txBox="1">
            <a:spLocks noGrp="1"/>
          </p:cNvSpPr>
          <p:nvPr>
            <p:ph type="subTitle" idx="1"/>
          </p:nvPr>
        </p:nvSpPr>
        <p:spPr>
          <a:xfrm>
            <a:off x="1466201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6" name="Google Shape;1816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466320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17" name="Google Shape;1817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624825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18" name="Google Shape;1818;p13"/>
          <p:cNvSpPr txBox="1">
            <a:spLocks noGrp="1"/>
          </p:cNvSpPr>
          <p:nvPr>
            <p:ph type="subTitle" idx="4"/>
          </p:nvPr>
        </p:nvSpPr>
        <p:spPr>
          <a:xfrm>
            <a:off x="4896403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9" name="Google Shape;1819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896523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0" name="Google Shape;1820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131553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1" name="Google Shape;1821;p13"/>
          <p:cNvSpPr txBox="1">
            <a:spLocks noGrp="1"/>
          </p:cNvSpPr>
          <p:nvPr>
            <p:ph type="subTitle" idx="7"/>
          </p:nvPr>
        </p:nvSpPr>
        <p:spPr>
          <a:xfrm>
            <a:off x="1466201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2" name="Google Shape;1822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1466374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3" name="Google Shape;1823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34625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4" name="Google Shape;1824;p13"/>
          <p:cNvSpPr txBox="1">
            <a:spLocks noGrp="1"/>
          </p:cNvSpPr>
          <p:nvPr>
            <p:ph type="subTitle" idx="13"/>
          </p:nvPr>
        </p:nvSpPr>
        <p:spPr>
          <a:xfrm>
            <a:off x="4896403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5" name="Google Shape;1825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896523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6" name="Google Shape;1826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131403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827" name="Google Shape;1827;p13"/>
          <p:cNvGrpSpPr/>
          <p:nvPr/>
        </p:nvGrpSpPr>
        <p:grpSpPr>
          <a:xfrm flipH="1">
            <a:off x="6105041" y="4243509"/>
            <a:ext cx="874610" cy="832907"/>
            <a:chOff x="2196125" y="2117850"/>
            <a:chExt cx="569000" cy="541975"/>
          </a:xfrm>
        </p:grpSpPr>
        <p:sp>
          <p:nvSpPr>
            <p:cNvPr id="1828" name="Google Shape;1828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13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832" name="Google Shape;1832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5" name="Google Shape;1835;p13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836" name="Google Shape;1836;p13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20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0" name="Google Shape;2760;p20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61" name="Google Shape;2761;p20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2762" name="Google Shape;2762;p20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20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20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20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20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20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20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20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20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20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20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20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20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20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20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20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20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20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20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20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20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20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20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20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20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20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20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20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20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20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20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20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20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20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20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20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20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20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20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20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20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20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20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20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20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20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20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20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20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20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20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20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20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20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20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20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20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20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20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20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20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20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20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20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20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20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20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20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20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20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20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20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20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20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20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20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20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20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20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20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20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20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20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20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20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20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20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20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20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20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20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20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20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20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20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20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20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20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20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61" name="Google Shape;2861;p20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862" name="Google Shape;2862;p2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2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2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2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2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67" name="Google Shape;2867;p20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20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20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70" name="Google Shape;2870;p20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871" name="Google Shape;2871;p2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2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2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2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2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76" name="Google Shape;2876;p20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20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20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20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20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20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2" name="Google Shape;2882;p20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883" name="Google Shape;2883;p20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20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5" name="Google Shape;2885;p20"/>
          <p:cNvGrpSpPr/>
          <p:nvPr/>
        </p:nvGrpSpPr>
        <p:grpSpPr>
          <a:xfrm>
            <a:off x="25" y="108400"/>
            <a:ext cx="9122300" cy="4926696"/>
            <a:chOff x="25" y="108400"/>
            <a:chExt cx="9122300" cy="4926696"/>
          </a:xfrm>
        </p:grpSpPr>
        <p:sp>
          <p:nvSpPr>
            <p:cNvPr id="2886" name="Google Shape;2886;p20"/>
            <p:cNvSpPr/>
            <p:nvPr/>
          </p:nvSpPr>
          <p:spPr>
            <a:xfrm>
              <a:off x="406786" y="260748"/>
              <a:ext cx="8330135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20"/>
            <p:cNvSpPr/>
            <p:nvPr/>
          </p:nvSpPr>
          <p:spPr>
            <a:xfrm>
              <a:off x="4572359" y="108400"/>
              <a:ext cx="4397154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20"/>
            <p:cNvSpPr/>
            <p:nvPr/>
          </p:nvSpPr>
          <p:spPr>
            <a:xfrm>
              <a:off x="174375" y="108400"/>
              <a:ext cx="4484636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20"/>
            <p:cNvSpPr/>
            <p:nvPr/>
          </p:nvSpPr>
          <p:spPr>
            <a:xfrm>
              <a:off x="720000" y="4210391"/>
              <a:ext cx="297050" cy="824706"/>
            </a:xfrm>
            <a:custGeom>
              <a:avLst/>
              <a:gdLst/>
              <a:ahLst/>
              <a:cxnLst/>
              <a:rect l="l" t="t" r="r" b="b"/>
              <a:pathLst>
                <a:path w="11882" h="32071" extrusionOk="0">
                  <a:moveTo>
                    <a:pt x="1" y="1"/>
                  </a:moveTo>
                  <a:lnTo>
                    <a:pt x="1" y="32070"/>
                  </a:lnTo>
                  <a:lnTo>
                    <a:pt x="5941" y="26240"/>
                  </a:lnTo>
                  <a:lnTo>
                    <a:pt x="11882" y="32070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20"/>
            <p:cNvSpPr/>
            <p:nvPr/>
          </p:nvSpPr>
          <p:spPr>
            <a:xfrm>
              <a:off x="293478" y="233896"/>
              <a:ext cx="4320006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20"/>
            <p:cNvSpPr/>
            <p:nvPr/>
          </p:nvSpPr>
          <p:spPr>
            <a:xfrm flipH="1">
              <a:off x="25" y="1930375"/>
              <a:ext cx="1040534" cy="540081"/>
            </a:xfrm>
            <a:custGeom>
              <a:avLst/>
              <a:gdLst/>
              <a:ahLst/>
              <a:cxnLst/>
              <a:rect l="l" t="t" r="r" b="b"/>
              <a:pathLst>
                <a:path w="25942" h="13465" extrusionOk="0">
                  <a:moveTo>
                    <a:pt x="1866" y="1"/>
                  </a:moveTo>
                  <a:lnTo>
                    <a:pt x="0" y="7211"/>
                  </a:lnTo>
                  <a:lnTo>
                    <a:pt x="24076" y="13465"/>
                  </a:lnTo>
                  <a:lnTo>
                    <a:pt x="25941" y="6255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20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20"/>
            <p:cNvSpPr/>
            <p:nvPr/>
          </p:nvSpPr>
          <p:spPr>
            <a:xfrm>
              <a:off x="4613294" y="233896"/>
              <a:ext cx="4237321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20"/>
            <p:cNvSpPr/>
            <p:nvPr/>
          </p:nvSpPr>
          <p:spPr>
            <a:xfrm>
              <a:off x="8001975" y="3060134"/>
              <a:ext cx="1037365" cy="490425"/>
            </a:xfrm>
            <a:custGeom>
              <a:avLst/>
              <a:gdLst/>
              <a:ahLst/>
              <a:cxnLst/>
              <a:rect l="l" t="t" r="r" b="b"/>
              <a:pathLst>
                <a:path w="25863" h="12227" extrusionOk="0">
                  <a:moveTo>
                    <a:pt x="1489" y="0"/>
                  </a:moveTo>
                  <a:lnTo>
                    <a:pt x="0" y="7305"/>
                  </a:lnTo>
                  <a:lnTo>
                    <a:pt x="24389" y="12226"/>
                  </a:lnTo>
                  <a:lnTo>
                    <a:pt x="25863" y="492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95" name="Google Shape;2895;p20"/>
            <p:cNvGrpSpPr/>
            <p:nvPr/>
          </p:nvGrpSpPr>
          <p:grpSpPr>
            <a:xfrm>
              <a:off x="418990" y="297292"/>
              <a:ext cx="1016917" cy="968564"/>
              <a:chOff x="2196125" y="2117850"/>
              <a:chExt cx="569000" cy="541975"/>
            </a:xfrm>
          </p:grpSpPr>
          <p:sp>
            <p:nvSpPr>
              <p:cNvPr id="2896" name="Google Shape;2896;p20"/>
              <p:cNvSpPr/>
              <p:nvPr/>
            </p:nvSpPr>
            <p:spPr>
              <a:xfrm>
                <a:off x="2196125" y="2117850"/>
                <a:ext cx="56900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21679" extrusionOk="0">
                    <a:moveTo>
                      <a:pt x="4906" y="1"/>
                    </a:moveTo>
                    <a:lnTo>
                      <a:pt x="0" y="17854"/>
                    </a:lnTo>
                    <a:lnTo>
                      <a:pt x="13903" y="21678"/>
                    </a:lnTo>
                    <a:lnTo>
                      <a:pt x="18825" y="19249"/>
                    </a:lnTo>
                    <a:lnTo>
                      <a:pt x="22759" y="4907"/>
                    </a:lnTo>
                    <a:lnTo>
                      <a:pt x="49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20"/>
              <p:cNvSpPr/>
              <p:nvPr/>
            </p:nvSpPr>
            <p:spPr>
              <a:xfrm>
                <a:off x="2543700" y="2571625"/>
                <a:ext cx="123075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3528" extrusionOk="0">
                    <a:moveTo>
                      <a:pt x="972" y="1"/>
                    </a:moveTo>
                    <a:lnTo>
                      <a:pt x="0" y="3527"/>
                    </a:lnTo>
                    <a:lnTo>
                      <a:pt x="4922" y="109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20"/>
              <p:cNvSpPr/>
              <p:nvPr/>
            </p:nvSpPr>
            <p:spPr>
              <a:xfrm>
                <a:off x="2298775" y="2117850"/>
                <a:ext cx="466350" cy="195950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7838" extrusionOk="0">
                    <a:moveTo>
                      <a:pt x="800" y="1"/>
                    </a:moveTo>
                    <a:lnTo>
                      <a:pt x="1" y="2932"/>
                    </a:lnTo>
                    <a:lnTo>
                      <a:pt x="17854" y="7838"/>
                    </a:lnTo>
                    <a:lnTo>
                      <a:pt x="18653" y="4907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99" name="Google Shape;2899;p20"/>
            <p:cNvGrpSpPr/>
            <p:nvPr/>
          </p:nvGrpSpPr>
          <p:grpSpPr>
            <a:xfrm>
              <a:off x="389641" y="210298"/>
              <a:ext cx="8365548" cy="4599194"/>
              <a:chOff x="278825" y="1433275"/>
              <a:chExt cx="6996946" cy="3489525"/>
            </a:xfrm>
          </p:grpSpPr>
          <p:sp>
            <p:nvSpPr>
              <p:cNvPr id="2900" name="Google Shape;2900;p20"/>
              <p:cNvSpPr/>
              <p:nvPr/>
            </p:nvSpPr>
            <p:spPr>
              <a:xfrm>
                <a:off x="278825" y="1459525"/>
                <a:ext cx="3498746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20"/>
              <p:cNvSpPr/>
              <p:nvPr/>
            </p:nvSpPr>
            <p:spPr>
              <a:xfrm>
                <a:off x="299869" y="1433275"/>
                <a:ext cx="3477703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20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20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04" name="Google Shape;2904;p20"/>
            <p:cNvSpPr/>
            <p:nvPr/>
          </p:nvSpPr>
          <p:spPr>
            <a:xfrm>
              <a:off x="8101285" y="2533900"/>
              <a:ext cx="1021040" cy="387342"/>
            </a:xfrm>
            <a:custGeom>
              <a:avLst/>
              <a:gdLst/>
              <a:ahLst/>
              <a:cxnLst/>
              <a:rect l="l" t="t" r="r" b="b"/>
              <a:pathLst>
                <a:path w="25456" h="9657" extrusionOk="0">
                  <a:moveTo>
                    <a:pt x="24782" y="1"/>
                  </a:moveTo>
                  <a:lnTo>
                    <a:pt x="1" y="2227"/>
                  </a:lnTo>
                  <a:lnTo>
                    <a:pt x="675" y="9656"/>
                  </a:lnTo>
                  <a:lnTo>
                    <a:pt x="25456" y="7431"/>
                  </a:lnTo>
                  <a:lnTo>
                    <a:pt x="24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05" name="Google Shape;2905;p20"/>
            <p:cNvGrpSpPr/>
            <p:nvPr/>
          </p:nvGrpSpPr>
          <p:grpSpPr>
            <a:xfrm>
              <a:off x="8131166" y="4070254"/>
              <a:ext cx="304527" cy="842608"/>
              <a:chOff x="8134250" y="4113858"/>
              <a:chExt cx="289749" cy="801568"/>
            </a:xfrm>
          </p:grpSpPr>
          <p:sp>
            <p:nvSpPr>
              <p:cNvPr id="2906" name="Google Shape;2906;p20"/>
              <p:cNvSpPr/>
              <p:nvPr/>
            </p:nvSpPr>
            <p:spPr>
              <a:xfrm>
                <a:off x="8134250" y="4113858"/>
                <a:ext cx="289749" cy="667048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5127" extrusionOk="0">
                    <a:moveTo>
                      <a:pt x="1114" y="1"/>
                    </a:moveTo>
                    <a:cubicBezTo>
                      <a:pt x="502" y="1"/>
                      <a:pt x="1" y="502"/>
                      <a:pt x="1" y="1114"/>
                    </a:cubicBezTo>
                    <a:lnTo>
                      <a:pt x="1" y="5126"/>
                    </a:lnTo>
                    <a:lnTo>
                      <a:pt x="236" y="5126"/>
                    </a:lnTo>
                    <a:lnTo>
                      <a:pt x="236" y="1114"/>
                    </a:lnTo>
                    <a:cubicBezTo>
                      <a:pt x="236" y="628"/>
                      <a:pt x="628" y="236"/>
                      <a:pt x="1114" y="236"/>
                    </a:cubicBezTo>
                    <a:cubicBezTo>
                      <a:pt x="1599" y="236"/>
                      <a:pt x="1991" y="628"/>
                      <a:pt x="1991" y="1114"/>
                    </a:cubicBezTo>
                    <a:lnTo>
                      <a:pt x="1991" y="3904"/>
                    </a:lnTo>
                    <a:lnTo>
                      <a:pt x="2226" y="3904"/>
                    </a:lnTo>
                    <a:lnTo>
                      <a:pt x="2226" y="1114"/>
                    </a:lnTo>
                    <a:cubicBezTo>
                      <a:pt x="2226" y="502"/>
                      <a:pt x="1725" y="1"/>
                      <a:pt x="1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20"/>
              <p:cNvSpPr/>
              <p:nvPr/>
            </p:nvSpPr>
            <p:spPr>
              <a:xfrm>
                <a:off x="8134250" y="4780767"/>
                <a:ext cx="267371" cy="1346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035" extrusionOk="0">
                    <a:moveTo>
                      <a:pt x="1" y="0"/>
                    </a:moveTo>
                    <a:cubicBezTo>
                      <a:pt x="1" y="564"/>
                      <a:pt x="455" y="1035"/>
                      <a:pt x="1020" y="1035"/>
                    </a:cubicBezTo>
                    <a:cubicBezTo>
                      <a:pt x="1599" y="1035"/>
                      <a:pt x="2054" y="564"/>
                      <a:pt x="2054" y="0"/>
                    </a:cubicBezTo>
                    <a:lnTo>
                      <a:pt x="1819" y="0"/>
                    </a:lnTo>
                    <a:cubicBezTo>
                      <a:pt x="1819" y="439"/>
                      <a:pt x="1458" y="784"/>
                      <a:pt x="1020" y="784"/>
                    </a:cubicBezTo>
                    <a:cubicBezTo>
                      <a:pt x="596" y="784"/>
                      <a:pt x="236" y="439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08" name="Google Shape;2908;p20"/>
          <p:cNvSpPr txBox="1">
            <a:spLocks noGrp="1"/>
          </p:cNvSpPr>
          <p:nvPr>
            <p:ph type="title"/>
          </p:nvPr>
        </p:nvSpPr>
        <p:spPr>
          <a:xfrm>
            <a:off x="1557150" y="445025"/>
            <a:ext cx="6029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9" name="Google Shape;2909;p20"/>
          <p:cNvSpPr txBox="1">
            <a:spLocks noGrp="1"/>
          </p:cNvSpPr>
          <p:nvPr>
            <p:ph type="subTitle" idx="1"/>
          </p:nvPr>
        </p:nvSpPr>
        <p:spPr>
          <a:xfrm>
            <a:off x="1892386" y="2058405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10" name="Google Shape;2910;p20"/>
          <p:cNvSpPr txBox="1">
            <a:spLocks noGrp="1"/>
          </p:cNvSpPr>
          <p:nvPr>
            <p:ph type="title" idx="2"/>
          </p:nvPr>
        </p:nvSpPr>
        <p:spPr>
          <a:xfrm>
            <a:off x="1892488" y="153460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11" name="Google Shape;2911;p20"/>
          <p:cNvSpPr txBox="1">
            <a:spLocks noGrp="1"/>
          </p:cNvSpPr>
          <p:nvPr>
            <p:ph type="subTitle" idx="3"/>
          </p:nvPr>
        </p:nvSpPr>
        <p:spPr>
          <a:xfrm>
            <a:off x="1892336" y="37648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12" name="Google Shape;2912;p20"/>
          <p:cNvSpPr txBox="1">
            <a:spLocks noGrp="1"/>
          </p:cNvSpPr>
          <p:nvPr>
            <p:ph type="title" idx="4"/>
          </p:nvPr>
        </p:nvSpPr>
        <p:spPr>
          <a:xfrm>
            <a:off x="1892438" y="32685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13" name="Google Shape;2913;p20"/>
          <p:cNvSpPr txBox="1">
            <a:spLocks noGrp="1"/>
          </p:cNvSpPr>
          <p:nvPr>
            <p:ph type="subTitle" idx="5"/>
          </p:nvPr>
        </p:nvSpPr>
        <p:spPr>
          <a:xfrm>
            <a:off x="5312962" y="37648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14" name="Google Shape;2914;p20"/>
          <p:cNvSpPr txBox="1">
            <a:spLocks noGrp="1"/>
          </p:cNvSpPr>
          <p:nvPr>
            <p:ph type="title" idx="6"/>
          </p:nvPr>
        </p:nvSpPr>
        <p:spPr>
          <a:xfrm>
            <a:off x="5313064" y="32685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15" name="Google Shape;2915;p20"/>
          <p:cNvSpPr txBox="1">
            <a:spLocks noGrp="1"/>
          </p:cNvSpPr>
          <p:nvPr>
            <p:ph type="subTitle" idx="7"/>
          </p:nvPr>
        </p:nvSpPr>
        <p:spPr>
          <a:xfrm>
            <a:off x="5312962" y="2058405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16" name="Google Shape;2916;p20"/>
          <p:cNvSpPr txBox="1">
            <a:spLocks noGrp="1"/>
          </p:cNvSpPr>
          <p:nvPr>
            <p:ph type="title" idx="8"/>
          </p:nvPr>
        </p:nvSpPr>
        <p:spPr>
          <a:xfrm>
            <a:off x="5313064" y="153460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917" name="Google Shape;2917;p20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918" name="Google Shape;2918;p20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20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20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20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922" name="Google Shape;2922;p20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20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0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Of The Section 1">
  <p:cSld name="Name Of The Section 1"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p21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6" name="Google Shape;2926;p21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27" name="Google Shape;2927;p21"/>
          <p:cNvGrpSpPr/>
          <p:nvPr/>
        </p:nvGrpSpPr>
        <p:grpSpPr>
          <a:xfrm>
            <a:off x="177530" y="114800"/>
            <a:ext cx="5774916" cy="4774565"/>
            <a:chOff x="-172670" y="114800"/>
            <a:chExt cx="5774916" cy="4774565"/>
          </a:xfrm>
        </p:grpSpPr>
        <p:sp>
          <p:nvSpPr>
            <p:cNvPr id="2928" name="Google Shape;2928;p21"/>
            <p:cNvSpPr/>
            <p:nvPr/>
          </p:nvSpPr>
          <p:spPr>
            <a:xfrm flipH="1">
              <a:off x="5105219" y="433326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21"/>
            <p:cNvSpPr/>
            <p:nvPr/>
          </p:nvSpPr>
          <p:spPr>
            <a:xfrm flipH="1">
              <a:off x="5105219" y="64867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21"/>
            <p:cNvSpPr/>
            <p:nvPr/>
          </p:nvSpPr>
          <p:spPr>
            <a:xfrm flipH="1">
              <a:off x="5105219" y="89367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21"/>
            <p:cNvSpPr/>
            <p:nvPr/>
          </p:nvSpPr>
          <p:spPr>
            <a:xfrm flipH="1">
              <a:off x="5105219" y="113979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21"/>
            <p:cNvSpPr/>
            <p:nvPr/>
          </p:nvSpPr>
          <p:spPr>
            <a:xfrm flipH="1">
              <a:off x="5105219" y="138584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35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35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21"/>
            <p:cNvSpPr/>
            <p:nvPr/>
          </p:nvSpPr>
          <p:spPr>
            <a:xfrm flipH="1">
              <a:off x="5105219" y="163084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21"/>
            <p:cNvSpPr/>
            <p:nvPr/>
          </p:nvSpPr>
          <p:spPr>
            <a:xfrm flipH="1">
              <a:off x="5105219" y="1876897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21"/>
            <p:cNvSpPr/>
            <p:nvPr/>
          </p:nvSpPr>
          <p:spPr>
            <a:xfrm flipH="1">
              <a:off x="5105219" y="2121893"/>
              <a:ext cx="497027" cy="96026"/>
            </a:xfrm>
            <a:custGeom>
              <a:avLst/>
              <a:gdLst/>
              <a:ahLst/>
              <a:cxnLst/>
              <a:rect l="l" t="t" r="r" b="b"/>
              <a:pathLst>
                <a:path w="6365" h="1364" extrusionOk="0">
                  <a:moveTo>
                    <a:pt x="674" y="0"/>
                  </a:moveTo>
                  <a:cubicBezTo>
                    <a:pt x="298" y="0"/>
                    <a:pt x="0" y="314"/>
                    <a:pt x="0" y="690"/>
                  </a:cubicBezTo>
                  <a:cubicBezTo>
                    <a:pt x="0" y="1050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0"/>
                    <a:pt x="6364" y="690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21"/>
            <p:cNvSpPr/>
            <p:nvPr/>
          </p:nvSpPr>
          <p:spPr>
            <a:xfrm flipH="1">
              <a:off x="5105219" y="236794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21"/>
            <p:cNvSpPr/>
            <p:nvPr/>
          </p:nvSpPr>
          <p:spPr>
            <a:xfrm flipH="1">
              <a:off x="5105219" y="261399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21"/>
            <p:cNvSpPr/>
            <p:nvPr/>
          </p:nvSpPr>
          <p:spPr>
            <a:xfrm flipH="1">
              <a:off x="5105219" y="285899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21"/>
            <p:cNvSpPr/>
            <p:nvPr/>
          </p:nvSpPr>
          <p:spPr>
            <a:xfrm flipH="1">
              <a:off x="5105219" y="310504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21"/>
            <p:cNvSpPr/>
            <p:nvPr/>
          </p:nvSpPr>
          <p:spPr>
            <a:xfrm flipH="1">
              <a:off x="5105219" y="335004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90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90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21"/>
            <p:cNvSpPr/>
            <p:nvPr/>
          </p:nvSpPr>
          <p:spPr>
            <a:xfrm flipH="1">
              <a:off x="5105219" y="359616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21"/>
            <p:cNvSpPr/>
            <p:nvPr/>
          </p:nvSpPr>
          <p:spPr>
            <a:xfrm flipH="1">
              <a:off x="5105219" y="384221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21"/>
            <p:cNvSpPr/>
            <p:nvPr/>
          </p:nvSpPr>
          <p:spPr>
            <a:xfrm flipH="1">
              <a:off x="5105219" y="408721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314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21"/>
            <p:cNvSpPr/>
            <p:nvPr/>
          </p:nvSpPr>
          <p:spPr>
            <a:xfrm flipH="1">
              <a:off x="-172670" y="147777"/>
              <a:ext cx="5546095" cy="4741589"/>
            </a:xfrm>
            <a:custGeom>
              <a:avLst/>
              <a:gdLst/>
              <a:ahLst/>
              <a:cxnLst/>
              <a:rect l="l" t="t" r="r" b="b"/>
              <a:pathLst>
                <a:path w="45692" h="63137" extrusionOk="0">
                  <a:moveTo>
                    <a:pt x="1631" y="0"/>
                  </a:moveTo>
                  <a:cubicBezTo>
                    <a:pt x="737" y="0"/>
                    <a:pt x="1" y="737"/>
                    <a:pt x="1" y="1631"/>
                  </a:cubicBezTo>
                  <a:lnTo>
                    <a:pt x="1" y="61506"/>
                  </a:lnTo>
                  <a:cubicBezTo>
                    <a:pt x="1" y="62416"/>
                    <a:pt x="737" y="63137"/>
                    <a:pt x="1631" y="63137"/>
                  </a:cubicBezTo>
                  <a:lnTo>
                    <a:pt x="44061" y="63137"/>
                  </a:lnTo>
                  <a:cubicBezTo>
                    <a:pt x="44970" y="63137"/>
                    <a:pt x="45691" y="62416"/>
                    <a:pt x="45691" y="61506"/>
                  </a:cubicBezTo>
                  <a:lnTo>
                    <a:pt x="45691" y="1631"/>
                  </a:lnTo>
                  <a:cubicBezTo>
                    <a:pt x="45691" y="737"/>
                    <a:pt x="44970" y="0"/>
                    <a:pt x="44061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21"/>
            <p:cNvSpPr/>
            <p:nvPr/>
          </p:nvSpPr>
          <p:spPr>
            <a:xfrm flipH="1">
              <a:off x="-172010" y="114800"/>
              <a:ext cx="5484291" cy="4741431"/>
            </a:xfrm>
            <a:custGeom>
              <a:avLst/>
              <a:gdLst/>
              <a:ahLst/>
              <a:cxnLst/>
              <a:rect l="l" t="t" r="r" b="b"/>
              <a:pathLst>
                <a:path w="45691" h="63137" extrusionOk="0">
                  <a:moveTo>
                    <a:pt x="1630" y="1"/>
                  </a:moveTo>
                  <a:cubicBezTo>
                    <a:pt x="721" y="1"/>
                    <a:pt x="0" y="722"/>
                    <a:pt x="0" y="1631"/>
                  </a:cubicBezTo>
                  <a:lnTo>
                    <a:pt x="0" y="61507"/>
                  </a:lnTo>
                  <a:cubicBezTo>
                    <a:pt x="0" y="62416"/>
                    <a:pt x="721" y="63137"/>
                    <a:pt x="1630" y="63137"/>
                  </a:cubicBezTo>
                  <a:lnTo>
                    <a:pt x="44061" y="63137"/>
                  </a:lnTo>
                  <a:cubicBezTo>
                    <a:pt x="44954" y="63137"/>
                    <a:pt x="45691" y="62416"/>
                    <a:pt x="45691" y="61507"/>
                  </a:cubicBezTo>
                  <a:lnTo>
                    <a:pt x="45691" y="1631"/>
                  </a:lnTo>
                  <a:cubicBezTo>
                    <a:pt x="45691" y="722"/>
                    <a:pt x="44954" y="1"/>
                    <a:pt x="44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21"/>
            <p:cNvSpPr/>
            <p:nvPr/>
          </p:nvSpPr>
          <p:spPr>
            <a:xfrm flipH="1">
              <a:off x="-21419" y="280772"/>
              <a:ext cx="5157078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21"/>
            <p:cNvSpPr/>
            <p:nvPr/>
          </p:nvSpPr>
          <p:spPr>
            <a:xfrm flipH="1">
              <a:off x="64857" y="280772"/>
              <a:ext cx="5070832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21"/>
            <p:cNvSpPr/>
            <p:nvPr/>
          </p:nvSpPr>
          <p:spPr>
            <a:xfrm flipH="1">
              <a:off x="94737" y="280773"/>
              <a:ext cx="5102786" cy="4409500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9" name="Google Shape;2949;p21"/>
            <p:cNvGrpSpPr/>
            <p:nvPr/>
          </p:nvGrpSpPr>
          <p:grpSpPr>
            <a:xfrm flipH="1">
              <a:off x="5038101" y="607842"/>
              <a:ext cx="151802" cy="3821450"/>
              <a:chOff x="710516" y="654965"/>
              <a:chExt cx="131419" cy="3669531"/>
            </a:xfrm>
          </p:grpSpPr>
          <p:sp>
            <p:nvSpPr>
              <p:cNvPr id="2950" name="Google Shape;2950;p21"/>
              <p:cNvSpPr/>
              <p:nvPr/>
            </p:nvSpPr>
            <p:spPr>
              <a:xfrm>
                <a:off x="710516" y="654965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21"/>
              <p:cNvSpPr/>
              <p:nvPr/>
            </p:nvSpPr>
            <p:spPr>
              <a:xfrm>
                <a:off x="710516" y="891236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57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57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21"/>
              <p:cNvSpPr/>
              <p:nvPr/>
            </p:nvSpPr>
            <p:spPr>
              <a:xfrm>
                <a:off x="710516" y="1126492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21"/>
              <p:cNvSpPr/>
              <p:nvPr/>
            </p:nvSpPr>
            <p:spPr>
              <a:xfrm>
                <a:off x="710516" y="1362763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21"/>
              <p:cNvSpPr/>
              <p:nvPr/>
            </p:nvSpPr>
            <p:spPr>
              <a:xfrm>
                <a:off x="710516" y="1598020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21"/>
              <p:cNvSpPr/>
              <p:nvPr/>
            </p:nvSpPr>
            <p:spPr>
              <a:xfrm>
                <a:off x="710516" y="1834290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21"/>
              <p:cNvSpPr/>
              <p:nvPr/>
            </p:nvSpPr>
            <p:spPr>
              <a:xfrm>
                <a:off x="710516" y="2070629"/>
                <a:ext cx="131419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8" extrusionOk="0">
                    <a:moveTo>
                      <a:pt x="972" y="0"/>
                    </a:moveTo>
                    <a:cubicBezTo>
                      <a:pt x="423" y="0"/>
                      <a:pt x="0" y="423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3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21"/>
              <p:cNvSpPr/>
              <p:nvPr/>
            </p:nvSpPr>
            <p:spPr>
              <a:xfrm>
                <a:off x="710516" y="2305818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21"/>
              <p:cNvSpPr/>
              <p:nvPr/>
            </p:nvSpPr>
            <p:spPr>
              <a:xfrm>
                <a:off x="710516" y="2542156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21"/>
              <p:cNvSpPr/>
              <p:nvPr/>
            </p:nvSpPr>
            <p:spPr>
              <a:xfrm>
                <a:off x="710516" y="2777345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21"/>
              <p:cNvSpPr/>
              <p:nvPr/>
            </p:nvSpPr>
            <p:spPr>
              <a:xfrm>
                <a:off x="710516" y="3013684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21"/>
              <p:cNvSpPr/>
              <p:nvPr/>
            </p:nvSpPr>
            <p:spPr>
              <a:xfrm>
                <a:off x="710516" y="3249954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21"/>
              <p:cNvSpPr/>
              <p:nvPr/>
            </p:nvSpPr>
            <p:spPr>
              <a:xfrm>
                <a:off x="710516" y="3485211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21"/>
              <p:cNvSpPr/>
              <p:nvPr/>
            </p:nvSpPr>
            <p:spPr>
              <a:xfrm>
                <a:off x="710516" y="3721482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21"/>
              <p:cNvSpPr/>
              <p:nvPr/>
            </p:nvSpPr>
            <p:spPr>
              <a:xfrm>
                <a:off x="710516" y="3956739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21"/>
              <p:cNvSpPr/>
              <p:nvPr/>
            </p:nvSpPr>
            <p:spPr>
              <a:xfrm>
                <a:off x="710516" y="4193009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6" name="Google Shape;2966;p21"/>
            <p:cNvGrpSpPr/>
            <p:nvPr/>
          </p:nvGrpSpPr>
          <p:grpSpPr>
            <a:xfrm flipH="1">
              <a:off x="5080893" y="628751"/>
              <a:ext cx="497028" cy="3779561"/>
              <a:chOff x="374600" y="675043"/>
              <a:chExt cx="430290" cy="3629308"/>
            </a:xfrm>
          </p:grpSpPr>
          <p:sp>
            <p:nvSpPr>
              <p:cNvPr id="2967" name="Google Shape;2967;p21"/>
              <p:cNvSpPr/>
              <p:nvPr/>
            </p:nvSpPr>
            <p:spPr>
              <a:xfrm>
                <a:off x="374600" y="67504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21"/>
              <p:cNvSpPr/>
              <p:nvPr/>
            </p:nvSpPr>
            <p:spPr>
              <a:xfrm>
                <a:off x="374600" y="910300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21"/>
              <p:cNvSpPr/>
              <p:nvPr/>
            </p:nvSpPr>
            <p:spPr>
              <a:xfrm>
                <a:off x="374600" y="1146638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21"/>
              <p:cNvSpPr/>
              <p:nvPr/>
            </p:nvSpPr>
            <p:spPr>
              <a:xfrm>
                <a:off x="374600" y="1382909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35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35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21"/>
              <p:cNvSpPr/>
              <p:nvPr/>
            </p:nvSpPr>
            <p:spPr>
              <a:xfrm>
                <a:off x="374600" y="161816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21"/>
              <p:cNvSpPr/>
              <p:nvPr/>
            </p:nvSpPr>
            <p:spPr>
              <a:xfrm>
                <a:off x="374600" y="1854436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21"/>
              <p:cNvSpPr/>
              <p:nvPr/>
            </p:nvSpPr>
            <p:spPr>
              <a:xfrm>
                <a:off x="374600" y="2089693"/>
                <a:ext cx="430290" cy="9221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4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90"/>
                    </a:cubicBezTo>
                    <a:cubicBezTo>
                      <a:pt x="0" y="1050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0"/>
                      <a:pt x="6364" y="690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21"/>
              <p:cNvSpPr/>
              <p:nvPr/>
            </p:nvSpPr>
            <p:spPr>
              <a:xfrm>
                <a:off x="374600" y="232596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21"/>
              <p:cNvSpPr/>
              <p:nvPr/>
            </p:nvSpPr>
            <p:spPr>
              <a:xfrm>
                <a:off x="374600" y="256223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21"/>
              <p:cNvSpPr/>
              <p:nvPr/>
            </p:nvSpPr>
            <p:spPr>
              <a:xfrm>
                <a:off x="374600" y="2797491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21"/>
              <p:cNvSpPr/>
              <p:nvPr/>
            </p:nvSpPr>
            <p:spPr>
              <a:xfrm>
                <a:off x="374600" y="3033762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21"/>
              <p:cNvSpPr/>
              <p:nvPr/>
            </p:nvSpPr>
            <p:spPr>
              <a:xfrm>
                <a:off x="374600" y="3269018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90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90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21"/>
              <p:cNvSpPr/>
              <p:nvPr/>
            </p:nvSpPr>
            <p:spPr>
              <a:xfrm>
                <a:off x="374600" y="350535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21"/>
              <p:cNvSpPr/>
              <p:nvPr/>
            </p:nvSpPr>
            <p:spPr>
              <a:xfrm>
                <a:off x="374600" y="374162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21"/>
              <p:cNvSpPr/>
              <p:nvPr/>
            </p:nvSpPr>
            <p:spPr>
              <a:xfrm>
                <a:off x="374600" y="397688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21"/>
              <p:cNvSpPr/>
              <p:nvPr/>
            </p:nvSpPr>
            <p:spPr>
              <a:xfrm>
                <a:off x="374600" y="421315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83" name="Google Shape;2983;p21"/>
            <p:cNvGrpSpPr/>
            <p:nvPr/>
          </p:nvGrpSpPr>
          <p:grpSpPr>
            <a:xfrm flipH="1">
              <a:off x="5162328" y="656434"/>
              <a:ext cx="334126" cy="3712843"/>
              <a:chOff x="466451" y="631324"/>
              <a:chExt cx="313175" cy="3565242"/>
            </a:xfrm>
          </p:grpSpPr>
          <p:sp>
            <p:nvSpPr>
              <p:cNvPr id="2984" name="Google Shape;2984;p21"/>
              <p:cNvSpPr/>
              <p:nvPr/>
            </p:nvSpPr>
            <p:spPr>
              <a:xfrm rot="5400000">
                <a:off x="606292" y="4914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21"/>
              <p:cNvSpPr/>
              <p:nvPr/>
            </p:nvSpPr>
            <p:spPr>
              <a:xfrm rot="5400000">
                <a:off x="606292" y="7269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21"/>
              <p:cNvSpPr/>
              <p:nvPr/>
            </p:nvSpPr>
            <p:spPr>
              <a:xfrm rot="5400000">
                <a:off x="606292" y="9623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21"/>
              <p:cNvSpPr/>
              <p:nvPr/>
            </p:nvSpPr>
            <p:spPr>
              <a:xfrm rot="5400000">
                <a:off x="606292" y="11978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21"/>
              <p:cNvSpPr/>
              <p:nvPr/>
            </p:nvSpPr>
            <p:spPr>
              <a:xfrm rot="5400000">
                <a:off x="606292" y="14332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21"/>
              <p:cNvSpPr/>
              <p:nvPr/>
            </p:nvSpPr>
            <p:spPr>
              <a:xfrm rot="5400000">
                <a:off x="606292" y="16687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21"/>
              <p:cNvSpPr/>
              <p:nvPr/>
            </p:nvSpPr>
            <p:spPr>
              <a:xfrm rot="5400000">
                <a:off x="606292" y="19041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21"/>
              <p:cNvSpPr/>
              <p:nvPr/>
            </p:nvSpPr>
            <p:spPr>
              <a:xfrm rot="5400000">
                <a:off x="606292" y="21396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21"/>
              <p:cNvSpPr/>
              <p:nvPr/>
            </p:nvSpPr>
            <p:spPr>
              <a:xfrm rot="5400000">
                <a:off x="606292" y="23750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21"/>
              <p:cNvSpPr/>
              <p:nvPr/>
            </p:nvSpPr>
            <p:spPr>
              <a:xfrm rot="5400000">
                <a:off x="606292" y="26105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21"/>
              <p:cNvSpPr/>
              <p:nvPr/>
            </p:nvSpPr>
            <p:spPr>
              <a:xfrm rot="5400000">
                <a:off x="606292" y="28459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21"/>
              <p:cNvSpPr/>
              <p:nvPr/>
            </p:nvSpPr>
            <p:spPr>
              <a:xfrm rot="5400000">
                <a:off x="606292" y="30814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21"/>
              <p:cNvSpPr/>
              <p:nvPr/>
            </p:nvSpPr>
            <p:spPr>
              <a:xfrm rot="5400000">
                <a:off x="606292" y="33168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21"/>
              <p:cNvSpPr/>
              <p:nvPr/>
            </p:nvSpPr>
            <p:spPr>
              <a:xfrm rot="5400000">
                <a:off x="606292" y="35523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21"/>
              <p:cNvSpPr/>
              <p:nvPr/>
            </p:nvSpPr>
            <p:spPr>
              <a:xfrm rot="5400000">
                <a:off x="606292" y="37877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21"/>
              <p:cNvSpPr/>
              <p:nvPr/>
            </p:nvSpPr>
            <p:spPr>
              <a:xfrm rot="5400000">
                <a:off x="606292" y="40232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00" name="Google Shape;3000;p21"/>
          <p:cNvGrpSpPr/>
          <p:nvPr/>
        </p:nvGrpSpPr>
        <p:grpSpPr>
          <a:xfrm>
            <a:off x="174428" y="853845"/>
            <a:ext cx="275155" cy="3215368"/>
            <a:chOff x="174428" y="853845"/>
            <a:chExt cx="275155" cy="3215368"/>
          </a:xfrm>
        </p:grpSpPr>
        <p:grpSp>
          <p:nvGrpSpPr>
            <p:cNvPr id="3001" name="Google Shape;3001;p21"/>
            <p:cNvGrpSpPr/>
            <p:nvPr/>
          </p:nvGrpSpPr>
          <p:grpSpPr>
            <a:xfrm>
              <a:off x="174428" y="853845"/>
              <a:ext cx="275155" cy="704070"/>
              <a:chOff x="-175772" y="1576607"/>
              <a:chExt cx="275155" cy="704070"/>
            </a:xfrm>
          </p:grpSpPr>
          <p:sp>
            <p:nvSpPr>
              <p:cNvPr id="3002" name="Google Shape;3002;p21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21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21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05" name="Google Shape;3005;p21"/>
            <p:cNvGrpSpPr/>
            <p:nvPr/>
          </p:nvGrpSpPr>
          <p:grpSpPr>
            <a:xfrm>
              <a:off x="174428" y="1691145"/>
              <a:ext cx="275155" cy="2378068"/>
              <a:chOff x="-175772" y="1576607"/>
              <a:chExt cx="275155" cy="2378068"/>
            </a:xfrm>
          </p:grpSpPr>
          <p:sp>
            <p:nvSpPr>
              <p:cNvPr id="3006" name="Google Shape;3006;p21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21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21"/>
              <p:cNvSpPr/>
              <p:nvPr/>
            </p:nvSpPr>
            <p:spPr>
              <a:xfrm flipH="1">
                <a:off x="-171553" y="2414168"/>
                <a:ext cx="262070" cy="70294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985" extrusionOk="0">
                    <a:moveTo>
                      <a:pt x="1" y="0"/>
                    </a:moveTo>
                    <a:lnTo>
                      <a:pt x="1" y="9985"/>
                    </a:lnTo>
                    <a:lnTo>
                      <a:pt x="1835" y="9985"/>
                    </a:lnTo>
                    <a:cubicBezTo>
                      <a:pt x="2665" y="9985"/>
                      <a:pt x="3355" y="9311"/>
                      <a:pt x="3355" y="8464"/>
                    </a:cubicBezTo>
                    <a:lnTo>
                      <a:pt x="3355" y="1520"/>
                    </a:lnTo>
                    <a:cubicBezTo>
                      <a:pt x="3355" y="674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21"/>
              <p:cNvSpPr/>
              <p:nvPr/>
            </p:nvSpPr>
            <p:spPr>
              <a:xfrm flipH="1">
                <a:off x="-132298" y="2503823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21"/>
              <p:cNvSpPr/>
              <p:nvPr/>
            </p:nvSpPr>
            <p:spPr>
              <a:xfrm flipH="1">
                <a:off x="-171553" y="3250605"/>
                <a:ext cx="262070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21"/>
              <p:cNvSpPr/>
              <p:nvPr/>
            </p:nvSpPr>
            <p:spPr>
              <a:xfrm flipH="1">
                <a:off x="-132298" y="3365087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21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21"/>
              <p:cNvSpPr/>
              <p:nvPr/>
            </p:nvSpPr>
            <p:spPr>
              <a:xfrm flipH="1">
                <a:off x="63220" y="2413890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21"/>
              <p:cNvSpPr/>
              <p:nvPr/>
            </p:nvSpPr>
            <p:spPr>
              <a:xfrm flipH="1">
                <a:off x="63220" y="3250603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15" name="Google Shape;3015;p21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3016" name="Google Shape;3016;p21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21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21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9" name="Google Shape;3019;p21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3020" name="Google Shape;3020;p21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21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2" name="Google Shape;3022;p21"/>
          <p:cNvSpPr txBox="1">
            <a:spLocks noGrp="1"/>
          </p:cNvSpPr>
          <p:nvPr>
            <p:ph type="title"/>
          </p:nvPr>
        </p:nvSpPr>
        <p:spPr>
          <a:xfrm>
            <a:off x="976688" y="2432138"/>
            <a:ext cx="38622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23" name="Google Shape;3023;p21"/>
          <p:cNvSpPr txBox="1">
            <a:spLocks noGrp="1"/>
          </p:cNvSpPr>
          <p:nvPr>
            <p:ph type="subTitle" idx="1"/>
          </p:nvPr>
        </p:nvSpPr>
        <p:spPr>
          <a:xfrm>
            <a:off x="1636998" y="3292825"/>
            <a:ext cx="25416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24" name="Google Shape;3024;p21"/>
          <p:cNvSpPr txBox="1">
            <a:spLocks noGrp="1"/>
          </p:cNvSpPr>
          <p:nvPr>
            <p:ph type="title" idx="2" hasCustomPrompt="1"/>
          </p:nvPr>
        </p:nvSpPr>
        <p:spPr>
          <a:xfrm>
            <a:off x="2366413" y="1289600"/>
            <a:ext cx="1082700" cy="7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3025" name="Google Shape;3025;p21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grpSp>
          <p:nvGrpSpPr>
            <p:cNvPr id="3026" name="Google Shape;3026;p21"/>
            <p:cNvGrpSpPr/>
            <p:nvPr/>
          </p:nvGrpSpPr>
          <p:grpSpPr>
            <a:xfrm>
              <a:off x="6633454" y="404467"/>
              <a:ext cx="3254333" cy="4765783"/>
              <a:chOff x="6633454" y="404467"/>
              <a:chExt cx="3254333" cy="4765783"/>
            </a:xfrm>
          </p:grpSpPr>
          <p:sp>
            <p:nvSpPr>
              <p:cNvPr id="3027" name="Google Shape;3027;p21"/>
              <p:cNvSpPr/>
              <p:nvPr/>
            </p:nvSpPr>
            <p:spPr>
              <a:xfrm>
                <a:off x="6894808" y="3115563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7" y="0"/>
                      <a:pt x="20886" y="1530"/>
                      <a:pt x="20886" y="3401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01"/>
                    </a:lnTo>
                    <a:cubicBezTo>
                      <a:pt x="1" y="1530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21"/>
              <p:cNvSpPr/>
              <p:nvPr/>
            </p:nvSpPr>
            <p:spPr>
              <a:xfrm>
                <a:off x="6894808" y="3223988"/>
                <a:ext cx="52215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3" fill="none" extrusionOk="0">
                    <a:moveTo>
                      <a:pt x="17462" y="0"/>
                    </a:moveTo>
                    <a:cubicBezTo>
                      <a:pt x="19357" y="0"/>
                      <a:pt x="20886" y="1529"/>
                      <a:pt x="20886" y="3424"/>
                    </a:cubicBezTo>
                    <a:lnTo>
                      <a:pt x="20886" y="3492"/>
                    </a:lnTo>
                    <a:lnTo>
                      <a:pt x="1" y="3492"/>
                    </a:lnTo>
                    <a:lnTo>
                      <a:pt x="1" y="3424"/>
                    </a:lnTo>
                    <a:cubicBezTo>
                      <a:pt x="1" y="1529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21"/>
              <p:cNvSpPr/>
              <p:nvPr/>
            </p:nvSpPr>
            <p:spPr>
              <a:xfrm>
                <a:off x="6894808" y="4268238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7" y="0"/>
                      <a:pt x="20886" y="1530"/>
                      <a:pt x="20886" y="3424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24"/>
                    </a:lnTo>
                    <a:cubicBezTo>
                      <a:pt x="1" y="1530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21"/>
              <p:cNvSpPr/>
              <p:nvPr/>
            </p:nvSpPr>
            <p:spPr>
              <a:xfrm>
                <a:off x="6894808" y="4377213"/>
                <a:ext cx="522150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1" fill="none" extrusionOk="0">
                    <a:moveTo>
                      <a:pt x="17462" y="1"/>
                    </a:moveTo>
                    <a:cubicBezTo>
                      <a:pt x="19357" y="1"/>
                      <a:pt x="20886" y="1530"/>
                      <a:pt x="20886" y="3402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02"/>
                    </a:lnTo>
                    <a:cubicBezTo>
                      <a:pt x="1" y="1530"/>
                      <a:pt x="1530" y="1"/>
                      <a:pt x="3424" y="1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21"/>
              <p:cNvSpPr/>
              <p:nvPr/>
            </p:nvSpPr>
            <p:spPr>
              <a:xfrm>
                <a:off x="6894808" y="4485638"/>
                <a:ext cx="52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4" fill="none" extrusionOk="0">
                    <a:moveTo>
                      <a:pt x="17462" y="1"/>
                    </a:moveTo>
                    <a:cubicBezTo>
                      <a:pt x="19357" y="1"/>
                      <a:pt x="20886" y="1530"/>
                      <a:pt x="20886" y="3425"/>
                    </a:cubicBezTo>
                    <a:lnTo>
                      <a:pt x="20886" y="3493"/>
                    </a:lnTo>
                    <a:lnTo>
                      <a:pt x="1" y="3493"/>
                    </a:lnTo>
                    <a:lnTo>
                      <a:pt x="1" y="3425"/>
                    </a:lnTo>
                    <a:cubicBezTo>
                      <a:pt x="1" y="1530"/>
                      <a:pt x="1530" y="1"/>
                      <a:pt x="3424" y="1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21"/>
              <p:cNvSpPr/>
              <p:nvPr/>
            </p:nvSpPr>
            <p:spPr>
              <a:xfrm>
                <a:off x="6764133" y="3659363"/>
                <a:ext cx="87325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3035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43"/>
                    </a:cubicBezTo>
                    <a:lnTo>
                      <a:pt x="206" y="12714"/>
                    </a:lnTo>
                    <a:cubicBezTo>
                      <a:pt x="206" y="12897"/>
                      <a:pt x="366" y="13034"/>
                      <a:pt x="549" y="13034"/>
                    </a:cubicBezTo>
                    <a:lnTo>
                      <a:pt x="2945" y="13034"/>
                    </a:lnTo>
                    <a:cubicBezTo>
                      <a:pt x="3128" y="13034"/>
                      <a:pt x="3288" y="12897"/>
                      <a:pt x="3288" y="12714"/>
                    </a:cubicBezTo>
                    <a:lnTo>
                      <a:pt x="3470" y="343"/>
                    </a:lnTo>
                    <a:cubicBezTo>
                      <a:pt x="3493" y="138"/>
                      <a:pt x="3333" y="1"/>
                      <a:pt x="3151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21"/>
              <p:cNvSpPr/>
              <p:nvPr/>
            </p:nvSpPr>
            <p:spPr>
              <a:xfrm>
                <a:off x="6780683" y="3675338"/>
                <a:ext cx="54250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170" extrusionOk="0">
                    <a:moveTo>
                      <a:pt x="1073" y="1"/>
                    </a:moveTo>
                    <a:cubicBezTo>
                      <a:pt x="480" y="1"/>
                      <a:pt x="1" y="480"/>
                      <a:pt x="1" y="1097"/>
                    </a:cubicBezTo>
                    <a:cubicBezTo>
                      <a:pt x="1" y="1690"/>
                      <a:pt x="480" y="2169"/>
                      <a:pt x="1073" y="2169"/>
                    </a:cubicBezTo>
                    <a:cubicBezTo>
                      <a:pt x="1690" y="2169"/>
                      <a:pt x="2169" y="1690"/>
                      <a:pt x="2169" y="1097"/>
                    </a:cubicBezTo>
                    <a:cubicBezTo>
                      <a:pt x="2169" y="480"/>
                      <a:pt x="1690" y="1"/>
                      <a:pt x="1073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21"/>
              <p:cNvSpPr/>
              <p:nvPr/>
            </p:nvSpPr>
            <p:spPr>
              <a:xfrm>
                <a:off x="6803508" y="3682763"/>
                <a:ext cx="860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576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60"/>
                    </a:cubicBezTo>
                    <a:lnTo>
                      <a:pt x="1" y="1439"/>
                    </a:lnTo>
                    <a:cubicBezTo>
                      <a:pt x="1" y="1507"/>
                      <a:pt x="46" y="1576"/>
                      <a:pt x="138" y="1576"/>
                    </a:cubicBezTo>
                    <a:lnTo>
                      <a:pt x="206" y="1576"/>
                    </a:lnTo>
                    <a:cubicBezTo>
                      <a:pt x="275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5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21"/>
              <p:cNvSpPr/>
              <p:nvPr/>
            </p:nvSpPr>
            <p:spPr>
              <a:xfrm>
                <a:off x="7604679" y="4354963"/>
                <a:ext cx="4340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8721" extrusionOk="0">
                    <a:moveTo>
                      <a:pt x="389" y="1"/>
                    </a:moveTo>
                    <a:cubicBezTo>
                      <a:pt x="184" y="1"/>
                      <a:pt x="1" y="183"/>
                      <a:pt x="1" y="412"/>
                    </a:cubicBezTo>
                    <a:lnTo>
                      <a:pt x="1" y="8309"/>
                    </a:lnTo>
                    <a:cubicBezTo>
                      <a:pt x="1" y="8537"/>
                      <a:pt x="184" y="8720"/>
                      <a:pt x="389" y="8720"/>
                    </a:cubicBezTo>
                    <a:lnTo>
                      <a:pt x="1348" y="8720"/>
                    </a:lnTo>
                    <a:cubicBezTo>
                      <a:pt x="1553" y="8720"/>
                      <a:pt x="1736" y="8537"/>
                      <a:pt x="1736" y="8309"/>
                    </a:cubicBezTo>
                    <a:lnTo>
                      <a:pt x="1736" y="412"/>
                    </a:lnTo>
                    <a:cubicBezTo>
                      <a:pt x="1736" y="183"/>
                      <a:pt x="1553" y="1"/>
                      <a:pt x="1348" y="1"/>
                    </a:cubicBezTo>
                    <a:close/>
                  </a:path>
                </a:pathLst>
              </a:custGeom>
              <a:solidFill>
                <a:srgbClr val="7481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21"/>
              <p:cNvSpPr/>
              <p:nvPr/>
            </p:nvSpPr>
            <p:spPr>
              <a:xfrm>
                <a:off x="7605254" y="4376088"/>
                <a:ext cx="434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690" extrusionOk="0">
                    <a:moveTo>
                      <a:pt x="868" y="0"/>
                    </a:moveTo>
                    <a:cubicBezTo>
                      <a:pt x="434" y="0"/>
                      <a:pt x="1" y="388"/>
                      <a:pt x="24" y="845"/>
                    </a:cubicBezTo>
                    <a:cubicBezTo>
                      <a:pt x="46" y="1301"/>
                      <a:pt x="389" y="1689"/>
                      <a:pt x="868" y="1689"/>
                    </a:cubicBezTo>
                    <a:cubicBezTo>
                      <a:pt x="1302" y="1689"/>
                      <a:pt x="1735" y="1301"/>
                      <a:pt x="1713" y="845"/>
                    </a:cubicBezTo>
                    <a:cubicBezTo>
                      <a:pt x="1690" y="388"/>
                      <a:pt x="1347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21"/>
              <p:cNvSpPr/>
              <p:nvPr/>
            </p:nvSpPr>
            <p:spPr>
              <a:xfrm>
                <a:off x="7931104" y="3115563"/>
                <a:ext cx="521575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70" fill="none" extrusionOk="0">
                    <a:moveTo>
                      <a:pt x="17461" y="0"/>
                    </a:moveTo>
                    <a:cubicBezTo>
                      <a:pt x="19333" y="0"/>
                      <a:pt x="20862" y="1530"/>
                      <a:pt x="20862" y="3401"/>
                    </a:cubicBezTo>
                    <a:lnTo>
                      <a:pt x="20862" y="3470"/>
                    </a:lnTo>
                    <a:lnTo>
                      <a:pt x="0" y="3470"/>
                    </a:lnTo>
                    <a:lnTo>
                      <a:pt x="0" y="3401"/>
                    </a:lnTo>
                    <a:cubicBezTo>
                      <a:pt x="0" y="1530"/>
                      <a:pt x="1529" y="0"/>
                      <a:pt x="3401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21"/>
              <p:cNvSpPr/>
              <p:nvPr/>
            </p:nvSpPr>
            <p:spPr>
              <a:xfrm>
                <a:off x="7931104" y="3223988"/>
                <a:ext cx="52157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93" fill="none" extrusionOk="0">
                    <a:moveTo>
                      <a:pt x="17461" y="0"/>
                    </a:moveTo>
                    <a:cubicBezTo>
                      <a:pt x="19333" y="0"/>
                      <a:pt x="20862" y="1529"/>
                      <a:pt x="20862" y="3424"/>
                    </a:cubicBezTo>
                    <a:lnTo>
                      <a:pt x="20862" y="3492"/>
                    </a:lnTo>
                    <a:lnTo>
                      <a:pt x="0" y="3492"/>
                    </a:lnTo>
                    <a:lnTo>
                      <a:pt x="0" y="3424"/>
                    </a:lnTo>
                    <a:cubicBezTo>
                      <a:pt x="0" y="1529"/>
                      <a:pt x="1529" y="0"/>
                      <a:pt x="3401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21"/>
              <p:cNvSpPr/>
              <p:nvPr/>
            </p:nvSpPr>
            <p:spPr>
              <a:xfrm>
                <a:off x="7931104" y="4268238"/>
                <a:ext cx="521575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70" fill="none" extrusionOk="0">
                    <a:moveTo>
                      <a:pt x="17461" y="0"/>
                    </a:moveTo>
                    <a:cubicBezTo>
                      <a:pt x="19333" y="0"/>
                      <a:pt x="20862" y="1530"/>
                      <a:pt x="20862" y="3424"/>
                    </a:cubicBezTo>
                    <a:lnTo>
                      <a:pt x="20862" y="3470"/>
                    </a:lnTo>
                    <a:lnTo>
                      <a:pt x="0" y="3470"/>
                    </a:lnTo>
                    <a:lnTo>
                      <a:pt x="0" y="3424"/>
                    </a:lnTo>
                    <a:cubicBezTo>
                      <a:pt x="0" y="1530"/>
                      <a:pt x="1529" y="0"/>
                      <a:pt x="3401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21"/>
              <p:cNvSpPr/>
              <p:nvPr/>
            </p:nvSpPr>
            <p:spPr>
              <a:xfrm>
                <a:off x="7931104" y="4377213"/>
                <a:ext cx="52157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71" fill="none" extrusionOk="0">
                    <a:moveTo>
                      <a:pt x="17461" y="1"/>
                    </a:moveTo>
                    <a:cubicBezTo>
                      <a:pt x="19333" y="1"/>
                      <a:pt x="20862" y="1530"/>
                      <a:pt x="20862" y="3402"/>
                    </a:cubicBezTo>
                    <a:lnTo>
                      <a:pt x="20862" y="3470"/>
                    </a:lnTo>
                    <a:lnTo>
                      <a:pt x="0" y="3470"/>
                    </a:lnTo>
                    <a:lnTo>
                      <a:pt x="0" y="3402"/>
                    </a:lnTo>
                    <a:cubicBezTo>
                      <a:pt x="0" y="1530"/>
                      <a:pt x="1529" y="1"/>
                      <a:pt x="3401" y="1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21"/>
              <p:cNvSpPr/>
              <p:nvPr/>
            </p:nvSpPr>
            <p:spPr>
              <a:xfrm>
                <a:off x="7931104" y="4485638"/>
                <a:ext cx="5215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94" fill="none" extrusionOk="0">
                    <a:moveTo>
                      <a:pt x="17461" y="1"/>
                    </a:moveTo>
                    <a:cubicBezTo>
                      <a:pt x="19333" y="1"/>
                      <a:pt x="20862" y="1530"/>
                      <a:pt x="20862" y="3425"/>
                    </a:cubicBezTo>
                    <a:lnTo>
                      <a:pt x="20862" y="3493"/>
                    </a:lnTo>
                    <a:lnTo>
                      <a:pt x="0" y="3493"/>
                    </a:lnTo>
                    <a:lnTo>
                      <a:pt x="0" y="3425"/>
                    </a:lnTo>
                    <a:cubicBezTo>
                      <a:pt x="0" y="1530"/>
                      <a:pt x="1529" y="1"/>
                      <a:pt x="3401" y="1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21"/>
              <p:cNvSpPr/>
              <p:nvPr/>
            </p:nvSpPr>
            <p:spPr>
              <a:xfrm>
                <a:off x="7800429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42" y="1"/>
                    </a:moveTo>
                    <a:cubicBezTo>
                      <a:pt x="160" y="1"/>
                      <a:pt x="0" y="138"/>
                      <a:pt x="0" y="343"/>
                    </a:cubicBezTo>
                    <a:lnTo>
                      <a:pt x="205" y="12714"/>
                    </a:lnTo>
                    <a:cubicBezTo>
                      <a:pt x="205" y="12897"/>
                      <a:pt x="342" y="13034"/>
                      <a:pt x="548" y="13034"/>
                    </a:cubicBezTo>
                    <a:lnTo>
                      <a:pt x="2944" y="13034"/>
                    </a:lnTo>
                    <a:cubicBezTo>
                      <a:pt x="3127" y="13034"/>
                      <a:pt x="3264" y="12897"/>
                      <a:pt x="3264" y="12714"/>
                    </a:cubicBezTo>
                    <a:lnTo>
                      <a:pt x="3469" y="343"/>
                    </a:lnTo>
                    <a:cubicBezTo>
                      <a:pt x="3469" y="138"/>
                      <a:pt x="3333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21"/>
              <p:cNvSpPr/>
              <p:nvPr/>
            </p:nvSpPr>
            <p:spPr>
              <a:xfrm>
                <a:off x="7816404" y="3675338"/>
                <a:ext cx="54800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170" extrusionOk="0">
                    <a:moveTo>
                      <a:pt x="1096" y="1"/>
                    </a:moveTo>
                    <a:cubicBezTo>
                      <a:pt x="502" y="1"/>
                      <a:pt x="0" y="480"/>
                      <a:pt x="0" y="1097"/>
                    </a:cubicBezTo>
                    <a:cubicBezTo>
                      <a:pt x="0" y="1690"/>
                      <a:pt x="502" y="2169"/>
                      <a:pt x="1096" y="2169"/>
                    </a:cubicBezTo>
                    <a:cubicBezTo>
                      <a:pt x="1689" y="2169"/>
                      <a:pt x="2191" y="1690"/>
                      <a:pt x="2191" y="1097"/>
                    </a:cubicBezTo>
                    <a:cubicBezTo>
                      <a:pt x="2191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21"/>
              <p:cNvSpPr/>
              <p:nvPr/>
            </p:nvSpPr>
            <p:spPr>
              <a:xfrm>
                <a:off x="7839229" y="3682763"/>
                <a:ext cx="91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576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60" y="1576"/>
                    </a:cubicBezTo>
                    <a:lnTo>
                      <a:pt x="228" y="1576"/>
                    </a:lnTo>
                    <a:cubicBezTo>
                      <a:pt x="297" y="1576"/>
                      <a:pt x="365" y="1507"/>
                      <a:pt x="365" y="1439"/>
                    </a:cubicBezTo>
                    <a:lnTo>
                      <a:pt x="365" y="160"/>
                    </a:lnTo>
                    <a:cubicBezTo>
                      <a:pt x="365" y="69"/>
                      <a:pt x="297" y="1"/>
                      <a:pt x="228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21"/>
              <p:cNvSpPr/>
              <p:nvPr/>
            </p:nvSpPr>
            <p:spPr>
              <a:xfrm>
                <a:off x="8648379" y="4354963"/>
                <a:ext cx="439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721" extrusionOk="0">
                    <a:moveTo>
                      <a:pt x="411" y="1"/>
                    </a:moveTo>
                    <a:cubicBezTo>
                      <a:pt x="183" y="1"/>
                      <a:pt x="0" y="183"/>
                      <a:pt x="0" y="412"/>
                    </a:cubicBezTo>
                    <a:lnTo>
                      <a:pt x="0" y="8309"/>
                    </a:lnTo>
                    <a:cubicBezTo>
                      <a:pt x="0" y="8537"/>
                      <a:pt x="183" y="8720"/>
                      <a:pt x="411" y="8720"/>
                    </a:cubicBezTo>
                    <a:lnTo>
                      <a:pt x="1347" y="8720"/>
                    </a:lnTo>
                    <a:cubicBezTo>
                      <a:pt x="1575" y="8720"/>
                      <a:pt x="1758" y="8537"/>
                      <a:pt x="1758" y="8309"/>
                    </a:cubicBezTo>
                    <a:lnTo>
                      <a:pt x="1758" y="412"/>
                    </a:lnTo>
                    <a:cubicBezTo>
                      <a:pt x="1758" y="183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rgbClr val="7481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21"/>
              <p:cNvSpPr/>
              <p:nvPr/>
            </p:nvSpPr>
            <p:spPr>
              <a:xfrm>
                <a:off x="8649529" y="4376088"/>
                <a:ext cx="428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690" extrusionOk="0">
                    <a:moveTo>
                      <a:pt x="867" y="0"/>
                    </a:moveTo>
                    <a:cubicBezTo>
                      <a:pt x="411" y="0"/>
                      <a:pt x="0" y="388"/>
                      <a:pt x="23" y="845"/>
                    </a:cubicBezTo>
                    <a:cubicBezTo>
                      <a:pt x="46" y="1301"/>
                      <a:pt x="388" y="1689"/>
                      <a:pt x="867" y="1689"/>
                    </a:cubicBezTo>
                    <a:cubicBezTo>
                      <a:pt x="1301" y="1689"/>
                      <a:pt x="1712" y="1301"/>
                      <a:pt x="1689" y="845"/>
                    </a:cubicBezTo>
                    <a:cubicBezTo>
                      <a:pt x="1689" y="388"/>
                      <a:pt x="1324" y="0"/>
                      <a:pt x="8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21"/>
              <p:cNvSpPr/>
              <p:nvPr/>
            </p:nvSpPr>
            <p:spPr>
              <a:xfrm>
                <a:off x="6768133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40" y="1073"/>
                      <a:pt x="2351" y="2260"/>
                      <a:pt x="1507" y="3105"/>
                    </a:cubicBezTo>
                    <a:cubicBezTo>
                      <a:pt x="1186" y="3426"/>
                      <a:pt x="824" y="3604"/>
                      <a:pt x="483" y="3604"/>
                    </a:cubicBezTo>
                    <a:cubicBezTo>
                      <a:pt x="314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9" y="6460"/>
                    </a:cubicBezTo>
                    <a:lnTo>
                      <a:pt x="2785" y="6460"/>
                    </a:lnTo>
                    <a:cubicBezTo>
                      <a:pt x="2968" y="6460"/>
                      <a:pt x="3128" y="6323"/>
                      <a:pt x="3128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21"/>
              <p:cNvSpPr/>
              <p:nvPr/>
            </p:nvSpPr>
            <p:spPr>
              <a:xfrm>
                <a:off x="7804404" y="3823713"/>
                <a:ext cx="8050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17" y="1073"/>
                      <a:pt x="2329" y="2260"/>
                      <a:pt x="1507" y="3105"/>
                    </a:cubicBezTo>
                    <a:cubicBezTo>
                      <a:pt x="1186" y="3426"/>
                      <a:pt x="824" y="3604"/>
                      <a:pt x="483" y="3604"/>
                    </a:cubicBezTo>
                    <a:cubicBezTo>
                      <a:pt x="315" y="3604"/>
                      <a:pt x="151" y="3560"/>
                      <a:pt x="1" y="3470"/>
                    </a:cubicBezTo>
                    <a:lnTo>
                      <a:pt x="1" y="3470"/>
                    </a:lnTo>
                    <a:lnTo>
                      <a:pt x="46" y="6140"/>
                    </a:lnTo>
                    <a:cubicBezTo>
                      <a:pt x="46" y="6323"/>
                      <a:pt x="183" y="6460"/>
                      <a:pt x="389" y="6460"/>
                    </a:cubicBezTo>
                    <a:lnTo>
                      <a:pt x="2785" y="6460"/>
                    </a:lnTo>
                    <a:cubicBezTo>
                      <a:pt x="2968" y="6460"/>
                      <a:pt x="3105" y="6323"/>
                      <a:pt x="3105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21"/>
              <p:cNvSpPr/>
              <p:nvPr/>
            </p:nvSpPr>
            <p:spPr>
              <a:xfrm>
                <a:off x="6764708" y="3773313"/>
                <a:ext cx="59750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4270" extrusionOk="0">
                    <a:moveTo>
                      <a:pt x="1178" y="1"/>
                    </a:moveTo>
                    <a:cubicBezTo>
                      <a:pt x="707" y="1"/>
                      <a:pt x="248" y="252"/>
                      <a:pt x="137" y="807"/>
                    </a:cubicBezTo>
                    <a:cubicBezTo>
                      <a:pt x="1" y="1446"/>
                      <a:pt x="115" y="2085"/>
                      <a:pt x="183" y="2724"/>
                    </a:cubicBezTo>
                    <a:cubicBezTo>
                      <a:pt x="229" y="3272"/>
                      <a:pt x="206" y="3774"/>
                      <a:pt x="640" y="4162"/>
                    </a:cubicBezTo>
                    <a:cubicBezTo>
                      <a:pt x="711" y="4233"/>
                      <a:pt x="800" y="4269"/>
                      <a:pt x="890" y="4269"/>
                    </a:cubicBezTo>
                    <a:cubicBezTo>
                      <a:pt x="945" y="4269"/>
                      <a:pt x="999" y="4256"/>
                      <a:pt x="1050" y="4231"/>
                    </a:cubicBezTo>
                    <a:cubicBezTo>
                      <a:pt x="1553" y="3934"/>
                      <a:pt x="1644" y="3477"/>
                      <a:pt x="1827" y="2952"/>
                    </a:cubicBezTo>
                    <a:cubicBezTo>
                      <a:pt x="2055" y="2336"/>
                      <a:pt x="2329" y="1743"/>
                      <a:pt x="2352" y="1103"/>
                    </a:cubicBezTo>
                    <a:cubicBezTo>
                      <a:pt x="2390" y="403"/>
                      <a:pt x="1773" y="1"/>
                      <a:pt x="11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21"/>
              <p:cNvSpPr/>
              <p:nvPr/>
            </p:nvSpPr>
            <p:spPr>
              <a:xfrm>
                <a:off x="7800979" y="3773313"/>
                <a:ext cx="59450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270" extrusionOk="0">
                    <a:moveTo>
                      <a:pt x="1171" y="1"/>
                    </a:moveTo>
                    <a:cubicBezTo>
                      <a:pt x="703" y="1"/>
                      <a:pt x="249" y="252"/>
                      <a:pt x="138" y="807"/>
                    </a:cubicBezTo>
                    <a:cubicBezTo>
                      <a:pt x="1" y="1446"/>
                      <a:pt x="115" y="2085"/>
                      <a:pt x="183" y="2724"/>
                    </a:cubicBezTo>
                    <a:cubicBezTo>
                      <a:pt x="229" y="3272"/>
                      <a:pt x="206" y="3774"/>
                      <a:pt x="617" y="4162"/>
                    </a:cubicBezTo>
                    <a:cubicBezTo>
                      <a:pt x="688" y="4233"/>
                      <a:pt x="787" y="4269"/>
                      <a:pt x="883" y="4269"/>
                    </a:cubicBezTo>
                    <a:cubicBezTo>
                      <a:pt x="942" y="4269"/>
                      <a:pt x="999" y="4256"/>
                      <a:pt x="1051" y="4231"/>
                    </a:cubicBezTo>
                    <a:cubicBezTo>
                      <a:pt x="1553" y="3934"/>
                      <a:pt x="1644" y="3477"/>
                      <a:pt x="1827" y="2952"/>
                    </a:cubicBezTo>
                    <a:cubicBezTo>
                      <a:pt x="2032" y="2336"/>
                      <a:pt x="2329" y="1743"/>
                      <a:pt x="2352" y="1103"/>
                    </a:cubicBezTo>
                    <a:cubicBezTo>
                      <a:pt x="2377" y="403"/>
                      <a:pt x="1763" y="1"/>
                      <a:pt x="1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21"/>
              <p:cNvSpPr/>
              <p:nvPr/>
            </p:nvSpPr>
            <p:spPr>
              <a:xfrm>
                <a:off x="7604679" y="4407463"/>
                <a:ext cx="434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621" extrusionOk="0">
                    <a:moveTo>
                      <a:pt x="1736" y="1"/>
                    </a:moveTo>
                    <a:cubicBezTo>
                      <a:pt x="1211" y="731"/>
                      <a:pt x="640" y="1416"/>
                      <a:pt x="1" y="2078"/>
                    </a:cubicBezTo>
                    <a:lnTo>
                      <a:pt x="1" y="6209"/>
                    </a:lnTo>
                    <a:cubicBezTo>
                      <a:pt x="1" y="6437"/>
                      <a:pt x="184" y="6620"/>
                      <a:pt x="389" y="6620"/>
                    </a:cubicBezTo>
                    <a:lnTo>
                      <a:pt x="1348" y="6620"/>
                    </a:lnTo>
                    <a:cubicBezTo>
                      <a:pt x="1553" y="6620"/>
                      <a:pt x="1736" y="6437"/>
                      <a:pt x="1736" y="6209"/>
                    </a:cubicBezTo>
                    <a:lnTo>
                      <a:pt x="1736" y="1"/>
                    </a:ln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21"/>
              <p:cNvSpPr/>
              <p:nvPr/>
            </p:nvSpPr>
            <p:spPr>
              <a:xfrm>
                <a:off x="6633458" y="404467"/>
                <a:ext cx="1044275" cy="2175275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87011" extrusionOk="0">
                    <a:moveTo>
                      <a:pt x="1" y="1"/>
                    </a:moveTo>
                    <a:lnTo>
                      <a:pt x="1" y="87011"/>
                    </a:lnTo>
                    <a:lnTo>
                      <a:pt x="41771" y="87011"/>
                    </a:lnTo>
                    <a:lnTo>
                      <a:pt x="417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21"/>
              <p:cNvSpPr/>
              <p:nvPr/>
            </p:nvSpPr>
            <p:spPr>
              <a:xfrm>
                <a:off x="6633458" y="507767"/>
                <a:ext cx="1044275" cy="2071975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82879" extrusionOk="0">
                    <a:moveTo>
                      <a:pt x="41771" y="0"/>
                    </a:moveTo>
                    <a:cubicBezTo>
                      <a:pt x="41406" y="959"/>
                      <a:pt x="40972" y="1918"/>
                      <a:pt x="40561" y="2831"/>
                    </a:cubicBezTo>
                    <a:cubicBezTo>
                      <a:pt x="39146" y="5912"/>
                      <a:pt x="37731" y="9016"/>
                      <a:pt x="36179" y="12029"/>
                    </a:cubicBezTo>
                    <a:cubicBezTo>
                      <a:pt x="33280" y="17576"/>
                      <a:pt x="29925" y="22917"/>
                      <a:pt x="25885" y="27687"/>
                    </a:cubicBezTo>
                    <a:cubicBezTo>
                      <a:pt x="23853" y="30084"/>
                      <a:pt x="21639" y="32298"/>
                      <a:pt x="19288" y="34352"/>
                    </a:cubicBezTo>
                    <a:cubicBezTo>
                      <a:pt x="17143" y="36201"/>
                      <a:pt x="14791" y="37799"/>
                      <a:pt x="12189" y="38940"/>
                    </a:cubicBezTo>
                    <a:cubicBezTo>
                      <a:pt x="10934" y="39488"/>
                      <a:pt x="9633" y="39945"/>
                      <a:pt x="8309" y="40287"/>
                    </a:cubicBezTo>
                    <a:cubicBezTo>
                      <a:pt x="7830" y="40424"/>
                      <a:pt x="7282" y="40401"/>
                      <a:pt x="6825" y="40538"/>
                    </a:cubicBezTo>
                    <a:cubicBezTo>
                      <a:pt x="6323" y="40698"/>
                      <a:pt x="5890" y="41383"/>
                      <a:pt x="5639" y="41793"/>
                    </a:cubicBezTo>
                    <a:cubicBezTo>
                      <a:pt x="4566" y="43597"/>
                      <a:pt x="4383" y="45811"/>
                      <a:pt x="3151" y="47523"/>
                    </a:cubicBezTo>
                    <a:cubicBezTo>
                      <a:pt x="2306" y="48687"/>
                      <a:pt x="1256" y="49942"/>
                      <a:pt x="1" y="50695"/>
                    </a:cubicBezTo>
                    <a:lnTo>
                      <a:pt x="1" y="82879"/>
                    </a:lnTo>
                    <a:lnTo>
                      <a:pt x="41771" y="82879"/>
                    </a:lnTo>
                    <a:lnTo>
                      <a:pt x="41771" y="0"/>
                    </a:lnTo>
                    <a:close/>
                  </a:path>
                </a:pathLst>
              </a:custGeom>
              <a:solidFill>
                <a:srgbClr val="000000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21"/>
              <p:cNvSpPr/>
              <p:nvPr/>
            </p:nvSpPr>
            <p:spPr>
              <a:xfrm>
                <a:off x="6677408" y="447842"/>
                <a:ext cx="956975" cy="2087975"/>
              </a:xfrm>
              <a:custGeom>
                <a:avLst/>
                <a:gdLst/>
                <a:ahLst/>
                <a:cxnLst/>
                <a:rect l="l" t="t" r="r" b="b"/>
                <a:pathLst>
                  <a:path w="38279" h="83519" extrusionOk="0">
                    <a:moveTo>
                      <a:pt x="274" y="1"/>
                    </a:moveTo>
                    <a:cubicBezTo>
                      <a:pt x="114" y="1"/>
                      <a:pt x="0" y="115"/>
                      <a:pt x="0" y="275"/>
                    </a:cubicBezTo>
                    <a:lnTo>
                      <a:pt x="0" y="83244"/>
                    </a:lnTo>
                    <a:cubicBezTo>
                      <a:pt x="0" y="83404"/>
                      <a:pt x="114" y="83518"/>
                      <a:pt x="274" y="83518"/>
                    </a:cubicBezTo>
                    <a:lnTo>
                      <a:pt x="38004" y="83518"/>
                    </a:lnTo>
                    <a:cubicBezTo>
                      <a:pt x="38141" y="83518"/>
                      <a:pt x="38278" y="83404"/>
                      <a:pt x="38278" y="83244"/>
                    </a:cubicBezTo>
                    <a:lnTo>
                      <a:pt x="38278" y="275"/>
                    </a:lnTo>
                    <a:cubicBezTo>
                      <a:pt x="38278" y="115"/>
                      <a:pt x="38141" y="1"/>
                      <a:pt x="380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21"/>
              <p:cNvSpPr/>
              <p:nvPr/>
            </p:nvSpPr>
            <p:spPr>
              <a:xfrm>
                <a:off x="6894808" y="839292"/>
                <a:ext cx="52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4" fill="none" extrusionOk="0">
                    <a:moveTo>
                      <a:pt x="17462" y="1"/>
                    </a:moveTo>
                    <a:cubicBezTo>
                      <a:pt x="19357" y="1"/>
                      <a:pt x="20886" y="1530"/>
                      <a:pt x="20886" y="3425"/>
                    </a:cubicBezTo>
                    <a:lnTo>
                      <a:pt x="20886" y="3493"/>
                    </a:lnTo>
                    <a:lnTo>
                      <a:pt x="1" y="3493"/>
                    </a:lnTo>
                    <a:lnTo>
                      <a:pt x="1" y="3425"/>
                    </a:lnTo>
                    <a:cubicBezTo>
                      <a:pt x="1" y="1530"/>
                      <a:pt x="1530" y="1"/>
                      <a:pt x="3424" y="1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21"/>
              <p:cNvSpPr/>
              <p:nvPr/>
            </p:nvSpPr>
            <p:spPr>
              <a:xfrm>
                <a:off x="6894808" y="948292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7" y="0"/>
                      <a:pt x="20886" y="1530"/>
                      <a:pt x="20886" y="3424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24"/>
                    </a:lnTo>
                    <a:cubicBezTo>
                      <a:pt x="1" y="1530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21"/>
              <p:cNvSpPr/>
              <p:nvPr/>
            </p:nvSpPr>
            <p:spPr>
              <a:xfrm>
                <a:off x="6894808" y="1056717"/>
                <a:ext cx="52215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3" fill="none" extrusionOk="0">
                    <a:moveTo>
                      <a:pt x="17462" y="0"/>
                    </a:moveTo>
                    <a:cubicBezTo>
                      <a:pt x="19357" y="0"/>
                      <a:pt x="20886" y="1530"/>
                      <a:pt x="20886" y="3424"/>
                    </a:cubicBezTo>
                    <a:lnTo>
                      <a:pt x="20886" y="3493"/>
                    </a:lnTo>
                    <a:lnTo>
                      <a:pt x="1" y="3493"/>
                    </a:lnTo>
                    <a:lnTo>
                      <a:pt x="1" y="3424"/>
                    </a:lnTo>
                    <a:cubicBezTo>
                      <a:pt x="1" y="1530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21"/>
              <p:cNvSpPr/>
              <p:nvPr/>
            </p:nvSpPr>
            <p:spPr>
              <a:xfrm>
                <a:off x="6894808" y="2100967"/>
                <a:ext cx="52215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3" fill="none" extrusionOk="0">
                    <a:moveTo>
                      <a:pt x="17462" y="0"/>
                    </a:moveTo>
                    <a:cubicBezTo>
                      <a:pt x="19357" y="0"/>
                      <a:pt x="20886" y="1530"/>
                      <a:pt x="20886" y="3424"/>
                    </a:cubicBezTo>
                    <a:lnTo>
                      <a:pt x="20886" y="3493"/>
                    </a:lnTo>
                    <a:lnTo>
                      <a:pt x="1" y="3493"/>
                    </a:lnTo>
                    <a:lnTo>
                      <a:pt x="1" y="3424"/>
                    </a:lnTo>
                    <a:cubicBezTo>
                      <a:pt x="1" y="1530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21"/>
              <p:cNvSpPr/>
              <p:nvPr/>
            </p:nvSpPr>
            <p:spPr>
              <a:xfrm>
                <a:off x="6894808" y="2209967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7" y="0"/>
                      <a:pt x="20886" y="1529"/>
                      <a:pt x="20886" y="3401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01"/>
                    </a:lnTo>
                    <a:cubicBezTo>
                      <a:pt x="1" y="1529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21"/>
              <p:cNvSpPr/>
              <p:nvPr/>
            </p:nvSpPr>
            <p:spPr>
              <a:xfrm>
                <a:off x="6894808" y="2318367"/>
                <a:ext cx="52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4" fill="none" extrusionOk="0">
                    <a:moveTo>
                      <a:pt x="17462" y="1"/>
                    </a:moveTo>
                    <a:cubicBezTo>
                      <a:pt x="19357" y="1"/>
                      <a:pt x="20886" y="1530"/>
                      <a:pt x="20886" y="3425"/>
                    </a:cubicBezTo>
                    <a:lnTo>
                      <a:pt x="20886" y="3493"/>
                    </a:lnTo>
                    <a:lnTo>
                      <a:pt x="1" y="3493"/>
                    </a:lnTo>
                    <a:lnTo>
                      <a:pt x="1" y="3425"/>
                    </a:lnTo>
                    <a:cubicBezTo>
                      <a:pt x="1" y="1530"/>
                      <a:pt x="1530" y="1"/>
                      <a:pt x="3424" y="1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21"/>
              <p:cNvSpPr/>
              <p:nvPr/>
            </p:nvSpPr>
            <p:spPr>
              <a:xfrm>
                <a:off x="6677408" y="607042"/>
                <a:ext cx="956975" cy="1928775"/>
              </a:xfrm>
              <a:custGeom>
                <a:avLst/>
                <a:gdLst/>
                <a:ahLst/>
                <a:cxnLst/>
                <a:rect l="l" t="t" r="r" b="b"/>
                <a:pathLst>
                  <a:path w="38279" h="77151" extrusionOk="0">
                    <a:moveTo>
                      <a:pt x="38278" y="1"/>
                    </a:moveTo>
                    <a:cubicBezTo>
                      <a:pt x="37046" y="2717"/>
                      <a:pt x="35790" y="5411"/>
                      <a:pt x="34421" y="8058"/>
                    </a:cubicBezTo>
                    <a:cubicBezTo>
                      <a:pt x="31522" y="13605"/>
                      <a:pt x="28167" y="18946"/>
                      <a:pt x="24127" y="23716"/>
                    </a:cubicBezTo>
                    <a:cubicBezTo>
                      <a:pt x="22095" y="26113"/>
                      <a:pt x="19881" y="28327"/>
                      <a:pt x="17530" y="30381"/>
                    </a:cubicBezTo>
                    <a:cubicBezTo>
                      <a:pt x="15385" y="32230"/>
                      <a:pt x="13033" y="33828"/>
                      <a:pt x="10431" y="34969"/>
                    </a:cubicBezTo>
                    <a:cubicBezTo>
                      <a:pt x="9176" y="35517"/>
                      <a:pt x="7875" y="35974"/>
                      <a:pt x="6551" y="36316"/>
                    </a:cubicBezTo>
                    <a:cubicBezTo>
                      <a:pt x="6072" y="36453"/>
                      <a:pt x="5524" y="36430"/>
                      <a:pt x="5067" y="36567"/>
                    </a:cubicBezTo>
                    <a:cubicBezTo>
                      <a:pt x="4565" y="36727"/>
                      <a:pt x="4132" y="37412"/>
                      <a:pt x="3881" y="37822"/>
                    </a:cubicBezTo>
                    <a:cubicBezTo>
                      <a:pt x="2808" y="39626"/>
                      <a:pt x="2625" y="41840"/>
                      <a:pt x="1393" y="43552"/>
                    </a:cubicBezTo>
                    <a:cubicBezTo>
                      <a:pt x="982" y="44122"/>
                      <a:pt x="502" y="44716"/>
                      <a:pt x="0" y="45286"/>
                    </a:cubicBezTo>
                    <a:lnTo>
                      <a:pt x="0" y="76876"/>
                    </a:lnTo>
                    <a:cubicBezTo>
                      <a:pt x="0" y="77036"/>
                      <a:pt x="114" y="77150"/>
                      <a:pt x="274" y="77150"/>
                    </a:cubicBezTo>
                    <a:lnTo>
                      <a:pt x="38004" y="77150"/>
                    </a:lnTo>
                    <a:cubicBezTo>
                      <a:pt x="38141" y="77150"/>
                      <a:pt x="38278" y="77036"/>
                      <a:pt x="38278" y="76876"/>
                    </a:cubicBezTo>
                    <a:lnTo>
                      <a:pt x="38278" y="1"/>
                    </a:lnTo>
                    <a:close/>
                  </a:path>
                </a:pathLst>
              </a:custGeom>
              <a:solidFill>
                <a:srgbClr val="BAC8C8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21"/>
              <p:cNvSpPr/>
              <p:nvPr/>
            </p:nvSpPr>
            <p:spPr>
              <a:xfrm>
                <a:off x="6981558" y="556842"/>
                <a:ext cx="3481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3470" extrusionOk="0">
                    <a:moveTo>
                      <a:pt x="297" y="0"/>
                    </a:moveTo>
                    <a:cubicBezTo>
                      <a:pt x="137" y="0"/>
                      <a:pt x="0" y="114"/>
                      <a:pt x="0" y="274"/>
                    </a:cubicBezTo>
                    <a:lnTo>
                      <a:pt x="0" y="3196"/>
                    </a:lnTo>
                    <a:cubicBezTo>
                      <a:pt x="0" y="3356"/>
                      <a:pt x="137" y="3470"/>
                      <a:pt x="297" y="3470"/>
                    </a:cubicBezTo>
                    <a:lnTo>
                      <a:pt x="13650" y="3470"/>
                    </a:lnTo>
                    <a:cubicBezTo>
                      <a:pt x="13809" y="3470"/>
                      <a:pt x="13924" y="3356"/>
                      <a:pt x="13924" y="3196"/>
                    </a:cubicBezTo>
                    <a:lnTo>
                      <a:pt x="13924" y="274"/>
                    </a:lnTo>
                    <a:cubicBezTo>
                      <a:pt x="13924" y="114"/>
                      <a:pt x="13809" y="0"/>
                      <a:pt x="1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21"/>
              <p:cNvSpPr/>
              <p:nvPr/>
            </p:nvSpPr>
            <p:spPr>
              <a:xfrm>
                <a:off x="6764133" y="1492092"/>
                <a:ext cx="87325" cy="3264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3057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43"/>
                    </a:cubicBezTo>
                    <a:lnTo>
                      <a:pt x="206" y="12715"/>
                    </a:lnTo>
                    <a:cubicBezTo>
                      <a:pt x="206" y="12897"/>
                      <a:pt x="366" y="13057"/>
                      <a:pt x="549" y="13057"/>
                    </a:cubicBezTo>
                    <a:lnTo>
                      <a:pt x="2945" y="13057"/>
                    </a:lnTo>
                    <a:cubicBezTo>
                      <a:pt x="3128" y="13057"/>
                      <a:pt x="3288" y="12897"/>
                      <a:pt x="3288" y="12715"/>
                    </a:cubicBezTo>
                    <a:lnTo>
                      <a:pt x="3470" y="343"/>
                    </a:lnTo>
                    <a:cubicBezTo>
                      <a:pt x="3493" y="138"/>
                      <a:pt x="3333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21"/>
              <p:cNvSpPr/>
              <p:nvPr/>
            </p:nvSpPr>
            <p:spPr>
              <a:xfrm>
                <a:off x="6780683" y="1508092"/>
                <a:ext cx="54250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192" extrusionOk="0">
                    <a:moveTo>
                      <a:pt x="1073" y="0"/>
                    </a:moveTo>
                    <a:cubicBezTo>
                      <a:pt x="480" y="0"/>
                      <a:pt x="1" y="502"/>
                      <a:pt x="1" y="1096"/>
                    </a:cubicBezTo>
                    <a:cubicBezTo>
                      <a:pt x="1" y="1689"/>
                      <a:pt x="480" y="2191"/>
                      <a:pt x="1073" y="2191"/>
                    </a:cubicBezTo>
                    <a:cubicBezTo>
                      <a:pt x="1690" y="2191"/>
                      <a:pt x="2169" y="1689"/>
                      <a:pt x="2169" y="1096"/>
                    </a:cubicBezTo>
                    <a:cubicBezTo>
                      <a:pt x="2169" y="502"/>
                      <a:pt x="1690" y="0"/>
                      <a:pt x="10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21"/>
              <p:cNvSpPr/>
              <p:nvPr/>
            </p:nvSpPr>
            <p:spPr>
              <a:xfrm>
                <a:off x="6803508" y="1516067"/>
                <a:ext cx="8600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553" extrusionOk="0">
                    <a:moveTo>
                      <a:pt x="138" y="1"/>
                    </a:moveTo>
                    <a:cubicBezTo>
                      <a:pt x="46" y="1"/>
                      <a:pt x="1" y="46"/>
                      <a:pt x="1" y="138"/>
                    </a:cubicBezTo>
                    <a:lnTo>
                      <a:pt x="1" y="1416"/>
                    </a:lnTo>
                    <a:cubicBezTo>
                      <a:pt x="1" y="1484"/>
                      <a:pt x="46" y="1553"/>
                      <a:pt x="138" y="1553"/>
                    </a:cubicBezTo>
                    <a:lnTo>
                      <a:pt x="206" y="1553"/>
                    </a:lnTo>
                    <a:cubicBezTo>
                      <a:pt x="275" y="1553"/>
                      <a:pt x="343" y="1484"/>
                      <a:pt x="343" y="1416"/>
                    </a:cubicBezTo>
                    <a:lnTo>
                      <a:pt x="343" y="138"/>
                    </a:lnTo>
                    <a:cubicBezTo>
                      <a:pt x="343" y="46"/>
                      <a:pt x="275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21"/>
              <p:cNvSpPr/>
              <p:nvPr/>
            </p:nvSpPr>
            <p:spPr>
              <a:xfrm>
                <a:off x="7604679" y="578517"/>
                <a:ext cx="4340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8698" extrusionOk="0">
                    <a:moveTo>
                      <a:pt x="389" y="1"/>
                    </a:moveTo>
                    <a:cubicBezTo>
                      <a:pt x="184" y="1"/>
                      <a:pt x="1" y="160"/>
                      <a:pt x="1" y="389"/>
                    </a:cubicBezTo>
                    <a:lnTo>
                      <a:pt x="1" y="8309"/>
                    </a:lnTo>
                    <a:cubicBezTo>
                      <a:pt x="1" y="8514"/>
                      <a:pt x="184" y="8697"/>
                      <a:pt x="389" y="8697"/>
                    </a:cubicBezTo>
                    <a:lnTo>
                      <a:pt x="1348" y="8697"/>
                    </a:lnTo>
                    <a:cubicBezTo>
                      <a:pt x="1553" y="8697"/>
                      <a:pt x="1736" y="8514"/>
                      <a:pt x="1736" y="8309"/>
                    </a:cubicBezTo>
                    <a:lnTo>
                      <a:pt x="1736" y="389"/>
                    </a:lnTo>
                    <a:cubicBezTo>
                      <a:pt x="1736" y="160"/>
                      <a:pt x="1553" y="1"/>
                      <a:pt x="1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21"/>
              <p:cNvSpPr/>
              <p:nvPr/>
            </p:nvSpPr>
            <p:spPr>
              <a:xfrm>
                <a:off x="7604679" y="2188267"/>
                <a:ext cx="4340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8698" extrusionOk="0">
                    <a:moveTo>
                      <a:pt x="389" y="1"/>
                    </a:moveTo>
                    <a:cubicBezTo>
                      <a:pt x="184" y="1"/>
                      <a:pt x="1" y="161"/>
                      <a:pt x="1" y="389"/>
                    </a:cubicBezTo>
                    <a:lnTo>
                      <a:pt x="1" y="8286"/>
                    </a:lnTo>
                    <a:cubicBezTo>
                      <a:pt x="1" y="8515"/>
                      <a:pt x="184" y="8697"/>
                      <a:pt x="389" y="8697"/>
                    </a:cubicBezTo>
                    <a:lnTo>
                      <a:pt x="1348" y="8697"/>
                    </a:lnTo>
                    <a:cubicBezTo>
                      <a:pt x="1553" y="8697"/>
                      <a:pt x="1736" y="8515"/>
                      <a:pt x="1736" y="8286"/>
                    </a:cubicBezTo>
                    <a:lnTo>
                      <a:pt x="1736" y="389"/>
                    </a:lnTo>
                    <a:cubicBezTo>
                      <a:pt x="1736" y="161"/>
                      <a:pt x="1553" y="1"/>
                      <a:pt x="1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21"/>
              <p:cNvSpPr/>
              <p:nvPr/>
            </p:nvSpPr>
            <p:spPr>
              <a:xfrm>
                <a:off x="7605254" y="2208817"/>
                <a:ext cx="434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690" extrusionOk="0">
                    <a:moveTo>
                      <a:pt x="868" y="0"/>
                    </a:moveTo>
                    <a:cubicBezTo>
                      <a:pt x="434" y="0"/>
                      <a:pt x="1" y="388"/>
                      <a:pt x="24" y="845"/>
                    </a:cubicBezTo>
                    <a:cubicBezTo>
                      <a:pt x="46" y="1301"/>
                      <a:pt x="389" y="1690"/>
                      <a:pt x="868" y="1690"/>
                    </a:cubicBezTo>
                    <a:cubicBezTo>
                      <a:pt x="1302" y="1690"/>
                      <a:pt x="1735" y="1301"/>
                      <a:pt x="1713" y="845"/>
                    </a:cubicBezTo>
                    <a:cubicBezTo>
                      <a:pt x="1690" y="388"/>
                      <a:pt x="1347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21"/>
              <p:cNvSpPr/>
              <p:nvPr/>
            </p:nvSpPr>
            <p:spPr>
              <a:xfrm>
                <a:off x="7602979" y="599642"/>
                <a:ext cx="4795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872" extrusionOk="0">
                    <a:moveTo>
                      <a:pt x="959" y="0"/>
                    </a:moveTo>
                    <a:cubicBezTo>
                      <a:pt x="480" y="0"/>
                      <a:pt x="0" y="434"/>
                      <a:pt x="23" y="936"/>
                    </a:cubicBezTo>
                    <a:cubicBezTo>
                      <a:pt x="46" y="1438"/>
                      <a:pt x="434" y="1872"/>
                      <a:pt x="959" y="1872"/>
                    </a:cubicBezTo>
                    <a:cubicBezTo>
                      <a:pt x="1438" y="1872"/>
                      <a:pt x="1918" y="1438"/>
                      <a:pt x="1895" y="936"/>
                    </a:cubicBezTo>
                    <a:cubicBezTo>
                      <a:pt x="1872" y="434"/>
                      <a:pt x="1484" y="0"/>
                      <a:pt x="9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21"/>
              <p:cNvSpPr/>
              <p:nvPr/>
            </p:nvSpPr>
            <p:spPr>
              <a:xfrm>
                <a:off x="6633458" y="2571738"/>
                <a:ext cx="1044275" cy="2175275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87011" extrusionOk="0">
                    <a:moveTo>
                      <a:pt x="1" y="1"/>
                    </a:moveTo>
                    <a:lnTo>
                      <a:pt x="1" y="87011"/>
                    </a:lnTo>
                    <a:lnTo>
                      <a:pt x="41771" y="87011"/>
                    </a:lnTo>
                    <a:lnTo>
                      <a:pt x="417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21"/>
              <p:cNvSpPr/>
              <p:nvPr/>
            </p:nvSpPr>
            <p:spPr>
              <a:xfrm>
                <a:off x="7669754" y="2571738"/>
                <a:ext cx="1044275" cy="2175275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87011" extrusionOk="0">
                    <a:moveTo>
                      <a:pt x="0" y="1"/>
                    </a:moveTo>
                    <a:lnTo>
                      <a:pt x="0" y="87011"/>
                    </a:lnTo>
                    <a:lnTo>
                      <a:pt x="41770" y="87011"/>
                    </a:lnTo>
                    <a:lnTo>
                      <a:pt x="41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21"/>
              <p:cNvSpPr/>
              <p:nvPr/>
            </p:nvSpPr>
            <p:spPr>
              <a:xfrm>
                <a:off x="6701933" y="496267"/>
                <a:ext cx="702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2527" extrusionOk="0">
                    <a:moveTo>
                      <a:pt x="1546" y="1"/>
                    </a:moveTo>
                    <a:cubicBezTo>
                      <a:pt x="915" y="1"/>
                      <a:pt x="275" y="395"/>
                      <a:pt x="275" y="1191"/>
                    </a:cubicBezTo>
                    <a:cubicBezTo>
                      <a:pt x="252" y="3245"/>
                      <a:pt x="252" y="5276"/>
                      <a:pt x="229" y="7331"/>
                    </a:cubicBezTo>
                    <a:cubicBezTo>
                      <a:pt x="229" y="8997"/>
                      <a:pt x="1" y="10732"/>
                      <a:pt x="731" y="12261"/>
                    </a:cubicBezTo>
                    <a:cubicBezTo>
                      <a:pt x="810" y="12441"/>
                      <a:pt x="988" y="12526"/>
                      <a:pt x="1167" y="12526"/>
                    </a:cubicBezTo>
                    <a:cubicBezTo>
                      <a:pt x="1353" y="12526"/>
                      <a:pt x="1540" y="12435"/>
                      <a:pt x="1621" y="12261"/>
                    </a:cubicBezTo>
                    <a:cubicBezTo>
                      <a:pt x="2443" y="10777"/>
                      <a:pt x="2329" y="8997"/>
                      <a:pt x="2420" y="7331"/>
                    </a:cubicBezTo>
                    <a:cubicBezTo>
                      <a:pt x="2534" y="5276"/>
                      <a:pt x="2648" y="3245"/>
                      <a:pt x="2763" y="1191"/>
                    </a:cubicBezTo>
                    <a:cubicBezTo>
                      <a:pt x="2808" y="400"/>
                      <a:pt x="2182" y="1"/>
                      <a:pt x="1546" y="1"/>
                    </a:cubicBez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21"/>
              <p:cNvSpPr/>
              <p:nvPr/>
            </p:nvSpPr>
            <p:spPr>
              <a:xfrm>
                <a:off x="6677400" y="2615125"/>
                <a:ext cx="964439" cy="2087975"/>
              </a:xfrm>
              <a:custGeom>
                <a:avLst/>
                <a:gdLst/>
                <a:ahLst/>
                <a:cxnLst/>
                <a:rect l="l" t="t" r="r" b="b"/>
                <a:pathLst>
                  <a:path w="38279" h="83519" extrusionOk="0">
                    <a:moveTo>
                      <a:pt x="274" y="1"/>
                    </a:moveTo>
                    <a:cubicBezTo>
                      <a:pt x="114" y="1"/>
                      <a:pt x="0" y="115"/>
                      <a:pt x="0" y="274"/>
                    </a:cubicBezTo>
                    <a:lnTo>
                      <a:pt x="0" y="83244"/>
                    </a:lnTo>
                    <a:cubicBezTo>
                      <a:pt x="0" y="83404"/>
                      <a:pt x="114" y="83518"/>
                      <a:pt x="274" y="83518"/>
                    </a:cubicBezTo>
                    <a:lnTo>
                      <a:pt x="38004" y="83518"/>
                    </a:lnTo>
                    <a:cubicBezTo>
                      <a:pt x="38141" y="83518"/>
                      <a:pt x="38278" y="83404"/>
                      <a:pt x="38278" y="83244"/>
                    </a:cubicBezTo>
                    <a:lnTo>
                      <a:pt x="38278" y="274"/>
                    </a:lnTo>
                    <a:cubicBezTo>
                      <a:pt x="38278" y="115"/>
                      <a:pt x="38141" y="1"/>
                      <a:pt x="380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21"/>
              <p:cNvSpPr/>
              <p:nvPr/>
            </p:nvSpPr>
            <p:spPr>
              <a:xfrm>
                <a:off x="7669754" y="404467"/>
                <a:ext cx="1044275" cy="2175275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87011" extrusionOk="0">
                    <a:moveTo>
                      <a:pt x="0" y="1"/>
                    </a:moveTo>
                    <a:lnTo>
                      <a:pt x="0" y="87011"/>
                    </a:lnTo>
                    <a:lnTo>
                      <a:pt x="41770" y="87011"/>
                    </a:lnTo>
                    <a:lnTo>
                      <a:pt x="41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21"/>
              <p:cNvSpPr/>
              <p:nvPr/>
            </p:nvSpPr>
            <p:spPr>
              <a:xfrm>
                <a:off x="7669754" y="507767"/>
                <a:ext cx="1044275" cy="2071975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82879" extrusionOk="0">
                    <a:moveTo>
                      <a:pt x="41770" y="0"/>
                    </a:moveTo>
                    <a:cubicBezTo>
                      <a:pt x="41382" y="959"/>
                      <a:pt x="40971" y="1918"/>
                      <a:pt x="40561" y="2831"/>
                    </a:cubicBezTo>
                    <a:cubicBezTo>
                      <a:pt x="39145" y="5912"/>
                      <a:pt x="37730" y="9016"/>
                      <a:pt x="36155" y="12029"/>
                    </a:cubicBezTo>
                    <a:cubicBezTo>
                      <a:pt x="33279" y="17576"/>
                      <a:pt x="29924" y="22917"/>
                      <a:pt x="25861" y="27687"/>
                    </a:cubicBezTo>
                    <a:cubicBezTo>
                      <a:pt x="23852" y="30084"/>
                      <a:pt x="21638" y="32298"/>
                      <a:pt x="19265" y="34352"/>
                    </a:cubicBezTo>
                    <a:cubicBezTo>
                      <a:pt x="17142" y="36201"/>
                      <a:pt x="14768" y="37799"/>
                      <a:pt x="12189" y="38940"/>
                    </a:cubicBezTo>
                    <a:cubicBezTo>
                      <a:pt x="10933" y="39488"/>
                      <a:pt x="9632" y="39945"/>
                      <a:pt x="8308" y="40287"/>
                    </a:cubicBezTo>
                    <a:cubicBezTo>
                      <a:pt x="7829" y="40424"/>
                      <a:pt x="7281" y="40401"/>
                      <a:pt x="6825" y="40538"/>
                    </a:cubicBezTo>
                    <a:cubicBezTo>
                      <a:pt x="6323" y="40698"/>
                      <a:pt x="5889" y="41383"/>
                      <a:pt x="5638" y="41793"/>
                    </a:cubicBezTo>
                    <a:cubicBezTo>
                      <a:pt x="4542" y="43597"/>
                      <a:pt x="4360" y="45811"/>
                      <a:pt x="3127" y="47523"/>
                    </a:cubicBezTo>
                    <a:cubicBezTo>
                      <a:pt x="2305" y="48687"/>
                      <a:pt x="1255" y="49942"/>
                      <a:pt x="0" y="50695"/>
                    </a:cubicBezTo>
                    <a:lnTo>
                      <a:pt x="0" y="82879"/>
                    </a:lnTo>
                    <a:lnTo>
                      <a:pt x="41770" y="82879"/>
                    </a:lnTo>
                    <a:lnTo>
                      <a:pt x="417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21"/>
              <p:cNvSpPr/>
              <p:nvPr/>
            </p:nvSpPr>
            <p:spPr>
              <a:xfrm>
                <a:off x="7713104" y="447842"/>
                <a:ext cx="957550" cy="2087975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83519" extrusionOk="0">
                    <a:moveTo>
                      <a:pt x="297" y="1"/>
                    </a:moveTo>
                    <a:cubicBezTo>
                      <a:pt x="138" y="1"/>
                      <a:pt x="1" y="115"/>
                      <a:pt x="1" y="275"/>
                    </a:cubicBezTo>
                    <a:lnTo>
                      <a:pt x="1" y="83244"/>
                    </a:lnTo>
                    <a:cubicBezTo>
                      <a:pt x="1" y="83404"/>
                      <a:pt x="138" y="83518"/>
                      <a:pt x="297" y="83518"/>
                    </a:cubicBezTo>
                    <a:lnTo>
                      <a:pt x="38005" y="83518"/>
                    </a:lnTo>
                    <a:cubicBezTo>
                      <a:pt x="38165" y="83518"/>
                      <a:pt x="38302" y="83404"/>
                      <a:pt x="38302" y="83244"/>
                    </a:cubicBezTo>
                    <a:lnTo>
                      <a:pt x="38302" y="275"/>
                    </a:lnTo>
                    <a:cubicBezTo>
                      <a:pt x="38302" y="115"/>
                      <a:pt x="38165" y="1"/>
                      <a:pt x="380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21"/>
              <p:cNvSpPr/>
              <p:nvPr/>
            </p:nvSpPr>
            <p:spPr>
              <a:xfrm>
                <a:off x="7931104" y="839292"/>
                <a:ext cx="5215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94" fill="none" extrusionOk="0">
                    <a:moveTo>
                      <a:pt x="17461" y="1"/>
                    </a:moveTo>
                    <a:cubicBezTo>
                      <a:pt x="19333" y="1"/>
                      <a:pt x="20862" y="1530"/>
                      <a:pt x="20862" y="3425"/>
                    </a:cubicBezTo>
                    <a:lnTo>
                      <a:pt x="20862" y="3493"/>
                    </a:lnTo>
                    <a:lnTo>
                      <a:pt x="0" y="3493"/>
                    </a:lnTo>
                    <a:lnTo>
                      <a:pt x="0" y="3425"/>
                    </a:lnTo>
                    <a:cubicBezTo>
                      <a:pt x="0" y="1530"/>
                      <a:pt x="1529" y="1"/>
                      <a:pt x="3401" y="1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21"/>
              <p:cNvSpPr/>
              <p:nvPr/>
            </p:nvSpPr>
            <p:spPr>
              <a:xfrm>
                <a:off x="7931104" y="948292"/>
                <a:ext cx="521575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70" fill="none" extrusionOk="0">
                    <a:moveTo>
                      <a:pt x="17461" y="0"/>
                    </a:moveTo>
                    <a:cubicBezTo>
                      <a:pt x="19333" y="0"/>
                      <a:pt x="20862" y="1530"/>
                      <a:pt x="20862" y="3424"/>
                    </a:cubicBezTo>
                    <a:lnTo>
                      <a:pt x="20862" y="3470"/>
                    </a:lnTo>
                    <a:lnTo>
                      <a:pt x="0" y="3470"/>
                    </a:lnTo>
                    <a:lnTo>
                      <a:pt x="0" y="3424"/>
                    </a:lnTo>
                    <a:cubicBezTo>
                      <a:pt x="0" y="1530"/>
                      <a:pt x="1529" y="0"/>
                      <a:pt x="3401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21"/>
              <p:cNvSpPr/>
              <p:nvPr/>
            </p:nvSpPr>
            <p:spPr>
              <a:xfrm>
                <a:off x="7931104" y="1056717"/>
                <a:ext cx="52157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93" fill="none" extrusionOk="0">
                    <a:moveTo>
                      <a:pt x="17461" y="0"/>
                    </a:moveTo>
                    <a:cubicBezTo>
                      <a:pt x="19333" y="0"/>
                      <a:pt x="20862" y="1530"/>
                      <a:pt x="20862" y="3424"/>
                    </a:cubicBezTo>
                    <a:lnTo>
                      <a:pt x="20862" y="3493"/>
                    </a:lnTo>
                    <a:lnTo>
                      <a:pt x="0" y="3493"/>
                    </a:lnTo>
                    <a:lnTo>
                      <a:pt x="0" y="3424"/>
                    </a:lnTo>
                    <a:cubicBezTo>
                      <a:pt x="0" y="1530"/>
                      <a:pt x="1529" y="0"/>
                      <a:pt x="3401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21"/>
              <p:cNvSpPr/>
              <p:nvPr/>
            </p:nvSpPr>
            <p:spPr>
              <a:xfrm>
                <a:off x="7931104" y="2100967"/>
                <a:ext cx="52157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93" fill="none" extrusionOk="0">
                    <a:moveTo>
                      <a:pt x="17461" y="0"/>
                    </a:moveTo>
                    <a:cubicBezTo>
                      <a:pt x="19333" y="0"/>
                      <a:pt x="20862" y="1530"/>
                      <a:pt x="20862" y="3424"/>
                    </a:cubicBezTo>
                    <a:lnTo>
                      <a:pt x="20862" y="3493"/>
                    </a:lnTo>
                    <a:lnTo>
                      <a:pt x="0" y="3493"/>
                    </a:lnTo>
                    <a:lnTo>
                      <a:pt x="0" y="3424"/>
                    </a:lnTo>
                    <a:cubicBezTo>
                      <a:pt x="0" y="1530"/>
                      <a:pt x="1529" y="0"/>
                      <a:pt x="3401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21"/>
              <p:cNvSpPr/>
              <p:nvPr/>
            </p:nvSpPr>
            <p:spPr>
              <a:xfrm>
                <a:off x="7931104" y="2209967"/>
                <a:ext cx="521575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70" fill="none" extrusionOk="0">
                    <a:moveTo>
                      <a:pt x="17461" y="0"/>
                    </a:moveTo>
                    <a:cubicBezTo>
                      <a:pt x="19333" y="0"/>
                      <a:pt x="20862" y="1529"/>
                      <a:pt x="20862" y="3401"/>
                    </a:cubicBezTo>
                    <a:lnTo>
                      <a:pt x="20862" y="3470"/>
                    </a:lnTo>
                    <a:lnTo>
                      <a:pt x="0" y="3470"/>
                    </a:lnTo>
                    <a:lnTo>
                      <a:pt x="0" y="3401"/>
                    </a:lnTo>
                    <a:cubicBezTo>
                      <a:pt x="0" y="1529"/>
                      <a:pt x="1529" y="0"/>
                      <a:pt x="3401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21"/>
              <p:cNvSpPr/>
              <p:nvPr/>
            </p:nvSpPr>
            <p:spPr>
              <a:xfrm>
                <a:off x="7931104" y="2318367"/>
                <a:ext cx="5215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94" fill="none" extrusionOk="0">
                    <a:moveTo>
                      <a:pt x="17461" y="1"/>
                    </a:moveTo>
                    <a:cubicBezTo>
                      <a:pt x="19333" y="1"/>
                      <a:pt x="20862" y="1530"/>
                      <a:pt x="20862" y="3425"/>
                    </a:cubicBezTo>
                    <a:lnTo>
                      <a:pt x="20862" y="3493"/>
                    </a:lnTo>
                    <a:lnTo>
                      <a:pt x="0" y="3493"/>
                    </a:lnTo>
                    <a:lnTo>
                      <a:pt x="0" y="3425"/>
                    </a:lnTo>
                    <a:cubicBezTo>
                      <a:pt x="0" y="1530"/>
                      <a:pt x="1529" y="1"/>
                      <a:pt x="3401" y="1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21"/>
              <p:cNvSpPr/>
              <p:nvPr/>
            </p:nvSpPr>
            <p:spPr>
              <a:xfrm>
                <a:off x="7713104" y="607042"/>
                <a:ext cx="957550" cy="1928775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77151" extrusionOk="0">
                    <a:moveTo>
                      <a:pt x="38302" y="1"/>
                    </a:moveTo>
                    <a:cubicBezTo>
                      <a:pt x="37046" y="2717"/>
                      <a:pt x="35814" y="5411"/>
                      <a:pt x="34421" y="8058"/>
                    </a:cubicBezTo>
                    <a:cubicBezTo>
                      <a:pt x="31545" y="13605"/>
                      <a:pt x="28190" y="18946"/>
                      <a:pt x="24127" y="23716"/>
                    </a:cubicBezTo>
                    <a:cubicBezTo>
                      <a:pt x="22118" y="26113"/>
                      <a:pt x="19904" y="28327"/>
                      <a:pt x="17531" y="30381"/>
                    </a:cubicBezTo>
                    <a:cubicBezTo>
                      <a:pt x="15408" y="32230"/>
                      <a:pt x="13034" y="33828"/>
                      <a:pt x="10455" y="34969"/>
                    </a:cubicBezTo>
                    <a:cubicBezTo>
                      <a:pt x="9199" y="35517"/>
                      <a:pt x="7898" y="35974"/>
                      <a:pt x="6574" y="36316"/>
                    </a:cubicBezTo>
                    <a:cubicBezTo>
                      <a:pt x="6095" y="36453"/>
                      <a:pt x="5547" y="36430"/>
                      <a:pt x="5091" y="36567"/>
                    </a:cubicBezTo>
                    <a:cubicBezTo>
                      <a:pt x="4589" y="36727"/>
                      <a:pt x="4155" y="37412"/>
                      <a:pt x="3904" y="37822"/>
                    </a:cubicBezTo>
                    <a:cubicBezTo>
                      <a:pt x="2808" y="39626"/>
                      <a:pt x="2626" y="41840"/>
                      <a:pt x="1393" y="43552"/>
                    </a:cubicBezTo>
                    <a:cubicBezTo>
                      <a:pt x="982" y="44122"/>
                      <a:pt x="526" y="44716"/>
                      <a:pt x="1" y="45286"/>
                    </a:cubicBezTo>
                    <a:lnTo>
                      <a:pt x="1" y="76876"/>
                    </a:lnTo>
                    <a:cubicBezTo>
                      <a:pt x="1" y="77036"/>
                      <a:pt x="138" y="77150"/>
                      <a:pt x="297" y="77150"/>
                    </a:cubicBezTo>
                    <a:lnTo>
                      <a:pt x="38005" y="77150"/>
                    </a:lnTo>
                    <a:cubicBezTo>
                      <a:pt x="38165" y="77150"/>
                      <a:pt x="38302" y="77036"/>
                      <a:pt x="38302" y="76876"/>
                    </a:cubicBezTo>
                    <a:lnTo>
                      <a:pt x="38302" y="1"/>
                    </a:lnTo>
                    <a:close/>
                  </a:path>
                </a:pathLst>
              </a:custGeom>
              <a:solidFill>
                <a:srgbClr val="BAC8C8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21"/>
              <p:cNvSpPr/>
              <p:nvPr/>
            </p:nvSpPr>
            <p:spPr>
              <a:xfrm>
                <a:off x="8017829" y="556842"/>
                <a:ext cx="3481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3470" extrusionOk="0">
                    <a:moveTo>
                      <a:pt x="274" y="0"/>
                    </a:moveTo>
                    <a:cubicBezTo>
                      <a:pt x="137" y="0"/>
                      <a:pt x="0" y="114"/>
                      <a:pt x="0" y="274"/>
                    </a:cubicBezTo>
                    <a:lnTo>
                      <a:pt x="0" y="3196"/>
                    </a:lnTo>
                    <a:cubicBezTo>
                      <a:pt x="0" y="3356"/>
                      <a:pt x="137" y="3470"/>
                      <a:pt x="274" y="3470"/>
                    </a:cubicBezTo>
                    <a:lnTo>
                      <a:pt x="13650" y="3470"/>
                    </a:lnTo>
                    <a:cubicBezTo>
                      <a:pt x="13787" y="3470"/>
                      <a:pt x="13924" y="3356"/>
                      <a:pt x="13924" y="3196"/>
                    </a:cubicBezTo>
                    <a:lnTo>
                      <a:pt x="13924" y="274"/>
                    </a:lnTo>
                    <a:cubicBezTo>
                      <a:pt x="13924" y="114"/>
                      <a:pt x="13787" y="0"/>
                      <a:pt x="1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21"/>
              <p:cNvSpPr/>
              <p:nvPr/>
            </p:nvSpPr>
            <p:spPr>
              <a:xfrm>
                <a:off x="7800429" y="1492092"/>
                <a:ext cx="86750" cy="32642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57" extrusionOk="0">
                    <a:moveTo>
                      <a:pt x="342" y="1"/>
                    </a:moveTo>
                    <a:cubicBezTo>
                      <a:pt x="160" y="1"/>
                      <a:pt x="0" y="138"/>
                      <a:pt x="0" y="343"/>
                    </a:cubicBezTo>
                    <a:lnTo>
                      <a:pt x="205" y="12715"/>
                    </a:lnTo>
                    <a:cubicBezTo>
                      <a:pt x="205" y="12897"/>
                      <a:pt x="342" y="13057"/>
                      <a:pt x="548" y="13057"/>
                    </a:cubicBezTo>
                    <a:lnTo>
                      <a:pt x="2944" y="13057"/>
                    </a:lnTo>
                    <a:cubicBezTo>
                      <a:pt x="3127" y="13057"/>
                      <a:pt x="3264" y="12897"/>
                      <a:pt x="3264" y="12715"/>
                    </a:cubicBezTo>
                    <a:lnTo>
                      <a:pt x="3469" y="343"/>
                    </a:lnTo>
                    <a:cubicBezTo>
                      <a:pt x="3469" y="138"/>
                      <a:pt x="3333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21"/>
              <p:cNvSpPr/>
              <p:nvPr/>
            </p:nvSpPr>
            <p:spPr>
              <a:xfrm>
                <a:off x="7816404" y="1508092"/>
                <a:ext cx="54800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192" extrusionOk="0">
                    <a:moveTo>
                      <a:pt x="1096" y="0"/>
                    </a:moveTo>
                    <a:cubicBezTo>
                      <a:pt x="502" y="0"/>
                      <a:pt x="0" y="502"/>
                      <a:pt x="0" y="1096"/>
                    </a:cubicBezTo>
                    <a:cubicBezTo>
                      <a:pt x="0" y="1689"/>
                      <a:pt x="502" y="2191"/>
                      <a:pt x="1096" y="2191"/>
                    </a:cubicBezTo>
                    <a:cubicBezTo>
                      <a:pt x="1689" y="2191"/>
                      <a:pt x="2191" y="1689"/>
                      <a:pt x="2191" y="1096"/>
                    </a:cubicBezTo>
                    <a:cubicBezTo>
                      <a:pt x="2191" y="502"/>
                      <a:pt x="1689" y="0"/>
                      <a:pt x="1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21"/>
              <p:cNvSpPr/>
              <p:nvPr/>
            </p:nvSpPr>
            <p:spPr>
              <a:xfrm>
                <a:off x="7839229" y="1516067"/>
                <a:ext cx="9150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553" extrusionOk="0">
                    <a:moveTo>
                      <a:pt x="160" y="1"/>
                    </a:moveTo>
                    <a:cubicBezTo>
                      <a:pt x="69" y="1"/>
                      <a:pt x="0" y="46"/>
                      <a:pt x="0" y="138"/>
                    </a:cubicBezTo>
                    <a:lnTo>
                      <a:pt x="0" y="1416"/>
                    </a:lnTo>
                    <a:cubicBezTo>
                      <a:pt x="0" y="1484"/>
                      <a:pt x="69" y="1553"/>
                      <a:pt x="160" y="1553"/>
                    </a:cubicBezTo>
                    <a:lnTo>
                      <a:pt x="228" y="1553"/>
                    </a:lnTo>
                    <a:cubicBezTo>
                      <a:pt x="297" y="1553"/>
                      <a:pt x="365" y="1484"/>
                      <a:pt x="365" y="1416"/>
                    </a:cubicBezTo>
                    <a:lnTo>
                      <a:pt x="365" y="138"/>
                    </a:lnTo>
                    <a:cubicBezTo>
                      <a:pt x="365" y="46"/>
                      <a:pt x="297" y="1"/>
                      <a:pt x="2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21"/>
              <p:cNvSpPr/>
              <p:nvPr/>
            </p:nvSpPr>
            <p:spPr>
              <a:xfrm>
                <a:off x="8648379" y="578517"/>
                <a:ext cx="4395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698" extrusionOk="0">
                    <a:moveTo>
                      <a:pt x="411" y="1"/>
                    </a:moveTo>
                    <a:cubicBezTo>
                      <a:pt x="183" y="1"/>
                      <a:pt x="0" y="160"/>
                      <a:pt x="0" y="389"/>
                    </a:cubicBezTo>
                    <a:lnTo>
                      <a:pt x="0" y="8309"/>
                    </a:lnTo>
                    <a:cubicBezTo>
                      <a:pt x="0" y="8514"/>
                      <a:pt x="183" y="8697"/>
                      <a:pt x="411" y="8697"/>
                    </a:cubicBezTo>
                    <a:lnTo>
                      <a:pt x="1347" y="8697"/>
                    </a:lnTo>
                    <a:cubicBezTo>
                      <a:pt x="1575" y="8697"/>
                      <a:pt x="1758" y="8514"/>
                      <a:pt x="1758" y="8309"/>
                    </a:cubicBezTo>
                    <a:lnTo>
                      <a:pt x="1758" y="389"/>
                    </a:lnTo>
                    <a:cubicBezTo>
                      <a:pt x="1758" y="160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21"/>
              <p:cNvSpPr/>
              <p:nvPr/>
            </p:nvSpPr>
            <p:spPr>
              <a:xfrm>
                <a:off x="8648379" y="2188267"/>
                <a:ext cx="4395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698" extrusionOk="0">
                    <a:moveTo>
                      <a:pt x="411" y="1"/>
                    </a:moveTo>
                    <a:cubicBezTo>
                      <a:pt x="183" y="1"/>
                      <a:pt x="0" y="161"/>
                      <a:pt x="0" y="389"/>
                    </a:cubicBezTo>
                    <a:lnTo>
                      <a:pt x="0" y="8286"/>
                    </a:lnTo>
                    <a:cubicBezTo>
                      <a:pt x="0" y="8515"/>
                      <a:pt x="183" y="8697"/>
                      <a:pt x="411" y="8697"/>
                    </a:cubicBezTo>
                    <a:lnTo>
                      <a:pt x="1347" y="8697"/>
                    </a:lnTo>
                    <a:cubicBezTo>
                      <a:pt x="1575" y="8697"/>
                      <a:pt x="1758" y="8515"/>
                      <a:pt x="1758" y="8286"/>
                    </a:cubicBezTo>
                    <a:lnTo>
                      <a:pt x="1758" y="389"/>
                    </a:lnTo>
                    <a:cubicBezTo>
                      <a:pt x="1758" y="161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21"/>
              <p:cNvSpPr/>
              <p:nvPr/>
            </p:nvSpPr>
            <p:spPr>
              <a:xfrm>
                <a:off x="8649529" y="2208817"/>
                <a:ext cx="428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690" extrusionOk="0">
                    <a:moveTo>
                      <a:pt x="867" y="0"/>
                    </a:moveTo>
                    <a:cubicBezTo>
                      <a:pt x="411" y="0"/>
                      <a:pt x="0" y="388"/>
                      <a:pt x="23" y="845"/>
                    </a:cubicBezTo>
                    <a:cubicBezTo>
                      <a:pt x="46" y="1301"/>
                      <a:pt x="388" y="1690"/>
                      <a:pt x="867" y="1690"/>
                    </a:cubicBezTo>
                    <a:cubicBezTo>
                      <a:pt x="1301" y="1690"/>
                      <a:pt x="1712" y="1301"/>
                      <a:pt x="1689" y="845"/>
                    </a:cubicBezTo>
                    <a:cubicBezTo>
                      <a:pt x="1689" y="388"/>
                      <a:pt x="1324" y="0"/>
                      <a:pt x="8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21"/>
              <p:cNvSpPr/>
              <p:nvPr/>
            </p:nvSpPr>
            <p:spPr>
              <a:xfrm>
                <a:off x="8647229" y="599642"/>
                <a:ext cx="474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872" extrusionOk="0">
                    <a:moveTo>
                      <a:pt x="959" y="0"/>
                    </a:moveTo>
                    <a:cubicBezTo>
                      <a:pt x="457" y="0"/>
                      <a:pt x="1" y="434"/>
                      <a:pt x="24" y="936"/>
                    </a:cubicBezTo>
                    <a:cubicBezTo>
                      <a:pt x="46" y="1438"/>
                      <a:pt x="434" y="1872"/>
                      <a:pt x="959" y="1872"/>
                    </a:cubicBezTo>
                    <a:cubicBezTo>
                      <a:pt x="1439" y="1872"/>
                      <a:pt x="1895" y="1438"/>
                      <a:pt x="1872" y="936"/>
                    </a:cubicBezTo>
                    <a:cubicBezTo>
                      <a:pt x="1850" y="434"/>
                      <a:pt x="1462" y="0"/>
                      <a:pt x="9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21"/>
              <p:cNvSpPr/>
              <p:nvPr/>
            </p:nvSpPr>
            <p:spPr>
              <a:xfrm>
                <a:off x="7738229" y="496267"/>
                <a:ext cx="70200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21"/>
              <p:cNvSpPr/>
              <p:nvPr/>
            </p:nvSpPr>
            <p:spPr>
              <a:xfrm>
                <a:off x="7713104" y="2615113"/>
                <a:ext cx="957550" cy="2087975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83519" extrusionOk="0">
                    <a:moveTo>
                      <a:pt x="297" y="1"/>
                    </a:moveTo>
                    <a:cubicBezTo>
                      <a:pt x="138" y="1"/>
                      <a:pt x="1" y="115"/>
                      <a:pt x="1" y="274"/>
                    </a:cubicBezTo>
                    <a:lnTo>
                      <a:pt x="1" y="83244"/>
                    </a:lnTo>
                    <a:cubicBezTo>
                      <a:pt x="1" y="83404"/>
                      <a:pt x="138" y="83518"/>
                      <a:pt x="297" y="83518"/>
                    </a:cubicBezTo>
                    <a:lnTo>
                      <a:pt x="38005" y="83518"/>
                    </a:lnTo>
                    <a:cubicBezTo>
                      <a:pt x="38165" y="83518"/>
                      <a:pt x="38302" y="83404"/>
                      <a:pt x="38302" y="83244"/>
                    </a:cubicBezTo>
                    <a:lnTo>
                      <a:pt x="38302" y="274"/>
                    </a:lnTo>
                    <a:cubicBezTo>
                      <a:pt x="38302" y="115"/>
                      <a:pt x="38165" y="1"/>
                      <a:pt x="380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21"/>
              <p:cNvSpPr/>
              <p:nvPr/>
            </p:nvSpPr>
            <p:spPr>
              <a:xfrm>
                <a:off x="7931104" y="3006563"/>
                <a:ext cx="52157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63" h="3493" fill="none" extrusionOk="0">
                    <a:moveTo>
                      <a:pt x="17461" y="1"/>
                    </a:moveTo>
                    <a:cubicBezTo>
                      <a:pt x="19333" y="1"/>
                      <a:pt x="20862" y="1530"/>
                      <a:pt x="20862" y="3425"/>
                    </a:cubicBezTo>
                    <a:lnTo>
                      <a:pt x="20862" y="3493"/>
                    </a:lnTo>
                    <a:lnTo>
                      <a:pt x="0" y="3493"/>
                    </a:lnTo>
                    <a:lnTo>
                      <a:pt x="0" y="3425"/>
                    </a:lnTo>
                    <a:cubicBezTo>
                      <a:pt x="0" y="1530"/>
                      <a:pt x="1529" y="1"/>
                      <a:pt x="3401" y="1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21"/>
              <p:cNvSpPr/>
              <p:nvPr/>
            </p:nvSpPr>
            <p:spPr>
              <a:xfrm>
                <a:off x="7713104" y="2774313"/>
                <a:ext cx="957550" cy="1928775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77151" extrusionOk="0">
                    <a:moveTo>
                      <a:pt x="38302" y="1"/>
                    </a:moveTo>
                    <a:cubicBezTo>
                      <a:pt x="37046" y="2694"/>
                      <a:pt x="35814" y="5410"/>
                      <a:pt x="34421" y="8058"/>
                    </a:cubicBezTo>
                    <a:cubicBezTo>
                      <a:pt x="31545" y="13605"/>
                      <a:pt x="28190" y="18946"/>
                      <a:pt x="24127" y="23716"/>
                    </a:cubicBezTo>
                    <a:cubicBezTo>
                      <a:pt x="22118" y="26113"/>
                      <a:pt x="19904" y="28327"/>
                      <a:pt x="17531" y="30358"/>
                    </a:cubicBezTo>
                    <a:cubicBezTo>
                      <a:pt x="15408" y="32207"/>
                      <a:pt x="13034" y="33828"/>
                      <a:pt x="10455" y="34969"/>
                    </a:cubicBezTo>
                    <a:cubicBezTo>
                      <a:pt x="9199" y="35517"/>
                      <a:pt x="7898" y="35973"/>
                      <a:pt x="6574" y="36316"/>
                    </a:cubicBezTo>
                    <a:cubicBezTo>
                      <a:pt x="6095" y="36453"/>
                      <a:pt x="5547" y="36430"/>
                      <a:pt x="5091" y="36567"/>
                    </a:cubicBezTo>
                    <a:cubicBezTo>
                      <a:pt x="4589" y="36727"/>
                      <a:pt x="4155" y="37411"/>
                      <a:pt x="3904" y="37822"/>
                    </a:cubicBezTo>
                    <a:cubicBezTo>
                      <a:pt x="2808" y="39625"/>
                      <a:pt x="2626" y="41840"/>
                      <a:pt x="1393" y="43551"/>
                    </a:cubicBezTo>
                    <a:cubicBezTo>
                      <a:pt x="982" y="44122"/>
                      <a:pt x="526" y="44716"/>
                      <a:pt x="1" y="45263"/>
                    </a:cubicBezTo>
                    <a:lnTo>
                      <a:pt x="1" y="76876"/>
                    </a:lnTo>
                    <a:cubicBezTo>
                      <a:pt x="1" y="77036"/>
                      <a:pt x="138" y="77150"/>
                      <a:pt x="297" y="77150"/>
                    </a:cubicBezTo>
                    <a:lnTo>
                      <a:pt x="38005" y="77150"/>
                    </a:lnTo>
                    <a:cubicBezTo>
                      <a:pt x="38165" y="77150"/>
                      <a:pt x="38302" y="77036"/>
                      <a:pt x="38302" y="76876"/>
                    </a:cubicBezTo>
                    <a:lnTo>
                      <a:pt x="38302" y="1"/>
                    </a:lnTo>
                    <a:close/>
                  </a:path>
                </a:pathLst>
              </a:custGeom>
              <a:solidFill>
                <a:srgbClr val="BAC8C8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21"/>
              <p:cNvSpPr/>
              <p:nvPr/>
            </p:nvSpPr>
            <p:spPr>
              <a:xfrm>
                <a:off x="8017829" y="2724113"/>
                <a:ext cx="3481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3470" extrusionOk="0">
                    <a:moveTo>
                      <a:pt x="274" y="0"/>
                    </a:moveTo>
                    <a:cubicBezTo>
                      <a:pt x="137" y="0"/>
                      <a:pt x="0" y="114"/>
                      <a:pt x="0" y="274"/>
                    </a:cubicBezTo>
                    <a:lnTo>
                      <a:pt x="0" y="3196"/>
                    </a:lnTo>
                    <a:cubicBezTo>
                      <a:pt x="0" y="3356"/>
                      <a:pt x="137" y="3470"/>
                      <a:pt x="274" y="3470"/>
                    </a:cubicBezTo>
                    <a:lnTo>
                      <a:pt x="13650" y="3470"/>
                    </a:lnTo>
                    <a:cubicBezTo>
                      <a:pt x="13787" y="3470"/>
                      <a:pt x="13924" y="3356"/>
                      <a:pt x="13924" y="3196"/>
                    </a:cubicBezTo>
                    <a:lnTo>
                      <a:pt x="13924" y="274"/>
                    </a:lnTo>
                    <a:cubicBezTo>
                      <a:pt x="13924" y="114"/>
                      <a:pt x="13787" y="0"/>
                      <a:pt x="1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21"/>
              <p:cNvSpPr/>
              <p:nvPr/>
            </p:nvSpPr>
            <p:spPr>
              <a:xfrm>
                <a:off x="8648379" y="2745788"/>
                <a:ext cx="43950" cy="217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697" extrusionOk="0">
                    <a:moveTo>
                      <a:pt x="411" y="1"/>
                    </a:moveTo>
                    <a:cubicBezTo>
                      <a:pt x="183" y="1"/>
                      <a:pt x="0" y="160"/>
                      <a:pt x="0" y="389"/>
                    </a:cubicBezTo>
                    <a:lnTo>
                      <a:pt x="0" y="8309"/>
                    </a:lnTo>
                    <a:cubicBezTo>
                      <a:pt x="0" y="8514"/>
                      <a:pt x="183" y="8697"/>
                      <a:pt x="411" y="8697"/>
                    </a:cubicBezTo>
                    <a:lnTo>
                      <a:pt x="1347" y="8697"/>
                    </a:lnTo>
                    <a:cubicBezTo>
                      <a:pt x="1575" y="8697"/>
                      <a:pt x="1758" y="8514"/>
                      <a:pt x="1758" y="8309"/>
                    </a:cubicBezTo>
                    <a:lnTo>
                      <a:pt x="1758" y="389"/>
                    </a:lnTo>
                    <a:cubicBezTo>
                      <a:pt x="1758" y="160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21"/>
              <p:cNvSpPr/>
              <p:nvPr/>
            </p:nvSpPr>
            <p:spPr>
              <a:xfrm>
                <a:off x="8647229" y="2766913"/>
                <a:ext cx="474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872" extrusionOk="0">
                    <a:moveTo>
                      <a:pt x="959" y="0"/>
                    </a:moveTo>
                    <a:cubicBezTo>
                      <a:pt x="457" y="0"/>
                      <a:pt x="1" y="434"/>
                      <a:pt x="24" y="936"/>
                    </a:cubicBezTo>
                    <a:cubicBezTo>
                      <a:pt x="46" y="1438"/>
                      <a:pt x="434" y="1872"/>
                      <a:pt x="959" y="1872"/>
                    </a:cubicBezTo>
                    <a:cubicBezTo>
                      <a:pt x="1439" y="1872"/>
                      <a:pt x="1895" y="1438"/>
                      <a:pt x="1872" y="936"/>
                    </a:cubicBezTo>
                    <a:cubicBezTo>
                      <a:pt x="1850" y="434"/>
                      <a:pt x="1462" y="0"/>
                      <a:pt x="9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21"/>
              <p:cNvSpPr/>
              <p:nvPr/>
            </p:nvSpPr>
            <p:spPr>
              <a:xfrm>
                <a:off x="7738229" y="2663538"/>
                <a:ext cx="70200" cy="31295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18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09"/>
                      <a:pt x="730" y="12261"/>
                    </a:cubicBezTo>
                    <a:cubicBezTo>
                      <a:pt x="808" y="12437"/>
                      <a:pt x="976" y="12518"/>
                      <a:pt x="1149" y="12518"/>
                    </a:cubicBezTo>
                    <a:cubicBezTo>
                      <a:pt x="1335" y="12518"/>
                      <a:pt x="1526" y="12426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21"/>
              <p:cNvSpPr/>
              <p:nvPr/>
            </p:nvSpPr>
            <p:spPr>
              <a:xfrm>
                <a:off x="6768133" y="1656442"/>
                <a:ext cx="80475" cy="1620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83" extrusionOk="0">
                    <a:moveTo>
                      <a:pt x="3219" y="1"/>
                    </a:moveTo>
                    <a:lnTo>
                      <a:pt x="3219" y="1"/>
                    </a:lnTo>
                    <a:cubicBezTo>
                      <a:pt x="2740" y="1073"/>
                      <a:pt x="2351" y="2260"/>
                      <a:pt x="1507" y="3128"/>
                    </a:cubicBezTo>
                    <a:cubicBezTo>
                      <a:pt x="1187" y="3432"/>
                      <a:pt x="827" y="3604"/>
                      <a:pt x="487" y="3604"/>
                    </a:cubicBezTo>
                    <a:cubicBezTo>
                      <a:pt x="317" y="3604"/>
                      <a:pt x="153" y="3561"/>
                      <a:pt x="0" y="3470"/>
                    </a:cubicBezTo>
                    <a:lnTo>
                      <a:pt x="0" y="3470"/>
                    </a:lnTo>
                    <a:lnTo>
                      <a:pt x="46" y="6141"/>
                    </a:lnTo>
                    <a:cubicBezTo>
                      <a:pt x="46" y="6323"/>
                      <a:pt x="206" y="6483"/>
                      <a:pt x="389" y="6483"/>
                    </a:cubicBezTo>
                    <a:lnTo>
                      <a:pt x="2785" y="6483"/>
                    </a:lnTo>
                    <a:cubicBezTo>
                      <a:pt x="2968" y="6483"/>
                      <a:pt x="3128" y="6323"/>
                      <a:pt x="3128" y="6141"/>
                    </a:cubicBezTo>
                    <a:lnTo>
                      <a:pt x="3219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21"/>
              <p:cNvSpPr/>
              <p:nvPr/>
            </p:nvSpPr>
            <p:spPr>
              <a:xfrm>
                <a:off x="7804404" y="1656442"/>
                <a:ext cx="80500" cy="16207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6483" extrusionOk="0">
                    <a:moveTo>
                      <a:pt x="3219" y="1"/>
                    </a:moveTo>
                    <a:lnTo>
                      <a:pt x="3219" y="1"/>
                    </a:lnTo>
                    <a:cubicBezTo>
                      <a:pt x="2717" y="1073"/>
                      <a:pt x="2329" y="2260"/>
                      <a:pt x="1507" y="3128"/>
                    </a:cubicBezTo>
                    <a:cubicBezTo>
                      <a:pt x="1188" y="3432"/>
                      <a:pt x="828" y="3604"/>
                      <a:pt x="488" y="3604"/>
                    </a:cubicBezTo>
                    <a:cubicBezTo>
                      <a:pt x="318" y="3604"/>
                      <a:pt x="153" y="3561"/>
                      <a:pt x="1" y="3470"/>
                    </a:cubicBezTo>
                    <a:lnTo>
                      <a:pt x="1" y="3470"/>
                    </a:lnTo>
                    <a:lnTo>
                      <a:pt x="46" y="6141"/>
                    </a:lnTo>
                    <a:cubicBezTo>
                      <a:pt x="46" y="6323"/>
                      <a:pt x="183" y="6483"/>
                      <a:pt x="389" y="6483"/>
                    </a:cubicBezTo>
                    <a:lnTo>
                      <a:pt x="2785" y="6483"/>
                    </a:lnTo>
                    <a:cubicBezTo>
                      <a:pt x="2968" y="6483"/>
                      <a:pt x="3105" y="6323"/>
                      <a:pt x="3105" y="6141"/>
                    </a:cubicBezTo>
                    <a:lnTo>
                      <a:pt x="3219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21"/>
              <p:cNvSpPr/>
              <p:nvPr/>
            </p:nvSpPr>
            <p:spPr>
              <a:xfrm>
                <a:off x="6764708" y="1606042"/>
                <a:ext cx="59750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4270" extrusionOk="0">
                    <a:moveTo>
                      <a:pt x="1178" y="1"/>
                    </a:moveTo>
                    <a:cubicBezTo>
                      <a:pt x="707" y="1"/>
                      <a:pt x="248" y="252"/>
                      <a:pt x="137" y="807"/>
                    </a:cubicBezTo>
                    <a:cubicBezTo>
                      <a:pt x="1" y="1446"/>
                      <a:pt x="115" y="2085"/>
                      <a:pt x="183" y="2724"/>
                    </a:cubicBezTo>
                    <a:cubicBezTo>
                      <a:pt x="229" y="3272"/>
                      <a:pt x="206" y="3774"/>
                      <a:pt x="640" y="4162"/>
                    </a:cubicBezTo>
                    <a:cubicBezTo>
                      <a:pt x="711" y="4233"/>
                      <a:pt x="800" y="4269"/>
                      <a:pt x="890" y="4269"/>
                    </a:cubicBezTo>
                    <a:cubicBezTo>
                      <a:pt x="945" y="4269"/>
                      <a:pt x="999" y="4256"/>
                      <a:pt x="1050" y="4231"/>
                    </a:cubicBezTo>
                    <a:cubicBezTo>
                      <a:pt x="1553" y="3934"/>
                      <a:pt x="1644" y="3477"/>
                      <a:pt x="1827" y="2952"/>
                    </a:cubicBezTo>
                    <a:cubicBezTo>
                      <a:pt x="2055" y="2359"/>
                      <a:pt x="2329" y="1743"/>
                      <a:pt x="2352" y="1104"/>
                    </a:cubicBezTo>
                    <a:cubicBezTo>
                      <a:pt x="2390" y="403"/>
                      <a:pt x="1773" y="1"/>
                      <a:pt x="1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21"/>
              <p:cNvSpPr/>
              <p:nvPr/>
            </p:nvSpPr>
            <p:spPr>
              <a:xfrm>
                <a:off x="7800979" y="1606042"/>
                <a:ext cx="59450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270" extrusionOk="0">
                    <a:moveTo>
                      <a:pt x="1171" y="1"/>
                    </a:moveTo>
                    <a:cubicBezTo>
                      <a:pt x="703" y="1"/>
                      <a:pt x="249" y="252"/>
                      <a:pt x="138" y="807"/>
                    </a:cubicBezTo>
                    <a:cubicBezTo>
                      <a:pt x="1" y="1446"/>
                      <a:pt x="115" y="2085"/>
                      <a:pt x="183" y="2724"/>
                    </a:cubicBezTo>
                    <a:cubicBezTo>
                      <a:pt x="229" y="3272"/>
                      <a:pt x="206" y="3774"/>
                      <a:pt x="617" y="4162"/>
                    </a:cubicBezTo>
                    <a:cubicBezTo>
                      <a:pt x="688" y="4233"/>
                      <a:pt x="787" y="4269"/>
                      <a:pt x="883" y="4269"/>
                    </a:cubicBezTo>
                    <a:cubicBezTo>
                      <a:pt x="942" y="4269"/>
                      <a:pt x="999" y="4256"/>
                      <a:pt x="1051" y="4231"/>
                    </a:cubicBezTo>
                    <a:cubicBezTo>
                      <a:pt x="1553" y="3934"/>
                      <a:pt x="1644" y="3477"/>
                      <a:pt x="1827" y="2952"/>
                    </a:cubicBezTo>
                    <a:cubicBezTo>
                      <a:pt x="2032" y="2359"/>
                      <a:pt x="2329" y="1743"/>
                      <a:pt x="2352" y="1104"/>
                    </a:cubicBezTo>
                    <a:cubicBezTo>
                      <a:pt x="2377" y="403"/>
                      <a:pt x="1763" y="1"/>
                      <a:pt x="1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21"/>
              <p:cNvSpPr/>
              <p:nvPr/>
            </p:nvSpPr>
            <p:spPr>
              <a:xfrm>
                <a:off x="7604679" y="629867"/>
                <a:ext cx="43400" cy="16610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644" extrusionOk="0">
                    <a:moveTo>
                      <a:pt x="1736" y="1"/>
                    </a:moveTo>
                    <a:cubicBezTo>
                      <a:pt x="1325" y="526"/>
                      <a:pt x="914" y="1028"/>
                      <a:pt x="480" y="1553"/>
                    </a:cubicBezTo>
                    <a:cubicBezTo>
                      <a:pt x="320" y="1736"/>
                      <a:pt x="161" y="1918"/>
                      <a:pt x="1" y="2101"/>
                    </a:cubicBezTo>
                    <a:lnTo>
                      <a:pt x="1" y="6255"/>
                    </a:lnTo>
                    <a:cubicBezTo>
                      <a:pt x="1" y="6460"/>
                      <a:pt x="184" y="6643"/>
                      <a:pt x="389" y="6643"/>
                    </a:cubicBezTo>
                    <a:lnTo>
                      <a:pt x="1348" y="6643"/>
                    </a:lnTo>
                    <a:cubicBezTo>
                      <a:pt x="1553" y="6643"/>
                      <a:pt x="1736" y="6460"/>
                      <a:pt x="1736" y="6255"/>
                    </a:cubicBezTo>
                    <a:lnTo>
                      <a:pt x="1736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21"/>
              <p:cNvSpPr/>
              <p:nvPr/>
            </p:nvSpPr>
            <p:spPr>
              <a:xfrm>
                <a:off x="7604679" y="2240192"/>
                <a:ext cx="434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621" extrusionOk="0">
                    <a:moveTo>
                      <a:pt x="1736" y="1"/>
                    </a:moveTo>
                    <a:cubicBezTo>
                      <a:pt x="1211" y="731"/>
                      <a:pt x="640" y="1439"/>
                      <a:pt x="1" y="2078"/>
                    </a:cubicBezTo>
                    <a:lnTo>
                      <a:pt x="1" y="6209"/>
                    </a:lnTo>
                    <a:cubicBezTo>
                      <a:pt x="1" y="6438"/>
                      <a:pt x="184" y="6620"/>
                      <a:pt x="389" y="6620"/>
                    </a:cubicBezTo>
                    <a:lnTo>
                      <a:pt x="1348" y="6620"/>
                    </a:lnTo>
                    <a:cubicBezTo>
                      <a:pt x="1553" y="6620"/>
                      <a:pt x="1736" y="6438"/>
                      <a:pt x="1736" y="6209"/>
                    </a:cubicBezTo>
                    <a:lnTo>
                      <a:pt x="1736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21"/>
              <p:cNvSpPr/>
              <p:nvPr/>
            </p:nvSpPr>
            <p:spPr>
              <a:xfrm>
                <a:off x="8648954" y="629867"/>
                <a:ext cx="43375" cy="16610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6644" extrusionOk="0">
                    <a:moveTo>
                      <a:pt x="1735" y="1"/>
                    </a:moveTo>
                    <a:cubicBezTo>
                      <a:pt x="1301" y="526"/>
                      <a:pt x="890" y="1028"/>
                      <a:pt x="480" y="1553"/>
                    </a:cubicBezTo>
                    <a:cubicBezTo>
                      <a:pt x="320" y="1736"/>
                      <a:pt x="160" y="1918"/>
                      <a:pt x="0" y="2101"/>
                    </a:cubicBezTo>
                    <a:lnTo>
                      <a:pt x="0" y="6255"/>
                    </a:lnTo>
                    <a:cubicBezTo>
                      <a:pt x="0" y="6460"/>
                      <a:pt x="160" y="6643"/>
                      <a:pt x="388" y="6643"/>
                    </a:cubicBezTo>
                    <a:lnTo>
                      <a:pt x="1347" y="6643"/>
                    </a:lnTo>
                    <a:cubicBezTo>
                      <a:pt x="1552" y="6643"/>
                      <a:pt x="1735" y="6460"/>
                      <a:pt x="1735" y="6255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21"/>
              <p:cNvSpPr/>
              <p:nvPr/>
            </p:nvSpPr>
            <p:spPr>
              <a:xfrm>
                <a:off x="8648379" y="2240192"/>
                <a:ext cx="4395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6621" extrusionOk="0">
                    <a:moveTo>
                      <a:pt x="1758" y="1"/>
                    </a:moveTo>
                    <a:cubicBezTo>
                      <a:pt x="1210" y="731"/>
                      <a:pt x="640" y="1439"/>
                      <a:pt x="0" y="2078"/>
                    </a:cubicBezTo>
                    <a:lnTo>
                      <a:pt x="0" y="6209"/>
                    </a:lnTo>
                    <a:cubicBezTo>
                      <a:pt x="0" y="6438"/>
                      <a:pt x="183" y="6620"/>
                      <a:pt x="411" y="6620"/>
                    </a:cubicBezTo>
                    <a:lnTo>
                      <a:pt x="1347" y="6620"/>
                    </a:lnTo>
                    <a:cubicBezTo>
                      <a:pt x="1575" y="6620"/>
                      <a:pt x="1758" y="6438"/>
                      <a:pt x="1758" y="6209"/>
                    </a:cubicBezTo>
                    <a:lnTo>
                      <a:pt x="1758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21"/>
              <p:cNvSpPr/>
              <p:nvPr/>
            </p:nvSpPr>
            <p:spPr>
              <a:xfrm>
                <a:off x="8648954" y="2797138"/>
                <a:ext cx="43375" cy="16607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6643" extrusionOk="0">
                    <a:moveTo>
                      <a:pt x="1735" y="1"/>
                    </a:moveTo>
                    <a:cubicBezTo>
                      <a:pt x="1301" y="526"/>
                      <a:pt x="890" y="1028"/>
                      <a:pt x="480" y="1530"/>
                    </a:cubicBezTo>
                    <a:cubicBezTo>
                      <a:pt x="320" y="1736"/>
                      <a:pt x="160" y="1918"/>
                      <a:pt x="0" y="2101"/>
                    </a:cubicBezTo>
                    <a:lnTo>
                      <a:pt x="0" y="6255"/>
                    </a:lnTo>
                    <a:cubicBezTo>
                      <a:pt x="0" y="6460"/>
                      <a:pt x="160" y="6643"/>
                      <a:pt x="388" y="6643"/>
                    </a:cubicBezTo>
                    <a:lnTo>
                      <a:pt x="1347" y="6643"/>
                    </a:lnTo>
                    <a:cubicBezTo>
                      <a:pt x="1552" y="6643"/>
                      <a:pt x="1735" y="6460"/>
                      <a:pt x="1735" y="6255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21"/>
              <p:cNvSpPr/>
              <p:nvPr/>
            </p:nvSpPr>
            <p:spPr>
              <a:xfrm>
                <a:off x="8648379" y="4407463"/>
                <a:ext cx="4395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6621" extrusionOk="0">
                    <a:moveTo>
                      <a:pt x="1758" y="1"/>
                    </a:moveTo>
                    <a:cubicBezTo>
                      <a:pt x="1210" y="731"/>
                      <a:pt x="640" y="1416"/>
                      <a:pt x="0" y="2078"/>
                    </a:cubicBezTo>
                    <a:lnTo>
                      <a:pt x="0" y="6209"/>
                    </a:lnTo>
                    <a:cubicBezTo>
                      <a:pt x="0" y="6437"/>
                      <a:pt x="183" y="6620"/>
                      <a:pt x="411" y="6620"/>
                    </a:cubicBezTo>
                    <a:lnTo>
                      <a:pt x="1347" y="6620"/>
                    </a:lnTo>
                    <a:cubicBezTo>
                      <a:pt x="1575" y="6620"/>
                      <a:pt x="1758" y="6437"/>
                      <a:pt x="1758" y="6209"/>
                    </a:cubicBezTo>
                    <a:lnTo>
                      <a:pt x="1758" y="1"/>
                    </a:ln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21"/>
              <p:cNvSpPr/>
              <p:nvPr/>
            </p:nvSpPr>
            <p:spPr>
              <a:xfrm>
                <a:off x="7930817" y="3115563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6" y="0"/>
                      <a:pt x="20886" y="1530"/>
                      <a:pt x="20886" y="3401"/>
                    </a:cubicBezTo>
                    <a:lnTo>
                      <a:pt x="20886" y="3470"/>
                    </a:lnTo>
                    <a:lnTo>
                      <a:pt x="0" y="3470"/>
                    </a:lnTo>
                    <a:lnTo>
                      <a:pt x="0" y="3401"/>
                    </a:lnTo>
                    <a:cubicBezTo>
                      <a:pt x="0" y="1530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21"/>
              <p:cNvSpPr/>
              <p:nvPr/>
            </p:nvSpPr>
            <p:spPr>
              <a:xfrm>
                <a:off x="7930817" y="3223988"/>
                <a:ext cx="52215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3" fill="none" extrusionOk="0">
                    <a:moveTo>
                      <a:pt x="17462" y="0"/>
                    </a:moveTo>
                    <a:cubicBezTo>
                      <a:pt x="19356" y="0"/>
                      <a:pt x="20886" y="1529"/>
                      <a:pt x="20886" y="3424"/>
                    </a:cubicBezTo>
                    <a:lnTo>
                      <a:pt x="20886" y="3492"/>
                    </a:lnTo>
                    <a:lnTo>
                      <a:pt x="0" y="3492"/>
                    </a:lnTo>
                    <a:lnTo>
                      <a:pt x="0" y="3424"/>
                    </a:lnTo>
                    <a:cubicBezTo>
                      <a:pt x="0" y="1529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21"/>
              <p:cNvSpPr/>
              <p:nvPr/>
            </p:nvSpPr>
            <p:spPr>
              <a:xfrm>
                <a:off x="7941354" y="4268238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6" y="0"/>
                      <a:pt x="20886" y="1530"/>
                      <a:pt x="20886" y="3424"/>
                    </a:cubicBezTo>
                    <a:lnTo>
                      <a:pt x="20886" y="3470"/>
                    </a:lnTo>
                    <a:lnTo>
                      <a:pt x="0" y="3470"/>
                    </a:lnTo>
                    <a:lnTo>
                      <a:pt x="0" y="3424"/>
                    </a:lnTo>
                    <a:cubicBezTo>
                      <a:pt x="0" y="1530"/>
                      <a:pt x="1530" y="0"/>
                      <a:pt x="3424" y="0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21"/>
              <p:cNvSpPr/>
              <p:nvPr/>
            </p:nvSpPr>
            <p:spPr>
              <a:xfrm>
                <a:off x="7941354" y="4377213"/>
                <a:ext cx="522150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1" fill="none" extrusionOk="0">
                    <a:moveTo>
                      <a:pt x="17462" y="1"/>
                    </a:moveTo>
                    <a:cubicBezTo>
                      <a:pt x="19356" y="1"/>
                      <a:pt x="20886" y="1530"/>
                      <a:pt x="20886" y="3402"/>
                    </a:cubicBezTo>
                    <a:lnTo>
                      <a:pt x="20886" y="3470"/>
                    </a:lnTo>
                    <a:lnTo>
                      <a:pt x="0" y="3470"/>
                    </a:lnTo>
                    <a:lnTo>
                      <a:pt x="0" y="3402"/>
                    </a:lnTo>
                    <a:cubicBezTo>
                      <a:pt x="0" y="1530"/>
                      <a:pt x="1530" y="1"/>
                      <a:pt x="3424" y="1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21"/>
              <p:cNvSpPr/>
              <p:nvPr/>
            </p:nvSpPr>
            <p:spPr>
              <a:xfrm>
                <a:off x="7941354" y="4485638"/>
                <a:ext cx="52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4" fill="none" extrusionOk="0">
                    <a:moveTo>
                      <a:pt x="17462" y="1"/>
                    </a:moveTo>
                    <a:cubicBezTo>
                      <a:pt x="19356" y="1"/>
                      <a:pt x="20886" y="1530"/>
                      <a:pt x="20886" y="3425"/>
                    </a:cubicBezTo>
                    <a:lnTo>
                      <a:pt x="20886" y="3493"/>
                    </a:lnTo>
                    <a:lnTo>
                      <a:pt x="0" y="3493"/>
                    </a:lnTo>
                    <a:lnTo>
                      <a:pt x="0" y="3425"/>
                    </a:lnTo>
                    <a:cubicBezTo>
                      <a:pt x="0" y="1530"/>
                      <a:pt x="1530" y="1"/>
                      <a:pt x="3424" y="1"/>
                    </a:cubicBezTo>
                  </a:path>
                </a:pathLst>
              </a:custGeom>
              <a:noFill/>
              <a:ln w="11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115" name="Google Shape;3115;p21"/>
              <p:cNvGrpSpPr/>
              <p:nvPr/>
            </p:nvGrpSpPr>
            <p:grpSpPr>
              <a:xfrm>
                <a:off x="7811254" y="3659363"/>
                <a:ext cx="86750" cy="325875"/>
                <a:chOff x="5752400" y="3659363"/>
                <a:chExt cx="86750" cy="325875"/>
              </a:xfrm>
            </p:grpSpPr>
            <p:sp>
              <p:nvSpPr>
                <p:cNvPr id="3116" name="Google Shape;3116;p21"/>
                <p:cNvSpPr/>
                <p:nvPr/>
              </p:nvSpPr>
              <p:spPr>
                <a:xfrm>
                  <a:off x="5752400" y="3659363"/>
                  <a:ext cx="86750" cy="32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0" h="13035" extrusionOk="0">
                      <a:moveTo>
                        <a:pt x="320" y="1"/>
                      </a:moveTo>
                      <a:cubicBezTo>
                        <a:pt x="137" y="1"/>
                        <a:pt x="0" y="138"/>
                        <a:pt x="0" y="343"/>
                      </a:cubicBezTo>
                      <a:lnTo>
                        <a:pt x="183" y="12714"/>
                      </a:lnTo>
                      <a:cubicBezTo>
                        <a:pt x="183" y="12897"/>
                        <a:pt x="343" y="13034"/>
                        <a:pt x="525" y="13034"/>
                      </a:cubicBezTo>
                      <a:lnTo>
                        <a:pt x="2922" y="13034"/>
                      </a:lnTo>
                      <a:cubicBezTo>
                        <a:pt x="3104" y="13034"/>
                        <a:pt x="3264" y="12897"/>
                        <a:pt x="3264" y="12714"/>
                      </a:cubicBezTo>
                      <a:lnTo>
                        <a:pt x="3470" y="343"/>
                      </a:lnTo>
                      <a:cubicBezTo>
                        <a:pt x="3470" y="138"/>
                        <a:pt x="3310" y="1"/>
                        <a:pt x="3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7" name="Google Shape;3117;p21"/>
                <p:cNvSpPr/>
                <p:nvPr/>
              </p:nvSpPr>
              <p:spPr>
                <a:xfrm>
                  <a:off x="5768375" y="3675338"/>
                  <a:ext cx="54225" cy="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2170" extrusionOk="0">
                      <a:moveTo>
                        <a:pt x="1096" y="1"/>
                      </a:moveTo>
                      <a:cubicBezTo>
                        <a:pt x="480" y="1"/>
                        <a:pt x="0" y="480"/>
                        <a:pt x="0" y="1097"/>
                      </a:cubicBezTo>
                      <a:cubicBezTo>
                        <a:pt x="0" y="1690"/>
                        <a:pt x="480" y="2169"/>
                        <a:pt x="1096" y="2169"/>
                      </a:cubicBezTo>
                      <a:cubicBezTo>
                        <a:pt x="1689" y="2169"/>
                        <a:pt x="2169" y="1690"/>
                        <a:pt x="2169" y="1097"/>
                      </a:cubicBezTo>
                      <a:cubicBezTo>
                        <a:pt x="2169" y="480"/>
                        <a:pt x="1689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8" name="Google Shape;3118;p21"/>
                <p:cNvSpPr/>
                <p:nvPr/>
              </p:nvSpPr>
              <p:spPr>
                <a:xfrm>
                  <a:off x="5791200" y="3682763"/>
                  <a:ext cx="8575" cy="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1576" extrusionOk="0">
                      <a:moveTo>
                        <a:pt x="137" y="1"/>
                      </a:moveTo>
                      <a:cubicBezTo>
                        <a:pt x="69" y="1"/>
                        <a:pt x="0" y="69"/>
                        <a:pt x="0" y="160"/>
                      </a:cubicBezTo>
                      <a:lnTo>
                        <a:pt x="0" y="1439"/>
                      </a:lnTo>
                      <a:cubicBezTo>
                        <a:pt x="0" y="1507"/>
                        <a:pt x="69" y="1576"/>
                        <a:pt x="137" y="1576"/>
                      </a:cubicBezTo>
                      <a:lnTo>
                        <a:pt x="206" y="1576"/>
                      </a:lnTo>
                      <a:cubicBezTo>
                        <a:pt x="274" y="1576"/>
                        <a:pt x="343" y="1507"/>
                        <a:pt x="343" y="1439"/>
                      </a:cubicBezTo>
                      <a:lnTo>
                        <a:pt x="343" y="160"/>
                      </a:lnTo>
                      <a:cubicBezTo>
                        <a:pt x="343" y="69"/>
                        <a:pt x="274" y="1"/>
                        <a:pt x="20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9" name="Google Shape;3119;p21"/>
                <p:cNvSpPr/>
                <p:nvPr/>
              </p:nvSpPr>
              <p:spPr>
                <a:xfrm>
                  <a:off x="5755825" y="3823713"/>
                  <a:ext cx="80475" cy="1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6461" extrusionOk="0">
                      <a:moveTo>
                        <a:pt x="3219" y="0"/>
                      </a:moveTo>
                      <a:lnTo>
                        <a:pt x="3219" y="0"/>
                      </a:lnTo>
                      <a:cubicBezTo>
                        <a:pt x="2739" y="1073"/>
                        <a:pt x="2351" y="2260"/>
                        <a:pt x="1507" y="3105"/>
                      </a:cubicBezTo>
                      <a:cubicBezTo>
                        <a:pt x="1201" y="3426"/>
                        <a:pt x="834" y="3604"/>
                        <a:pt x="487" y="3604"/>
                      </a:cubicBezTo>
                      <a:cubicBezTo>
                        <a:pt x="316" y="3604"/>
                        <a:pt x="151" y="3560"/>
                        <a:pt x="0" y="3470"/>
                      </a:cubicBezTo>
                      <a:lnTo>
                        <a:pt x="0" y="3470"/>
                      </a:lnTo>
                      <a:lnTo>
                        <a:pt x="46" y="6140"/>
                      </a:lnTo>
                      <a:cubicBezTo>
                        <a:pt x="46" y="6323"/>
                        <a:pt x="206" y="6460"/>
                        <a:pt x="388" y="6460"/>
                      </a:cubicBezTo>
                      <a:lnTo>
                        <a:pt x="2785" y="6460"/>
                      </a:lnTo>
                      <a:cubicBezTo>
                        <a:pt x="2967" y="6460"/>
                        <a:pt x="3127" y="6323"/>
                        <a:pt x="3127" y="6140"/>
                      </a:cubicBezTo>
                      <a:lnTo>
                        <a:pt x="3219" y="0"/>
                      </a:lnTo>
                      <a:close/>
                    </a:path>
                  </a:pathLst>
                </a:custGeom>
                <a:solidFill>
                  <a:srgbClr val="FFFEFC">
                    <a:alpha val="50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0" name="Google Shape;3120;p21"/>
                <p:cNvSpPr/>
                <p:nvPr/>
              </p:nvSpPr>
              <p:spPr>
                <a:xfrm>
                  <a:off x="5752975" y="3773313"/>
                  <a:ext cx="59175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7" h="4270" extrusionOk="0">
                      <a:moveTo>
                        <a:pt x="1164" y="1"/>
                      </a:moveTo>
                      <a:cubicBezTo>
                        <a:pt x="695" y="1"/>
                        <a:pt x="235" y="252"/>
                        <a:pt x="114" y="807"/>
                      </a:cubicBezTo>
                      <a:cubicBezTo>
                        <a:pt x="0" y="1446"/>
                        <a:pt x="114" y="2085"/>
                        <a:pt x="160" y="2724"/>
                      </a:cubicBezTo>
                      <a:cubicBezTo>
                        <a:pt x="228" y="3272"/>
                        <a:pt x="183" y="3774"/>
                        <a:pt x="616" y="4162"/>
                      </a:cubicBezTo>
                      <a:cubicBezTo>
                        <a:pt x="688" y="4233"/>
                        <a:pt x="777" y="4269"/>
                        <a:pt x="867" y="4269"/>
                      </a:cubicBezTo>
                      <a:cubicBezTo>
                        <a:pt x="921" y="4269"/>
                        <a:pt x="976" y="4256"/>
                        <a:pt x="1027" y="4231"/>
                      </a:cubicBezTo>
                      <a:cubicBezTo>
                        <a:pt x="1529" y="3934"/>
                        <a:pt x="1643" y="3477"/>
                        <a:pt x="1826" y="2952"/>
                      </a:cubicBezTo>
                      <a:cubicBezTo>
                        <a:pt x="2031" y="2336"/>
                        <a:pt x="2305" y="1743"/>
                        <a:pt x="2328" y="1103"/>
                      </a:cubicBezTo>
                      <a:cubicBezTo>
                        <a:pt x="2366" y="403"/>
                        <a:pt x="1757" y="1"/>
                        <a:pt x="11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21" name="Google Shape;3121;p21"/>
              <p:cNvSpPr/>
              <p:nvPr/>
            </p:nvSpPr>
            <p:spPr>
              <a:xfrm>
                <a:off x="8649504" y="4354963"/>
                <a:ext cx="4340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8721" extrusionOk="0">
                    <a:moveTo>
                      <a:pt x="389" y="1"/>
                    </a:moveTo>
                    <a:cubicBezTo>
                      <a:pt x="183" y="1"/>
                      <a:pt x="1" y="183"/>
                      <a:pt x="1" y="412"/>
                    </a:cubicBezTo>
                    <a:lnTo>
                      <a:pt x="1" y="8309"/>
                    </a:lnTo>
                    <a:cubicBezTo>
                      <a:pt x="1" y="8537"/>
                      <a:pt x="183" y="8720"/>
                      <a:pt x="389" y="8720"/>
                    </a:cubicBezTo>
                    <a:lnTo>
                      <a:pt x="1347" y="8720"/>
                    </a:lnTo>
                    <a:cubicBezTo>
                      <a:pt x="1576" y="8720"/>
                      <a:pt x="1735" y="8537"/>
                      <a:pt x="1735" y="8309"/>
                    </a:cubicBezTo>
                    <a:lnTo>
                      <a:pt x="1735" y="412"/>
                    </a:lnTo>
                    <a:cubicBezTo>
                      <a:pt x="1735" y="183"/>
                      <a:pt x="1576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21"/>
              <p:cNvSpPr/>
              <p:nvPr/>
            </p:nvSpPr>
            <p:spPr>
              <a:xfrm>
                <a:off x="8650654" y="4376088"/>
                <a:ext cx="4282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90" extrusionOk="0">
                    <a:moveTo>
                      <a:pt x="845" y="0"/>
                    </a:moveTo>
                    <a:cubicBezTo>
                      <a:pt x="411" y="0"/>
                      <a:pt x="0" y="388"/>
                      <a:pt x="0" y="845"/>
                    </a:cubicBezTo>
                    <a:cubicBezTo>
                      <a:pt x="23" y="1301"/>
                      <a:pt x="388" y="1689"/>
                      <a:pt x="845" y="1689"/>
                    </a:cubicBezTo>
                    <a:cubicBezTo>
                      <a:pt x="1278" y="1689"/>
                      <a:pt x="1712" y="1301"/>
                      <a:pt x="1689" y="845"/>
                    </a:cubicBezTo>
                    <a:cubicBezTo>
                      <a:pt x="1667" y="388"/>
                      <a:pt x="1324" y="0"/>
                      <a:pt x="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21"/>
              <p:cNvSpPr/>
              <p:nvPr/>
            </p:nvSpPr>
            <p:spPr>
              <a:xfrm>
                <a:off x="8649504" y="4407463"/>
                <a:ext cx="434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621" extrusionOk="0">
                    <a:moveTo>
                      <a:pt x="1735" y="1"/>
                    </a:moveTo>
                    <a:cubicBezTo>
                      <a:pt x="1210" y="731"/>
                      <a:pt x="640" y="1416"/>
                      <a:pt x="1" y="2078"/>
                    </a:cubicBezTo>
                    <a:lnTo>
                      <a:pt x="1" y="6209"/>
                    </a:lnTo>
                    <a:cubicBezTo>
                      <a:pt x="1" y="6437"/>
                      <a:pt x="183" y="6620"/>
                      <a:pt x="389" y="6620"/>
                    </a:cubicBezTo>
                    <a:lnTo>
                      <a:pt x="1347" y="6620"/>
                    </a:lnTo>
                    <a:cubicBezTo>
                      <a:pt x="1576" y="6620"/>
                      <a:pt x="1735" y="6437"/>
                      <a:pt x="1735" y="6209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124" name="Google Shape;3124;p21"/>
              <p:cNvGrpSpPr/>
              <p:nvPr/>
            </p:nvGrpSpPr>
            <p:grpSpPr>
              <a:xfrm>
                <a:off x="6633454" y="410400"/>
                <a:ext cx="3254333" cy="4759850"/>
                <a:chOff x="5992450" y="411175"/>
                <a:chExt cx="3254333" cy="4759850"/>
              </a:xfrm>
            </p:grpSpPr>
            <p:sp>
              <p:nvSpPr>
                <p:cNvPr id="3125" name="Google Shape;3125;p21"/>
                <p:cNvSpPr/>
                <p:nvPr/>
              </p:nvSpPr>
              <p:spPr>
                <a:xfrm>
                  <a:off x="8080983" y="411175"/>
                  <a:ext cx="1165800" cy="4332600"/>
                </a:xfrm>
                <a:prstGeom prst="rtTriangle">
                  <a:avLst/>
                </a:pr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6" name="Google Shape;3126;p21"/>
                <p:cNvSpPr/>
                <p:nvPr/>
              </p:nvSpPr>
              <p:spPr>
                <a:xfrm rot="-5400000" flipH="1">
                  <a:off x="7365400" y="3370875"/>
                  <a:ext cx="427200" cy="3173100"/>
                </a:xfrm>
                <a:prstGeom prst="rtTriangle">
                  <a:avLst/>
                </a:pr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127" name="Google Shape;3127;p21"/>
            <p:cNvSpPr/>
            <p:nvPr/>
          </p:nvSpPr>
          <p:spPr>
            <a:xfrm>
              <a:off x="6683288" y="3637975"/>
              <a:ext cx="956975" cy="43400"/>
            </a:xfrm>
            <a:custGeom>
              <a:avLst/>
              <a:gdLst/>
              <a:ahLst/>
              <a:cxnLst/>
              <a:rect l="l" t="t" r="r" b="b"/>
              <a:pathLst>
                <a:path w="38279" h="1736" extrusionOk="0">
                  <a:moveTo>
                    <a:pt x="0" y="1"/>
                  </a:moveTo>
                  <a:lnTo>
                    <a:pt x="0" y="1735"/>
                  </a:lnTo>
                  <a:lnTo>
                    <a:pt x="38278" y="1735"/>
                  </a:lnTo>
                  <a:lnTo>
                    <a:pt x="382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28" name="Google Shape;3128;p21"/>
            <p:cNvGrpSpPr/>
            <p:nvPr/>
          </p:nvGrpSpPr>
          <p:grpSpPr>
            <a:xfrm>
              <a:off x="7422838" y="3746125"/>
              <a:ext cx="217425" cy="956975"/>
              <a:chOff x="9916675" y="3746125"/>
              <a:chExt cx="217425" cy="956975"/>
            </a:xfrm>
          </p:grpSpPr>
          <p:sp>
            <p:nvSpPr>
              <p:cNvPr id="3129" name="Google Shape;3129;p21"/>
              <p:cNvSpPr/>
              <p:nvPr/>
            </p:nvSpPr>
            <p:spPr>
              <a:xfrm>
                <a:off x="9916675" y="3746125"/>
                <a:ext cx="217425" cy="9569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8279" extrusionOk="0">
                    <a:moveTo>
                      <a:pt x="343" y="0"/>
                    </a:moveTo>
                    <a:cubicBezTo>
                      <a:pt x="160" y="0"/>
                      <a:pt x="0" y="160"/>
                      <a:pt x="0" y="343"/>
                    </a:cubicBezTo>
                    <a:lnTo>
                      <a:pt x="0" y="37936"/>
                    </a:lnTo>
                    <a:cubicBezTo>
                      <a:pt x="0" y="38141"/>
                      <a:pt x="160" y="38278"/>
                      <a:pt x="343" y="38278"/>
                    </a:cubicBezTo>
                    <a:lnTo>
                      <a:pt x="8354" y="38278"/>
                    </a:lnTo>
                    <a:cubicBezTo>
                      <a:pt x="8537" y="38278"/>
                      <a:pt x="8697" y="38141"/>
                      <a:pt x="8697" y="37936"/>
                    </a:cubicBezTo>
                    <a:lnTo>
                      <a:pt x="8697" y="343"/>
                    </a:lnTo>
                    <a:cubicBezTo>
                      <a:pt x="8697" y="160"/>
                      <a:pt x="8537" y="0"/>
                      <a:pt x="8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21"/>
              <p:cNvSpPr/>
              <p:nvPr/>
            </p:nvSpPr>
            <p:spPr>
              <a:xfrm>
                <a:off x="9916675" y="3911600"/>
                <a:ext cx="217425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1660" extrusionOk="0">
                    <a:moveTo>
                      <a:pt x="8697" y="1"/>
                    </a:moveTo>
                    <a:cubicBezTo>
                      <a:pt x="7464" y="3447"/>
                      <a:pt x="6003" y="6825"/>
                      <a:pt x="4497" y="10181"/>
                    </a:cubicBezTo>
                    <a:cubicBezTo>
                      <a:pt x="3652" y="12075"/>
                      <a:pt x="2854" y="13993"/>
                      <a:pt x="2032" y="15910"/>
                    </a:cubicBezTo>
                    <a:cubicBezTo>
                      <a:pt x="1416" y="17416"/>
                      <a:pt x="776" y="18900"/>
                      <a:pt x="0" y="20315"/>
                    </a:cubicBezTo>
                    <a:lnTo>
                      <a:pt x="0" y="31317"/>
                    </a:lnTo>
                    <a:cubicBezTo>
                      <a:pt x="0" y="31522"/>
                      <a:pt x="160" y="31659"/>
                      <a:pt x="343" y="31659"/>
                    </a:cubicBezTo>
                    <a:lnTo>
                      <a:pt x="8354" y="31659"/>
                    </a:lnTo>
                    <a:cubicBezTo>
                      <a:pt x="8537" y="31659"/>
                      <a:pt x="8697" y="31522"/>
                      <a:pt x="8697" y="31317"/>
                    </a:cubicBezTo>
                    <a:lnTo>
                      <a:pt x="8697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1" name="Google Shape;3131;p21"/>
            <p:cNvGrpSpPr/>
            <p:nvPr/>
          </p:nvGrpSpPr>
          <p:grpSpPr>
            <a:xfrm>
              <a:off x="6684538" y="2766925"/>
              <a:ext cx="109025" cy="869675"/>
              <a:chOff x="9178375" y="2766925"/>
              <a:chExt cx="109025" cy="869675"/>
            </a:xfrm>
          </p:grpSpPr>
          <p:sp>
            <p:nvSpPr>
              <p:cNvPr id="3132" name="Google Shape;3132;p21"/>
              <p:cNvSpPr/>
              <p:nvPr/>
            </p:nvSpPr>
            <p:spPr>
              <a:xfrm>
                <a:off x="9178375" y="2766925"/>
                <a:ext cx="109025" cy="869675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4787" extrusionOk="0">
                    <a:moveTo>
                      <a:pt x="343" y="1"/>
                    </a:moveTo>
                    <a:cubicBezTo>
                      <a:pt x="161" y="1"/>
                      <a:pt x="1" y="138"/>
                      <a:pt x="1" y="343"/>
                    </a:cubicBezTo>
                    <a:lnTo>
                      <a:pt x="1" y="34444"/>
                    </a:lnTo>
                    <a:cubicBezTo>
                      <a:pt x="1" y="34649"/>
                      <a:pt x="161" y="34786"/>
                      <a:pt x="343" y="34786"/>
                    </a:cubicBezTo>
                    <a:lnTo>
                      <a:pt x="4018" y="34786"/>
                    </a:lnTo>
                    <a:cubicBezTo>
                      <a:pt x="4201" y="34786"/>
                      <a:pt x="4360" y="34649"/>
                      <a:pt x="4360" y="34444"/>
                    </a:cubicBezTo>
                    <a:lnTo>
                      <a:pt x="4360" y="343"/>
                    </a:lnTo>
                    <a:cubicBezTo>
                      <a:pt x="4360" y="138"/>
                      <a:pt x="4201" y="1"/>
                      <a:pt x="4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21"/>
              <p:cNvSpPr/>
              <p:nvPr/>
            </p:nvSpPr>
            <p:spPr>
              <a:xfrm>
                <a:off x="9178375" y="3166950"/>
                <a:ext cx="1090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18786" extrusionOk="0">
                    <a:moveTo>
                      <a:pt x="4360" y="0"/>
                    </a:moveTo>
                    <a:cubicBezTo>
                      <a:pt x="3835" y="2716"/>
                      <a:pt x="3082" y="5433"/>
                      <a:pt x="1416" y="7601"/>
                    </a:cubicBezTo>
                    <a:cubicBezTo>
                      <a:pt x="1397" y="7638"/>
                      <a:pt x="1348" y="7675"/>
                      <a:pt x="1306" y="7675"/>
                    </a:cubicBezTo>
                    <a:cubicBezTo>
                      <a:pt x="1296" y="7675"/>
                      <a:pt x="1287" y="7674"/>
                      <a:pt x="1279" y="7669"/>
                    </a:cubicBezTo>
                    <a:cubicBezTo>
                      <a:pt x="731" y="7441"/>
                      <a:pt x="320" y="7030"/>
                      <a:pt x="1" y="6505"/>
                    </a:cubicBezTo>
                    <a:lnTo>
                      <a:pt x="1" y="18443"/>
                    </a:lnTo>
                    <a:cubicBezTo>
                      <a:pt x="1" y="18648"/>
                      <a:pt x="161" y="18785"/>
                      <a:pt x="343" y="18785"/>
                    </a:cubicBezTo>
                    <a:lnTo>
                      <a:pt x="4018" y="18785"/>
                    </a:lnTo>
                    <a:cubicBezTo>
                      <a:pt x="4201" y="18785"/>
                      <a:pt x="4360" y="18648"/>
                      <a:pt x="4360" y="18443"/>
                    </a:cubicBezTo>
                    <a:lnTo>
                      <a:pt x="4360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4" name="Google Shape;3134;p21"/>
            <p:cNvGrpSpPr/>
            <p:nvPr/>
          </p:nvGrpSpPr>
          <p:grpSpPr>
            <a:xfrm>
              <a:off x="6798291" y="2766925"/>
              <a:ext cx="143673" cy="869675"/>
              <a:chOff x="9292129" y="2766925"/>
              <a:chExt cx="143673" cy="869675"/>
            </a:xfrm>
          </p:grpSpPr>
          <p:sp>
            <p:nvSpPr>
              <p:cNvPr id="3135" name="Google Shape;3135;p21"/>
              <p:cNvSpPr/>
              <p:nvPr/>
            </p:nvSpPr>
            <p:spPr>
              <a:xfrm>
                <a:off x="9292129" y="2766925"/>
                <a:ext cx="143673" cy="869675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4787" extrusionOk="0">
                    <a:moveTo>
                      <a:pt x="343" y="1"/>
                    </a:moveTo>
                    <a:cubicBezTo>
                      <a:pt x="161" y="1"/>
                      <a:pt x="1" y="138"/>
                      <a:pt x="1" y="343"/>
                    </a:cubicBezTo>
                    <a:lnTo>
                      <a:pt x="1" y="34444"/>
                    </a:lnTo>
                    <a:cubicBezTo>
                      <a:pt x="1" y="34649"/>
                      <a:pt x="161" y="34786"/>
                      <a:pt x="343" y="34786"/>
                    </a:cubicBezTo>
                    <a:lnTo>
                      <a:pt x="4018" y="34786"/>
                    </a:lnTo>
                    <a:cubicBezTo>
                      <a:pt x="4201" y="34786"/>
                      <a:pt x="4360" y="34649"/>
                      <a:pt x="4360" y="34444"/>
                    </a:cubicBezTo>
                    <a:lnTo>
                      <a:pt x="4360" y="343"/>
                    </a:lnTo>
                    <a:cubicBezTo>
                      <a:pt x="4360" y="138"/>
                      <a:pt x="4201" y="1"/>
                      <a:pt x="40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21"/>
              <p:cNvSpPr/>
              <p:nvPr/>
            </p:nvSpPr>
            <p:spPr>
              <a:xfrm>
                <a:off x="9292129" y="3166950"/>
                <a:ext cx="143673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18786" extrusionOk="0">
                    <a:moveTo>
                      <a:pt x="4360" y="0"/>
                    </a:moveTo>
                    <a:cubicBezTo>
                      <a:pt x="3835" y="2716"/>
                      <a:pt x="3082" y="5433"/>
                      <a:pt x="1416" y="7601"/>
                    </a:cubicBezTo>
                    <a:cubicBezTo>
                      <a:pt x="1397" y="7638"/>
                      <a:pt x="1348" y="7675"/>
                      <a:pt x="1306" y="7675"/>
                    </a:cubicBezTo>
                    <a:cubicBezTo>
                      <a:pt x="1296" y="7675"/>
                      <a:pt x="1287" y="7674"/>
                      <a:pt x="1279" y="7669"/>
                    </a:cubicBezTo>
                    <a:cubicBezTo>
                      <a:pt x="731" y="7441"/>
                      <a:pt x="320" y="7030"/>
                      <a:pt x="1" y="6505"/>
                    </a:cubicBezTo>
                    <a:lnTo>
                      <a:pt x="1" y="18443"/>
                    </a:lnTo>
                    <a:cubicBezTo>
                      <a:pt x="1" y="18648"/>
                      <a:pt x="161" y="18785"/>
                      <a:pt x="343" y="18785"/>
                    </a:cubicBezTo>
                    <a:lnTo>
                      <a:pt x="4018" y="18785"/>
                    </a:lnTo>
                    <a:cubicBezTo>
                      <a:pt x="4201" y="18785"/>
                      <a:pt x="4360" y="18648"/>
                      <a:pt x="4360" y="18443"/>
                    </a:cubicBezTo>
                    <a:lnTo>
                      <a:pt x="4360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7" name="Google Shape;3137;p21"/>
            <p:cNvGrpSpPr/>
            <p:nvPr/>
          </p:nvGrpSpPr>
          <p:grpSpPr>
            <a:xfrm>
              <a:off x="7648254" y="2745504"/>
              <a:ext cx="43950" cy="1827200"/>
              <a:chOff x="8648379" y="578517"/>
              <a:chExt cx="43950" cy="1827200"/>
            </a:xfrm>
          </p:grpSpPr>
          <p:sp>
            <p:nvSpPr>
              <p:cNvPr id="3138" name="Google Shape;3138;p21"/>
              <p:cNvSpPr/>
              <p:nvPr/>
            </p:nvSpPr>
            <p:spPr>
              <a:xfrm>
                <a:off x="8648379" y="578517"/>
                <a:ext cx="4395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698" extrusionOk="0">
                    <a:moveTo>
                      <a:pt x="411" y="1"/>
                    </a:moveTo>
                    <a:cubicBezTo>
                      <a:pt x="183" y="1"/>
                      <a:pt x="0" y="160"/>
                      <a:pt x="0" y="389"/>
                    </a:cubicBezTo>
                    <a:lnTo>
                      <a:pt x="0" y="8309"/>
                    </a:lnTo>
                    <a:cubicBezTo>
                      <a:pt x="0" y="8514"/>
                      <a:pt x="183" y="8697"/>
                      <a:pt x="411" y="8697"/>
                    </a:cubicBezTo>
                    <a:lnTo>
                      <a:pt x="1347" y="8697"/>
                    </a:lnTo>
                    <a:cubicBezTo>
                      <a:pt x="1575" y="8697"/>
                      <a:pt x="1758" y="8514"/>
                      <a:pt x="1758" y="8309"/>
                    </a:cubicBezTo>
                    <a:lnTo>
                      <a:pt x="1758" y="389"/>
                    </a:lnTo>
                    <a:cubicBezTo>
                      <a:pt x="1758" y="160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21"/>
              <p:cNvSpPr/>
              <p:nvPr/>
            </p:nvSpPr>
            <p:spPr>
              <a:xfrm>
                <a:off x="8648379" y="2188267"/>
                <a:ext cx="4395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698" extrusionOk="0">
                    <a:moveTo>
                      <a:pt x="411" y="1"/>
                    </a:moveTo>
                    <a:cubicBezTo>
                      <a:pt x="183" y="1"/>
                      <a:pt x="0" y="161"/>
                      <a:pt x="0" y="389"/>
                    </a:cubicBezTo>
                    <a:lnTo>
                      <a:pt x="0" y="8286"/>
                    </a:lnTo>
                    <a:cubicBezTo>
                      <a:pt x="0" y="8515"/>
                      <a:pt x="183" y="8697"/>
                      <a:pt x="411" y="8697"/>
                    </a:cubicBezTo>
                    <a:lnTo>
                      <a:pt x="1347" y="8697"/>
                    </a:lnTo>
                    <a:cubicBezTo>
                      <a:pt x="1575" y="8697"/>
                      <a:pt x="1758" y="8515"/>
                      <a:pt x="1758" y="8286"/>
                    </a:cubicBezTo>
                    <a:lnTo>
                      <a:pt x="1758" y="389"/>
                    </a:lnTo>
                    <a:cubicBezTo>
                      <a:pt x="1758" y="161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21"/>
              <p:cNvSpPr/>
              <p:nvPr/>
            </p:nvSpPr>
            <p:spPr>
              <a:xfrm>
                <a:off x="8648954" y="629867"/>
                <a:ext cx="43375" cy="16610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6644" extrusionOk="0">
                    <a:moveTo>
                      <a:pt x="1735" y="1"/>
                    </a:moveTo>
                    <a:cubicBezTo>
                      <a:pt x="1301" y="526"/>
                      <a:pt x="890" y="1028"/>
                      <a:pt x="480" y="1553"/>
                    </a:cubicBezTo>
                    <a:cubicBezTo>
                      <a:pt x="320" y="1736"/>
                      <a:pt x="160" y="1918"/>
                      <a:pt x="0" y="2101"/>
                    </a:cubicBezTo>
                    <a:lnTo>
                      <a:pt x="0" y="6255"/>
                    </a:lnTo>
                    <a:cubicBezTo>
                      <a:pt x="0" y="6460"/>
                      <a:pt x="160" y="6643"/>
                      <a:pt x="388" y="6643"/>
                    </a:cubicBezTo>
                    <a:lnTo>
                      <a:pt x="1347" y="6643"/>
                    </a:lnTo>
                    <a:cubicBezTo>
                      <a:pt x="1552" y="6643"/>
                      <a:pt x="1735" y="6460"/>
                      <a:pt x="1735" y="6255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21"/>
              <p:cNvSpPr/>
              <p:nvPr/>
            </p:nvSpPr>
            <p:spPr>
              <a:xfrm>
                <a:off x="8648379" y="2240192"/>
                <a:ext cx="4395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6621" extrusionOk="0">
                    <a:moveTo>
                      <a:pt x="1758" y="1"/>
                    </a:moveTo>
                    <a:cubicBezTo>
                      <a:pt x="1210" y="731"/>
                      <a:pt x="640" y="1439"/>
                      <a:pt x="0" y="2078"/>
                    </a:cubicBezTo>
                    <a:lnTo>
                      <a:pt x="0" y="6209"/>
                    </a:lnTo>
                    <a:cubicBezTo>
                      <a:pt x="0" y="6438"/>
                      <a:pt x="183" y="6620"/>
                      <a:pt x="411" y="6620"/>
                    </a:cubicBezTo>
                    <a:lnTo>
                      <a:pt x="1347" y="6620"/>
                    </a:lnTo>
                    <a:cubicBezTo>
                      <a:pt x="1575" y="6620"/>
                      <a:pt x="1758" y="6438"/>
                      <a:pt x="1758" y="6209"/>
                    </a:cubicBezTo>
                    <a:lnTo>
                      <a:pt x="1758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2" name="Google Shape;3142;p21"/>
            <p:cNvGrpSpPr/>
            <p:nvPr/>
          </p:nvGrpSpPr>
          <p:grpSpPr>
            <a:xfrm>
              <a:off x="7700175" y="2612788"/>
              <a:ext cx="964400" cy="2179350"/>
              <a:chOff x="7687950" y="428425"/>
              <a:chExt cx="964400" cy="2179350"/>
            </a:xfrm>
          </p:grpSpPr>
          <p:sp>
            <p:nvSpPr>
              <p:cNvPr id="3143" name="Google Shape;3143;p21"/>
              <p:cNvSpPr/>
              <p:nvPr/>
            </p:nvSpPr>
            <p:spPr>
              <a:xfrm>
                <a:off x="7687950" y="428425"/>
                <a:ext cx="964400" cy="2167300"/>
              </a:xfrm>
              <a:custGeom>
                <a:avLst/>
                <a:gdLst/>
                <a:ahLst/>
                <a:cxnLst/>
                <a:rect l="l" t="t" r="r" b="b"/>
                <a:pathLst>
                  <a:path w="38576" h="86692" extrusionOk="0">
                    <a:moveTo>
                      <a:pt x="781" y="0"/>
                    </a:moveTo>
                    <a:cubicBezTo>
                      <a:pt x="597" y="0"/>
                      <a:pt x="0" y="303"/>
                      <a:pt x="0" y="458"/>
                    </a:cubicBezTo>
                    <a:lnTo>
                      <a:pt x="0" y="83245"/>
                    </a:lnTo>
                    <a:cubicBezTo>
                      <a:pt x="0" y="83382"/>
                      <a:pt x="617" y="83496"/>
                      <a:pt x="754" y="83519"/>
                    </a:cubicBezTo>
                    <a:lnTo>
                      <a:pt x="38278" y="86692"/>
                    </a:lnTo>
                    <a:cubicBezTo>
                      <a:pt x="38438" y="86692"/>
                      <a:pt x="38575" y="86577"/>
                      <a:pt x="38575" y="86418"/>
                    </a:cubicBezTo>
                    <a:lnTo>
                      <a:pt x="38575" y="3448"/>
                    </a:lnTo>
                    <a:cubicBezTo>
                      <a:pt x="38575" y="3288"/>
                      <a:pt x="38461" y="3174"/>
                      <a:pt x="38324" y="3151"/>
                    </a:cubicBezTo>
                    <a:lnTo>
                      <a:pt x="799" y="1"/>
                    </a:lnTo>
                    <a:cubicBezTo>
                      <a:pt x="794" y="0"/>
                      <a:pt x="788" y="0"/>
                      <a:pt x="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21"/>
              <p:cNvSpPr/>
              <p:nvPr/>
            </p:nvSpPr>
            <p:spPr>
              <a:xfrm>
                <a:off x="7687950" y="440425"/>
                <a:ext cx="952400" cy="2167350"/>
              </a:xfrm>
              <a:custGeom>
                <a:avLst/>
                <a:gdLst/>
                <a:ahLst/>
                <a:cxnLst/>
                <a:rect l="l" t="t" r="r" b="b"/>
                <a:pathLst>
                  <a:path w="38096" h="86694" extrusionOk="0">
                    <a:moveTo>
                      <a:pt x="320" y="1"/>
                    </a:moveTo>
                    <a:cubicBezTo>
                      <a:pt x="160" y="1"/>
                      <a:pt x="0" y="115"/>
                      <a:pt x="0" y="274"/>
                    </a:cubicBezTo>
                    <a:lnTo>
                      <a:pt x="0" y="83244"/>
                    </a:lnTo>
                    <a:cubicBezTo>
                      <a:pt x="0" y="83404"/>
                      <a:pt x="115" y="83518"/>
                      <a:pt x="274" y="83518"/>
                    </a:cubicBezTo>
                    <a:lnTo>
                      <a:pt x="37776" y="86691"/>
                    </a:lnTo>
                    <a:cubicBezTo>
                      <a:pt x="37790" y="86693"/>
                      <a:pt x="37803" y="86693"/>
                      <a:pt x="37816" y="86693"/>
                    </a:cubicBezTo>
                    <a:cubicBezTo>
                      <a:pt x="37978" y="86693"/>
                      <a:pt x="38096" y="86565"/>
                      <a:pt x="38096" y="86417"/>
                    </a:cubicBezTo>
                    <a:lnTo>
                      <a:pt x="38096" y="3447"/>
                    </a:lnTo>
                    <a:cubicBezTo>
                      <a:pt x="38096" y="3310"/>
                      <a:pt x="37982" y="3196"/>
                      <a:pt x="37845" y="317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21"/>
              <p:cNvSpPr/>
              <p:nvPr/>
            </p:nvSpPr>
            <p:spPr>
              <a:xfrm>
                <a:off x="8466850" y="1549725"/>
                <a:ext cx="86775" cy="333850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3354" extrusionOk="0">
                    <a:moveTo>
                      <a:pt x="1" y="1"/>
                    </a:moveTo>
                    <a:lnTo>
                      <a:pt x="1" y="13057"/>
                    </a:lnTo>
                    <a:lnTo>
                      <a:pt x="3470" y="13354"/>
                    </a:lnTo>
                    <a:lnTo>
                      <a:pt x="3470" y="2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6" name="Google Shape;3146;p21"/>
            <p:cNvGrpSpPr/>
            <p:nvPr/>
          </p:nvGrpSpPr>
          <p:grpSpPr>
            <a:xfrm>
              <a:off x="7864182" y="2826936"/>
              <a:ext cx="580696" cy="670660"/>
              <a:chOff x="10328732" y="2826936"/>
              <a:chExt cx="580696" cy="670660"/>
            </a:xfrm>
          </p:grpSpPr>
          <p:sp>
            <p:nvSpPr>
              <p:cNvPr id="3147" name="Google Shape;3147;p21"/>
              <p:cNvSpPr/>
              <p:nvPr/>
            </p:nvSpPr>
            <p:spPr>
              <a:xfrm rot="899899">
                <a:off x="10395455" y="2875021"/>
                <a:ext cx="447250" cy="574489"/>
              </a:xfrm>
              <a:custGeom>
                <a:avLst/>
                <a:gdLst/>
                <a:ahLst/>
                <a:cxnLst/>
                <a:rect l="l" t="t" r="r" b="b"/>
                <a:pathLst>
                  <a:path w="12190" h="15659" extrusionOk="0">
                    <a:moveTo>
                      <a:pt x="1" y="1"/>
                    </a:moveTo>
                    <a:lnTo>
                      <a:pt x="1" y="15659"/>
                    </a:lnTo>
                    <a:lnTo>
                      <a:pt x="12189" y="15659"/>
                    </a:lnTo>
                    <a:lnTo>
                      <a:pt x="121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21"/>
              <p:cNvSpPr/>
              <p:nvPr/>
            </p:nvSpPr>
            <p:spPr>
              <a:xfrm rot="899838">
                <a:off x="10428207" y="2906877"/>
                <a:ext cx="382811" cy="503499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10455" extrusionOk="0">
                    <a:moveTo>
                      <a:pt x="1" y="0"/>
                    </a:moveTo>
                    <a:lnTo>
                      <a:pt x="1" y="10454"/>
                    </a:lnTo>
                    <a:lnTo>
                      <a:pt x="10432" y="10454"/>
                    </a:lnTo>
                    <a:lnTo>
                      <a:pt x="10432" y="0"/>
                    </a:lnTo>
                    <a:close/>
                  </a:path>
                </a:pathLst>
              </a:custGeom>
              <a:solidFill>
                <a:srgbClr val="565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21"/>
              <p:cNvSpPr/>
              <p:nvPr/>
            </p:nvSpPr>
            <p:spPr>
              <a:xfrm rot="899899">
                <a:off x="10651824" y="2889402"/>
                <a:ext cx="63694" cy="6368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0"/>
                    </a:moveTo>
                    <a:cubicBezTo>
                      <a:pt x="389" y="0"/>
                      <a:pt x="1" y="388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35" y="1347"/>
                      <a:pt x="1735" y="868"/>
                    </a:cubicBezTo>
                    <a:cubicBezTo>
                      <a:pt x="1735" y="388"/>
                      <a:pt x="1347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21"/>
              <p:cNvSpPr/>
              <p:nvPr/>
            </p:nvSpPr>
            <p:spPr>
              <a:xfrm rot="899899">
                <a:off x="10649008" y="2910788"/>
                <a:ext cx="63694" cy="4193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143" extrusionOk="0">
                    <a:moveTo>
                      <a:pt x="46" y="1"/>
                    </a:moveTo>
                    <a:cubicBezTo>
                      <a:pt x="1" y="92"/>
                      <a:pt x="1" y="184"/>
                      <a:pt x="1" y="275"/>
                    </a:cubicBezTo>
                    <a:cubicBezTo>
                      <a:pt x="1" y="754"/>
                      <a:pt x="389" y="1142"/>
                      <a:pt x="868" y="1142"/>
                    </a:cubicBezTo>
                    <a:cubicBezTo>
                      <a:pt x="1347" y="1142"/>
                      <a:pt x="1735" y="754"/>
                      <a:pt x="1735" y="275"/>
                    </a:cubicBezTo>
                    <a:cubicBezTo>
                      <a:pt x="1735" y="184"/>
                      <a:pt x="1712" y="92"/>
                      <a:pt x="1690" y="1"/>
                    </a:cubicBezTo>
                    <a:cubicBezTo>
                      <a:pt x="1575" y="366"/>
                      <a:pt x="1256" y="617"/>
                      <a:pt x="868" y="617"/>
                    </a:cubicBezTo>
                    <a:cubicBezTo>
                      <a:pt x="480" y="617"/>
                      <a:pt x="160" y="366"/>
                      <a:pt x="46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21"/>
              <p:cNvSpPr/>
              <p:nvPr/>
            </p:nvSpPr>
            <p:spPr>
              <a:xfrm rot="899899">
                <a:off x="10680066" y="2900673"/>
                <a:ext cx="2513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709" extrusionOk="0">
                    <a:moveTo>
                      <a:pt x="343" y="1"/>
                    </a:moveTo>
                    <a:cubicBezTo>
                      <a:pt x="160" y="1"/>
                      <a:pt x="0" y="160"/>
                      <a:pt x="0" y="343"/>
                    </a:cubicBezTo>
                    <a:cubicBezTo>
                      <a:pt x="0" y="548"/>
                      <a:pt x="160" y="708"/>
                      <a:pt x="343" y="708"/>
                    </a:cubicBezTo>
                    <a:cubicBezTo>
                      <a:pt x="525" y="708"/>
                      <a:pt x="685" y="548"/>
                      <a:pt x="685" y="343"/>
                    </a:cubicBezTo>
                    <a:cubicBezTo>
                      <a:pt x="685" y="160"/>
                      <a:pt x="525" y="1"/>
                      <a:pt x="3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4533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p2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4" name="Google Shape;3154;p2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55" name="Google Shape;3155;p22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3156" name="Google Shape;3156;p22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22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22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22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22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22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22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22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22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22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22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22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22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22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22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22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22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22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22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22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22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22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22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22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22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22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22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22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22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22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22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22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22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22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22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22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22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22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22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22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22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22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22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22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22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22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22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22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22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22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22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22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22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22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22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22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22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22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22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22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22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22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22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22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22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22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22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22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22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22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22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22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22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22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22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22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22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22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22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22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22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22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22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22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22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22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22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22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22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22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22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22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22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22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22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22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22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22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22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5" name="Google Shape;3255;p22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3256" name="Google Shape;3256;p22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22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22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22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22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61" name="Google Shape;3261;p22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22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22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64" name="Google Shape;3264;p22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3265" name="Google Shape;3265;p22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22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22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8" name="Google Shape;3268;p22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22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70" name="Google Shape;3270;p22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22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22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22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22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22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76" name="Google Shape;3276;p22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3277" name="Google Shape;3277;p22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22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79" name="Google Shape;3279;p22"/>
          <p:cNvGrpSpPr/>
          <p:nvPr/>
        </p:nvGrpSpPr>
        <p:grpSpPr>
          <a:xfrm>
            <a:off x="25" y="108400"/>
            <a:ext cx="9039315" cy="4926696"/>
            <a:chOff x="25" y="108400"/>
            <a:chExt cx="9039315" cy="4926696"/>
          </a:xfrm>
        </p:grpSpPr>
        <p:sp>
          <p:nvSpPr>
            <p:cNvPr id="3280" name="Google Shape;3280;p22"/>
            <p:cNvSpPr/>
            <p:nvPr/>
          </p:nvSpPr>
          <p:spPr>
            <a:xfrm>
              <a:off x="406786" y="260748"/>
              <a:ext cx="8330135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22"/>
            <p:cNvSpPr/>
            <p:nvPr/>
          </p:nvSpPr>
          <p:spPr>
            <a:xfrm>
              <a:off x="4572359" y="108400"/>
              <a:ext cx="4397154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22"/>
            <p:cNvSpPr/>
            <p:nvPr/>
          </p:nvSpPr>
          <p:spPr>
            <a:xfrm>
              <a:off x="174375" y="108400"/>
              <a:ext cx="4439123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22"/>
            <p:cNvSpPr/>
            <p:nvPr/>
          </p:nvSpPr>
          <p:spPr>
            <a:xfrm>
              <a:off x="720000" y="4210391"/>
              <a:ext cx="297050" cy="824706"/>
            </a:xfrm>
            <a:custGeom>
              <a:avLst/>
              <a:gdLst/>
              <a:ahLst/>
              <a:cxnLst/>
              <a:rect l="l" t="t" r="r" b="b"/>
              <a:pathLst>
                <a:path w="11882" h="32071" extrusionOk="0">
                  <a:moveTo>
                    <a:pt x="1" y="1"/>
                  </a:moveTo>
                  <a:lnTo>
                    <a:pt x="1" y="32070"/>
                  </a:lnTo>
                  <a:lnTo>
                    <a:pt x="5941" y="26240"/>
                  </a:lnTo>
                  <a:lnTo>
                    <a:pt x="11882" y="32070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22"/>
            <p:cNvSpPr/>
            <p:nvPr/>
          </p:nvSpPr>
          <p:spPr>
            <a:xfrm flipH="1">
              <a:off x="25" y="1930375"/>
              <a:ext cx="1040534" cy="540081"/>
            </a:xfrm>
            <a:custGeom>
              <a:avLst/>
              <a:gdLst/>
              <a:ahLst/>
              <a:cxnLst/>
              <a:rect l="l" t="t" r="r" b="b"/>
              <a:pathLst>
                <a:path w="25942" h="13465" extrusionOk="0">
                  <a:moveTo>
                    <a:pt x="1866" y="1"/>
                  </a:moveTo>
                  <a:lnTo>
                    <a:pt x="0" y="7211"/>
                  </a:lnTo>
                  <a:lnTo>
                    <a:pt x="24076" y="13465"/>
                  </a:lnTo>
                  <a:lnTo>
                    <a:pt x="25941" y="6255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22"/>
            <p:cNvSpPr/>
            <p:nvPr/>
          </p:nvSpPr>
          <p:spPr>
            <a:xfrm>
              <a:off x="293478" y="233896"/>
              <a:ext cx="4320006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22"/>
            <p:cNvSpPr/>
            <p:nvPr/>
          </p:nvSpPr>
          <p:spPr>
            <a:xfrm>
              <a:off x="4613294" y="233896"/>
              <a:ext cx="4237321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22"/>
            <p:cNvSpPr/>
            <p:nvPr/>
          </p:nvSpPr>
          <p:spPr>
            <a:xfrm>
              <a:off x="8001975" y="3060134"/>
              <a:ext cx="1037365" cy="490425"/>
            </a:xfrm>
            <a:custGeom>
              <a:avLst/>
              <a:gdLst/>
              <a:ahLst/>
              <a:cxnLst/>
              <a:rect l="l" t="t" r="r" b="b"/>
              <a:pathLst>
                <a:path w="25863" h="12227" extrusionOk="0">
                  <a:moveTo>
                    <a:pt x="1489" y="0"/>
                  </a:moveTo>
                  <a:lnTo>
                    <a:pt x="0" y="7305"/>
                  </a:lnTo>
                  <a:lnTo>
                    <a:pt x="24389" y="12226"/>
                  </a:lnTo>
                  <a:lnTo>
                    <a:pt x="25863" y="492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88" name="Google Shape;3288;p22"/>
            <p:cNvGrpSpPr/>
            <p:nvPr/>
          </p:nvGrpSpPr>
          <p:grpSpPr>
            <a:xfrm>
              <a:off x="418990" y="297292"/>
              <a:ext cx="1016917" cy="968564"/>
              <a:chOff x="2196125" y="2117850"/>
              <a:chExt cx="569000" cy="541975"/>
            </a:xfrm>
          </p:grpSpPr>
          <p:sp>
            <p:nvSpPr>
              <p:cNvPr id="3289" name="Google Shape;3289;p22"/>
              <p:cNvSpPr/>
              <p:nvPr/>
            </p:nvSpPr>
            <p:spPr>
              <a:xfrm>
                <a:off x="2196125" y="2117850"/>
                <a:ext cx="56900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21679" extrusionOk="0">
                    <a:moveTo>
                      <a:pt x="4906" y="1"/>
                    </a:moveTo>
                    <a:lnTo>
                      <a:pt x="0" y="17854"/>
                    </a:lnTo>
                    <a:lnTo>
                      <a:pt x="13903" y="21678"/>
                    </a:lnTo>
                    <a:lnTo>
                      <a:pt x="18825" y="19249"/>
                    </a:lnTo>
                    <a:lnTo>
                      <a:pt x="22759" y="4907"/>
                    </a:lnTo>
                    <a:lnTo>
                      <a:pt x="49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0" name="Google Shape;3290;p22"/>
              <p:cNvSpPr/>
              <p:nvPr/>
            </p:nvSpPr>
            <p:spPr>
              <a:xfrm>
                <a:off x="2543700" y="2571625"/>
                <a:ext cx="123075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3528" extrusionOk="0">
                    <a:moveTo>
                      <a:pt x="972" y="1"/>
                    </a:moveTo>
                    <a:lnTo>
                      <a:pt x="0" y="3527"/>
                    </a:lnTo>
                    <a:lnTo>
                      <a:pt x="4922" y="109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1" name="Google Shape;3291;p22"/>
              <p:cNvSpPr/>
              <p:nvPr/>
            </p:nvSpPr>
            <p:spPr>
              <a:xfrm>
                <a:off x="2298775" y="2117850"/>
                <a:ext cx="466350" cy="195950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7838" extrusionOk="0">
                    <a:moveTo>
                      <a:pt x="800" y="1"/>
                    </a:moveTo>
                    <a:lnTo>
                      <a:pt x="1" y="2932"/>
                    </a:lnTo>
                    <a:lnTo>
                      <a:pt x="17854" y="7838"/>
                    </a:lnTo>
                    <a:lnTo>
                      <a:pt x="18653" y="4907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92" name="Google Shape;3292;p22"/>
            <p:cNvSpPr/>
            <p:nvPr/>
          </p:nvSpPr>
          <p:spPr>
            <a:xfrm flipH="1">
              <a:off x="35" y="2533900"/>
              <a:ext cx="1021040" cy="387342"/>
            </a:xfrm>
            <a:custGeom>
              <a:avLst/>
              <a:gdLst/>
              <a:ahLst/>
              <a:cxnLst/>
              <a:rect l="l" t="t" r="r" b="b"/>
              <a:pathLst>
                <a:path w="25456" h="9657" extrusionOk="0">
                  <a:moveTo>
                    <a:pt x="24782" y="1"/>
                  </a:moveTo>
                  <a:lnTo>
                    <a:pt x="1" y="2227"/>
                  </a:lnTo>
                  <a:lnTo>
                    <a:pt x="675" y="9656"/>
                  </a:lnTo>
                  <a:lnTo>
                    <a:pt x="25456" y="7431"/>
                  </a:lnTo>
                  <a:lnTo>
                    <a:pt x="24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93" name="Google Shape;3293;p22"/>
            <p:cNvGrpSpPr/>
            <p:nvPr/>
          </p:nvGrpSpPr>
          <p:grpSpPr>
            <a:xfrm>
              <a:off x="389641" y="210298"/>
              <a:ext cx="8365548" cy="4599194"/>
              <a:chOff x="278825" y="1433275"/>
              <a:chExt cx="6996946" cy="3489525"/>
            </a:xfrm>
          </p:grpSpPr>
          <p:sp>
            <p:nvSpPr>
              <p:cNvPr id="3294" name="Google Shape;3294;p22"/>
              <p:cNvSpPr/>
              <p:nvPr/>
            </p:nvSpPr>
            <p:spPr>
              <a:xfrm>
                <a:off x="278825" y="1459525"/>
                <a:ext cx="3498746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22"/>
              <p:cNvSpPr/>
              <p:nvPr/>
            </p:nvSpPr>
            <p:spPr>
              <a:xfrm>
                <a:off x="299869" y="1433275"/>
                <a:ext cx="3477703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6" name="Google Shape;3296;p22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7" name="Google Shape;3297;p22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8" name="Google Shape;3298;p22"/>
          <p:cNvSpPr txBox="1">
            <a:spLocks noGrp="1"/>
          </p:cNvSpPr>
          <p:nvPr>
            <p:ph type="title"/>
          </p:nvPr>
        </p:nvSpPr>
        <p:spPr>
          <a:xfrm>
            <a:off x="1557150" y="445025"/>
            <a:ext cx="6029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99" name="Google Shape;3299;p22"/>
          <p:cNvSpPr txBox="1">
            <a:spLocks noGrp="1"/>
          </p:cNvSpPr>
          <p:nvPr>
            <p:ph type="subTitle" idx="1"/>
          </p:nvPr>
        </p:nvSpPr>
        <p:spPr>
          <a:xfrm>
            <a:off x="1024750" y="2284300"/>
            <a:ext cx="1938600" cy="6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00" name="Google Shape;3300;p22"/>
          <p:cNvSpPr txBox="1">
            <a:spLocks noGrp="1"/>
          </p:cNvSpPr>
          <p:nvPr>
            <p:ph type="title" idx="2"/>
          </p:nvPr>
        </p:nvSpPr>
        <p:spPr>
          <a:xfrm>
            <a:off x="1024863" y="176050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3301" name="Google Shape;3301;p22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3302" name="Google Shape;3302;p22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22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22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05" name="Google Shape;3305;p22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3306" name="Google Shape;3306;p22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22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08" name="Google Shape;3308;p22"/>
          <p:cNvSpPr txBox="1">
            <a:spLocks noGrp="1"/>
          </p:cNvSpPr>
          <p:nvPr>
            <p:ph type="subTitle" idx="3"/>
          </p:nvPr>
        </p:nvSpPr>
        <p:spPr>
          <a:xfrm>
            <a:off x="1024700" y="3678851"/>
            <a:ext cx="1938600" cy="6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09" name="Google Shape;3309;p22"/>
          <p:cNvSpPr txBox="1">
            <a:spLocks noGrp="1"/>
          </p:cNvSpPr>
          <p:nvPr>
            <p:ph type="title" idx="4"/>
          </p:nvPr>
        </p:nvSpPr>
        <p:spPr>
          <a:xfrm>
            <a:off x="1024813" y="3182525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10" name="Google Shape;3310;p22"/>
          <p:cNvSpPr txBox="1">
            <a:spLocks noGrp="1"/>
          </p:cNvSpPr>
          <p:nvPr>
            <p:ph type="subTitle" idx="5"/>
          </p:nvPr>
        </p:nvSpPr>
        <p:spPr>
          <a:xfrm>
            <a:off x="3602638" y="3678851"/>
            <a:ext cx="1938600" cy="6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11" name="Google Shape;3311;p22"/>
          <p:cNvSpPr txBox="1">
            <a:spLocks noGrp="1"/>
          </p:cNvSpPr>
          <p:nvPr>
            <p:ph type="title" idx="6"/>
          </p:nvPr>
        </p:nvSpPr>
        <p:spPr>
          <a:xfrm>
            <a:off x="3602751" y="3182525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12" name="Google Shape;3312;p22"/>
          <p:cNvSpPr txBox="1">
            <a:spLocks noGrp="1"/>
          </p:cNvSpPr>
          <p:nvPr>
            <p:ph type="subTitle" idx="7"/>
          </p:nvPr>
        </p:nvSpPr>
        <p:spPr>
          <a:xfrm>
            <a:off x="3602638" y="2284300"/>
            <a:ext cx="1938600" cy="6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13" name="Google Shape;3313;p22"/>
          <p:cNvSpPr txBox="1">
            <a:spLocks noGrp="1"/>
          </p:cNvSpPr>
          <p:nvPr>
            <p:ph type="title" idx="8"/>
          </p:nvPr>
        </p:nvSpPr>
        <p:spPr>
          <a:xfrm>
            <a:off x="3602751" y="176050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14" name="Google Shape;3314;p22"/>
          <p:cNvSpPr txBox="1">
            <a:spLocks noGrp="1"/>
          </p:cNvSpPr>
          <p:nvPr>
            <p:ph type="subTitle" idx="9"/>
          </p:nvPr>
        </p:nvSpPr>
        <p:spPr>
          <a:xfrm>
            <a:off x="6180475" y="2284300"/>
            <a:ext cx="1938600" cy="6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15" name="Google Shape;3315;p22"/>
          <p:cNvSpPr txBox="1">
            <a:spLocks noGrp="1"/>
          </p:cNvSpPr>
          <p:nvPr>
            <p:ph type="title" idx="13"/>
          </p:nvPr>
        </p:nvSpPr>
        <p:spPr>
          <a:xfrm>
            <a:off x="6180588" y="176050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16" name="Google Shape;3316;p22"/>
          <p:cNvSpPr txBox="1">
            <a:spLocks noGrp="1"/>
          </p:cNvSpPr>
          <p:nvPr>
            <p:ph type="subTitle" idx="14"/>
          </p:nvPr>
        </p:nvSpPr>
        <p:spPr>
          <a:xfrm>
            <a:off x="6180425" y="3678851"/>
            <a:ext cx="1938600" cy="6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17" name="Google Shape;3317;p22"/>
          <p:cNvSpPr txBox="1">
            <a:spLocks noGrp="1"/>
          </p:cNvSpPr>
          <p:nvPr>
            <p:ph type="title" idx="15"/>
          </p:nvPr>
        </p:nvSpPr>
        <p:spPr>
          <a:xfrm>
            <a:off x="6180538" y="3182525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444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">
  <p:cSld name="Title and Design">
    <p:spTree>
      <p:nvGrpSpPr>
        <p:cNvPr id="1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" name="Google Shape;3319;p23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0" name="Google Shape;3320;p23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CDC3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1" name="Google Shape;3321;p23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22" name="Google Shape;3322;p23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3323" name="Google Shape;3323;p23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23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23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23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23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23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23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23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23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23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23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23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23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23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23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23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23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23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23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23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23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23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23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23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23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23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23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23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23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23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23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23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23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23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23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23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23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23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23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23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23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23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23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23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67" name="Google Shape;3367;p23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3368" name="Google Shape;3368;p23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23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70" name="Google Shape;3370;p23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23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23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23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23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23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23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23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23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23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23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23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23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23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23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23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23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23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23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23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23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23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23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23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23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23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23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23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23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23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23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23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23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23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23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23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23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23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23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23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23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23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23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23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23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23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16" name="Google Shape;3416;p23"/>
          <p:cNvGrpSpPr/>
          <p:nvPr/>
        </p:nvGrpSpPr>
        <p:grpSpPr>
          <a:xfrm>
            <a:off x="171075" y="109625"/>
            <a:ext cx="7358007" cy="4765493"/>
            <a:chOff x="-286062" y="184600"/>
            <a:chExt cx="7358007" cy="4765493"/>
          </a:xfrm>
        </p:grpSpPr>
        <p:sp>
          <p:nvSpPr>
            <p:cNvPr id="3417" name="Google Shape;3417;p23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23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23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23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21" name="Google Shape;3421;p23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3422" name="Google Shape;3422;p23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23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23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23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23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23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23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23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23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23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23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23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23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23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23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23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23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23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23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23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23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23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23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23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23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23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23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23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23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23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23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23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23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23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23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23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23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23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23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1" name="Google Shape;3461;p23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3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3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3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65" name="Google Shape;3465;p23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3466" name="Google Shape;3466;p23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23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23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23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70" name="Google Shape;3470;p23"/>
          <p:cNvSpPr txBox="1">
            <a:spLocks noGrp="1"/>
          </p:cNvSpPr>
          <p:nvPr>
            <p:ph type="title"/>
          </p:nvPr>
        </p:nvSpPr>
        <p:spPr>
          <a:xfrm>
            <a:off x="1676775" y="445025"/>
            <a:ext cx="430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71" name="Google Shape;3471;p23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3472" name="Google Shape;3472;p2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75" name="Google Shape;3475;p23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3476" name="Google Shape;3476;p23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3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467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 1">
  <p:cSld name="Title and Design 1">
    <p:spTree>
      <p:nvGrpSpPr>
        <p:cNvPr id="1" name="Shape 3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Google Shape;3479;p24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0" name="Google Shape;3480;p24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81" name="Google Shape;3481;p24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3482" name="Google Shape;3482;p24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4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4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4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4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4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4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4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4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4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4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4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4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4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4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4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4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4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4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4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4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4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4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4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4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4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4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4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4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4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4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4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4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4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4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4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4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4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4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4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4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4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4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4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26" name="Google Shape;3526;p24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3527" name="Google Shape;3527;p24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24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29" name="Google Shape;3529;p24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4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4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4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4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4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4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4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4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4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4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4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4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4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4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4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4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4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4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4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4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4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4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4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4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4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4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4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4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4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4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4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4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4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4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4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4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4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4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4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4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4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4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4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4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4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75" name="Google Shape;3575;p24"/>
          <p:cNvGrpSpPr/>
          <p:nvPr/>
        </p:nvGrpSpPr>
        <p:grpSpPr>
          <a:xfrm>
            <a:off x="174459" y="111790"/>
            <a:ext cx="7393212" cy="4798655"/>
            <a:chOff x="269441" y="182520"/>
            <a:chExt cx="6724770" cy="4717514"/>
          </a:xfrm>
        </p:grpSpPr>
        <p:grpSp>
          <p:nvGrpSpPr>
            <p:cNvPr id="3576" name="Google Shape;3576;p24"/>
            <p:cNvGrpSpPr/>
            <p:nvPr/>
          </p:nvGrpSpPr>
          <p:grpSpPr>
            <a:xfrm>
              <a:off x="269441" y="182520"/>
              <a:ext cx="6724770" cy="4717514"/>
              <a:chOff x="1880275" y="1515575"/>
              <a:chExt cx="3914985" cy="2848568"/>
            </a:xfrm>
          </p:grpSpPr>
          <p:sp>
            <p:nvSpPr>
              <p:cNvPr id="3577" name="Google Shape;3577;p24"/>
              <p:cNvSpPr/>
              <p:nvPr/>
            </p:nvSpPr>
            <p:spPr>
              <a:xfrm>
                <a:off x="1880280" y="1571221"/>
                <a:ext cx="3914980" cy="2792922"/>
              </a:xfrm>
              <a:custGeom>
                <a:avLst/>
                <a:gdLst/>
                <a:ahLst/>
                <a:cxnLst/>
                <a:rect l="l" t="t" r="r" b="b"/>
                <a:pathLst>
                  <a:path w="158405" h="112777" extrusionOk="0">
                    <a:moveTo>
                      <a:pt x="1975" y="0"/>
                    </a:moveTo>
                    <a:cubicBezTo>
                      <a:pt x="894" y="0"/>
                      <a:pt x="0" y="893"/>
                      <a:pt x="0" y="1975"/>
                    </a:cubicBezTo>
                    <a:lnTo>
                      <a:pt x="0" y="110817"/>
                    </a:lnTo>
                    <a:cubicBezTo>
                      <a:pt x="0" y="111899"/>
                      <a:pt x="894" y="112777"/>
                      <a:pt x="1975" y="112777"/>
                    </a:cubicBezTo>
                    <a:lnTo>
                      <a:pt x="156446" y="112777"/>
                    </a:lnTo>
                    <a:cubicBezTo>
                      <a:pt x="157527" y="112777"/>
                      <a:pt x="158405" y="111899"/>
                      <a:pt x="158405" y="110817"/>
                    </a:cubicBezTo>
                    <a:lnTo>
                      <a:pt x="158405" y="1975"/>
                    </a:lnTo>
                    <a:cubicBezTo>
                      <a:pt x="158405" y="893"/>
                      <a:pt x="157527" y="0"/>
                      <a:pt x="156446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1880275" y="1515575"/>
                <a:ext cx="3870425" cy="2823350"/>
              </a:xfrm>
              <a:custGeom>
                <a:avLst/>
                <a:gdLst/>
                <a:ahLst/>
                <a:cxnLst/>
                <a:rect l="l" t="t" r="r" b="b"/>
                <a:pathLst>
                  <a:path w="154817" h="112934" extrusionOk="0">
                    <a:moveTo>
                      <a:pt x="1976" y="0"/>
                    </a:moveTo>
                    <a:cubicBezTo>
                      <a:pt x="879" y="0"/>
                      <a:pt x="1" y="878"/>
                      <a:pt x="1" y="1960"/>
                    </a:cubicBezTo>
                    <a:lnTo>
                      <a:pt x="1" y="110974"/>
                    </a:lnTo>
                    <a:cubicBezTo>
                      <a:pt x="1" y="112056"/>
                      <a:pt x="879" y="112934"/>
                      <a:pt x="1976" y="112934"/>
                    </a:cubicBezTo>
                    <a:lnTo>
                      <a:pt x="152841" y="112934"/>
                    </a:lnTo>
                    <a:cubicBezTo>
                      <a:pt x="153923" y="112934"/>
                      <a:pt x="154816" y="112056"/>
                      <a:pt x="154816" y="110974"/>
                    </a:cubicBezTo>
                    <a:lnTo>
                      <a:pt x="154816" y="1960"/>
                    </a:lnTo>
                    <a:cubicBezTo>
                      <a:pt x="154816" y="878"/>
                      <a:pt x="153923" y="0"/>
                      <a:pt x="152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1916725" y="1541825"/>
                <a:ext cx="3797525" cy="2770450"/>
              </a:xfrm>
              <a:custGeom>
                <a:avLst/>
                <a:gdLst/>
                <a:ahLst/>
                <a:cxnLst/>
                <a:rect l="l" t="t" r="r" b="b"/>
                <a:pathLst>
                  <a:path w="151901" h="110818" extrusionOk="0">
                    <a:moveTo>
                      <a:pt x="1960" y="0"/>
                    </a:moveTo>
                    <a:cubicBezTo>
                      <a:pt x="878" y="0"/>
                      <a:pt x="1" y="878"/>
                      <a:pt x="1" y="1975"/>
                    </a:cubicBezTo>
                    <a:lnTo>
                      <a:pt x="1" y="108859"/>
                    </a:lnTo>
                    <a:cubicBezTo>
                      <a:pt x="1" y="109940"/>
                      <a:pt x="878" y="110818"/>
                      <a:pt x="1960" y="110818"/>
                    </a:cubicBezTo>
                    <a:lnTo>
                      <a:pt x="149941" y="110818"/>
                    </a:lnTo>
                    <a:cubicBezTo>
                      <a:pt x="151023" y="110818"/>
                      <a:pt x="151900" y="109940"/>
                      <a:pt x="151900" y="108859"/>
                    </a:cubicBezTo>
                    <a:lnTo>
                      <a:pt x="151900" y="1975"/>
                    </a:lnTo>
                    <a:cubicBezTo>
                      <a:pt x="151900" y="878"/>
                      <a:pt x="151023" y="0"/>
                      <a:pt x="149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0" name="Google Shape;3580;p24"/>
            <p:cNvSpPr/>
            <p:nvPr/>
          </p:nvSpPr>
          <p:spPr>
            <a:xfrm>
              <a:off x="294861" y="3331168"/>
              <a:ext cx="412285" cy="386666"/>
            </a:xfrm>
            <a:custGeom>
              <a:avLst/>
              <a:gdLst/>
              <a:ahLst/>
              <a:cxnLst/>
              <a:rect l="l" t="t" r="r" b="b"/>
              <a:pathLst>
                <a:path w="12102" h="11350" extrusionOk="0">
                  <a:moveTo>
                    <a:pt x="5737" y="1"/>
                  </a:moveTo>
                  <a:lnTo>
                    <a:pt x="1" y="5612"/>
                  </a:lnTo>
                  <a:lnTo>
                    <a:pt x="5612" y="11349"/>
                  </a:lnTo>
                  <a:lnTo>
                    <a:pt x="11992" y="11349"/>
                  </a:lnTo>
                  <a:lnTo>
                    <a:pt x="12007" y="5753"/>
                  </a:lnTo>
                  <a:lnTo>
                    <a:pt x="12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4"/>
            <p:cNvSpPr/>
            <p:nvPr/>
          </p:nvSpPr>
          <p:spPr>
            <a:xfrm>
              <a:off x="3564665" y="516075"/>
              <a:ext cx="88029" cy="4049633"/>
            </a:xfrm>
            <a:custGeom>
              <a:avLst/>
              <a:gdLst/>
              <a:ahLst/>
              <a:cxnLst/>
              <a:rect l="l" t="t" r="r" b="b"/>
              <a:pathLst>
                <a:path w="2039" h="99408" extrusionOk="0">
                  <a:moveTo>
                    <a:pt x="1" y="1"/>
                  </a:moveTo>
                  <a:lnTo>
                    <a:pt x="1" y="99407"/>
                  </a:lnTo>
                  <a:lnTo>
                    <a:pt x="2039" y="99407"/>
                  </a:lnTo>
                  <a:lnTo>
                    <a:pt x="2039" y="1"/>
                  </a:lnTo>
                  <a:close/>
                </a:path>
              </a:pathLst>
            </a:custGeom>
            <a:solidFill>
              <a:srgbClr val="E5E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4"/>
            <p:cNvSpPr/>
            <p:nvPr/>
          </p:nvSpPr>
          <p:spPr>
            <a:xfrm>
              <a:off x="5175229" y="193950"/>
              <a:ext cx="389323" cy="410650"/>
            </a:xfrm>
            <a:custGeom>
              <a:avLst/>
              <a:gdLst/>
              <a:ahLst/>
              <a:cxnLst/>
              <a:rect l="l" t="t" r="r" b="b"/>
              <a:pathLst>
                <a:path w="11428" h="12054" extrusionOk="0">
                  <a:moveTo>
                    <a:pt x="5690" y="0"/>
                  </a:moveTo>
                  <a:lnTo>
                    <a:pt x="0" y="5674"/>
                  </a:lnTo>
                  <a:lnTo>
                    <a:pt x="79" y="12054"/>
                  </a:lnTo>
                  <a:lnTo>
                    <a:pt x="5690" y="12007"/>
                  </a:lnTo>
                  <a:lnTo>
                    <a:pt x="11427" y="12038"/>
                  </a:lnTo>
                  <a:lnTo>
                    <a:pt x="11364" y="5674"/>
                  </a:lnTo>
                  <a:lnTo>
                    <a:pt x="5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4"/>
            <p:cNvSpPr/>
            <p:nvPr/>
          </p:nvSpPr>
          <p:spPr>
            <a:xfrm>
              <a:off x="287400" y="1523076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63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84" name="Google Shape;3584;p24"/>
            <p:cNvGrpSpPr/>
            <p:nvPr/>
          </p:nvGrpSpPr>
          <p:grpSpPr>
            <a:xfrm>
              <a:off x="3506435" y="347565"/>
              <a:ext cx="211891" cy="228660"/>
              <a:chOff x="3749825" y="1582175"/>
              <a:chExt cx="122700" cy="140325"/>
            </a:xfrm>
          </p:grpSpPr>
          <p:sp>
            <p:nvSpPr>
              <p:cNvPr id="3585" name="Google Shape;3585;p24"/>
              <p:cNvSpPr/>
              <p:nvPr/>
            </p:nvSpPr>
            <p:spPr>
              <a:xfrm>
                <a:off x="3749825" y="1582175"/>
                <a:ext cx="122700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92" extrusionOk="0">
                    <a:moveTo>
                      <a:pt x="2462" y="1"/>
                    </a:moveTo>
                    <a:cubicBezTo>
                      <a:pt x="1098" y="1"/>
                      <a:pt x="1" y="1098"/>
                      <a:pt x="1" y="2446"/>
                    </a:cubicBezTo>
                    <a:cubicBezTo>
                      <a:pt x="1" y="3794"/>
                      <a:pt x="1098" y="4891"/>
                      <a:pt x="2462" y="4891"/>
                    </a:cubicBezTo>
                    <a:cubicBezTo>
                      <a:pt x="3810" y="4891"/>
                      <a:pt x="4907" y="3794"/>
                      <a:pt x="4907" y="2446"/>
                    </a:cubicBezTo>
                    <a:cubicBezTo>
                      <a:pt x="4907" y="1098"/>
                      <a:pt x="3810" y="1"/>
                      <a:pt x="2462" y="1"/>
                    </a:cubicBezTo>
                    <a:close/>
                  </a:path>
                </a:pathLst>
              </a:custGeom>
              <a:solidFill>
                <a:srgbClr val="CE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24"/>
              <p:cNvSpPr/>
              <p:nvPr/>
            </p:nvSpPr>
            <p:spPr>
              <a:xfrm>
                <a:off x="3749825" y="1599825"/>
                <a:ext cx="1227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907" extrusionOk="0">
                    <a:moveTo>
                      <a:pt x="2462" y="0"/>
                    </a:moveTo>
                    <a:cubicBezTo>
                      <a:pt x="1098" y="0"/>
                      <a:pt x="1" y="1097"/>
                      <a:pt x="1" y="2461"/>
                    </a:cubicBezTo>
                    <a:cubicBezTo>
                      <a:pt x="1" y="3809"/>
                      <a:pt x="1098" y="4906"/>
                      <a:pt x="2462" y="4906"/>
                    </a:cubicBezTo>
                    <a:cubicBezTo>
                      <a:pt x="3810" y="4906"/>
                      <a:pt x="4907" y="3809"/>
                      <a:pt x="4907" y="2461"/>
                    </a:cubicBezTo>
                    <a:cubicBezTo>
                      <a:pt x="4907" y="1097"/>
                      <a:pt x="3810" y="0"/>
                      <a:pt x="2462" y="0"/>
                    </a:cubicBezTo>
                    <a:close/>
                  </a:path>
                </a:pathLst>
              </a:custGeom>
              <a:solidFill>
                <a:srgbClr val="E5E4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7" name="Google Shape;3587;p24"/>
            <p:cNvSpPr/>
            <p:nvPr/>
          </p:nvSpPr>
          <p:spPr>
            <a:xfrm>
              <a:off x="451797" y="431885"/>
              <a:ext cx="3252650" cy="4251306"/>
            </a:xfrm>
            <a:custGeom>
              <a:avLst/>
              <a:gdLst/>
              <a:ahLst/>
              <a:cxnLst/>
              <a:rect l="l" t="t" r="r" b="b"/>
              <a:pathLst>
                <a:path w="71664" h="101962" extrusionOk="0">
                  <a:moveTo>
                    <a:pt x="0" y="0"/>
                  </a:moveTo>
                  <a:lnTo>
                    <a:pt x="0" y="101962"/>
                  </a:lnTo>
                  <a:lnTo>
                    <a:pt x="71663" y="101962"/>
                  </a:lnTo>
                  <a:lnTo>
                    <a:pt x="71663" y="0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4"/>
            <p:cNvSpPr/>
            <p:nvPr/>
          </p:nvSpPr>
          <p:spPr>
            <a:xfrm>
              <a:off x="425102" y="415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4"/>
            <p:cNvSpPr/>
            <p:nvPr/>
          </p:nvSpPr>
          <p:spPr>
            <a:xfrm>
              <a:off x="287400" y="1009909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79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4"/>
            <p:cNvSpPr/>
            <p:nvPr/>
          </p:nvSpPr>
          <p:spPr>
            <a:xfrm>
              <a:off x="505853" y="390023"/>
              <a:ext cx="3199274" cy="4250680"/>
            </a:xfrm>
            <a:custGeom>
              <a:avLst/>
              <a:gdLst/>
              <a:ahLst/>
              <a:cxnLst/>
              <a:rect l="l" t="t" r="r" b="b"/>
              <a:pathLst>
                <a:path w="70488" h="101947" extrusionOk="0">
                  <a:moveTo>
                    <a:pt x="0" y="1"/>
                  </a:moveTo>
                  <a:lnTo>
                    <a:pt x="0" y="101947"/>
                  </a:lnTo>
                  <a:lnTo>
                    <a:pt x="70488" y="101947"/>
                  </a:lnTo>
                  <a:lnTo>
                    <a:pt x="70488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4"/>
            <p:cNvSpPr/>
            <p:nvPr/>
          </p:nvSpPr>
          <p:spPr>
            <a:xfrm>
              <a:off x="544258" y="347569"/>
              <a:ext cx="3235093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92" name="Google Shape;3592;p24"/>
            <p:cNvGrpSpPr/>
            <p:nvPr/>
          </p:nvGrpSpPr>
          <p:grpSpPr>
            <a:xfrm>
              <a:off x="3605646" y="347555"/>
              <a:ext cx="3171263" cy="4335622"/>
              <a:chOff x="3813879" y="1643320"/>
              <a:chExt cx="1829821" cy="2599605"/>
            </a:xfrm>
          </p:grpSpPr>
          <p:sp>
            <p:nvSpPr>
              <p:cNvPr id="3593" name="Google Shape;3593;p24"/>
              <p:cNvSpPr/>
              <p:nvPr/>
            </p:nvSpPr>
            <p:spPr>
              <a:xfrm>
                <a:off x="3852100" y="1693875"/>
                <a:ext cx="1791600" cy="2549050"/>
              </a:xfrm>
              <a:custGeom>
                <a:avLst/>
                <a:gdLst/>
                <a:ahLst/>
                <a:cxnLst/>
                <a:rect l="l" t="t" r="r" b="b"/>
                <a:pathLst>
                  <a:path w="71664" h="101962" extrusionOk="0">
                    <a:moveTo>
                      <a:pt x="1" y="0"/>
                    </a:moveTo>
                    <a:lnTo>
                      <a:pt x="1" y="101962"/>
                    </a:lnTo>
                    <a:lnTo>
                      <a:pt x="71664" y="101962"/>
                    </a:lnTo>
                    <a:lnTo>
                      <a:pt x="71664" y="0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24"/>
              <p:cNvSpPr/>
              <p:nvPr/>
            </p:nvSpPr>
            <p:spPr>
              <a:xfrm>
                <a:off x="3851725" y="1668775"/>
                <a:ext cx="1762600" cy="2548675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7" extrusionOk="0">
                    <a:moveTo>
                      <a:pt x="0" y="1"/>
                    </a:moveTo>
                    <a:lnTo>
                      <a:pt x="0" y="101947"/>
                    </a:lnTo>
                    <a:lnTo>
                      <a:pt x="70503" y="101947"/>
                    </a:lnTo>
                    <a:lnTo>
                      <a:pt x="70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24"/>
              <p:cNvSpPr/>
              <p:nvPr/>
            </p:nvSpPr>
            <p:spPr>
              <a:xfrm>
                <a:off x="3813879" y="1643320"/>
                <a:ext cx="1776877" cy="2548650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6" extrusionOk="0">
                    <a:moveTo>
                      <a:pt x="1" y="0"/>
                    </a:moveTo>
                    <a:lnTo>
                      <a:pt x="1" y="101946"/>
                    </a:lnTo>
                    <a:lnTo>
                      <a:pt x="70504" y="101946"/>
                    </a:lnTo>
                    <a:lnTo>
                      <a:pt x="705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6" name="Google Shape;3596;p24"/>
            <p:cNvSpPr/>
            <p:nvPr/>
          </p:nvSpPr>
          <p:spPr>
            <a:xfrm>
              <a:off x="6564675" y="347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97" name="Google Shape;3597;p24"/>
          <p:cNvSpPr txBox="1">
            <a:spLocks noGrp="1"/>
          </p:cNvSpPr>
          <p:nvPr>
            <p:ph type="title"/>
          </p:nvPr>
        </p:nvSpPr>
        <p:spPr>
          <a:xfrm>
            <a:off x="1676775" y="445025"/>
            <a:ext cx="430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598" name="Google Shape;3598;p24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3599" name="Google Shape;3599;p24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4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4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2" name="Google Shape;3602;p24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3603" name="Google Shape;3603;p24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4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860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Of The Section 2">
  <p:cSld name="Name Of The Section 2">
    <p:spTree>
      <p:nvGrpSpPr>
        <p:cNvPr id="1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p25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7" name="Google Shape;3607;p25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08" name="Google Shape;3608;p25"/>
          <p:cNvGrpSpPr/>
          <p:nvPr/>
        </p:nvGrpSpPr>
        <p:grpSpPr>
          <a:xfrm>
            <a:off x="177530" y="33684"/>
            <a:ext cx="5774916" cy="4855682"/>
            <a:chOff x="-172670" y="33684"/>
            <a:chExt cx="5774916" cy="4855682"/>
          </a:xfrm>
        </p:grpSpPr>
        <p:grpSp>
          <p:nvGrpSpPr>
            <p:cNvPr id="3609" name="Google Shape;3609;p25"/>
            <p:cNvGrpSpPr/>
            <p:nvPr/>
          </p:nvGrpSpPr>
          <p:grpSpPr>
            <a:xfrm>
              <a:off x="-172670" y="114800"/>
              <a:ext cx="5774916" cy="4774565"/>
              <a:chOff x="-172670" y="114800"/>
              <a:chExt cx="5774916" cy="4774565"/>
            </a:xfrm>
          </p:grpSpPr>
          <p:sp>
            <p:nvSpPr>
              <p:cNvPr id="3610" name="Google Shape;3610;p25"/>
              <p:cNvSpPr/>
              <p:nvPr/>
            </p:nvSpPr>
            <p:spPr>
              <a:xfrm flipH="1">
                <a:off x="5105219" y="4333266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25"/>
              <p:cNvSpPr/>
              <p:nvPr/>
            </p:nvSpPr>
            <p:spPr>
              <a:xfrm flipH="1">
                <a:off x="5105219" y="648676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25"/>
              <p:cNvSpPr/>
              <p:nvPr/>
            </p:nvSpPr>
            <p:spPr>
              <a:xfrm flipH="1">
                <a:off x="5105219" y="893673"/>
                <a:ext cx="497027" cy="960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25"/>
              <p:cNvSpPr/>
              <p:nvPr/>
            </p:nvSpPr>
            <p:spPr>
              <a:xfrm flipH="1">
                <a:off x="5105219" y="1139796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25"/>
              <p:cNvSpPr/>
              <p:nvPr/>
            </p:nvSpPr>
            <p:spPr>
              <a:xfrm flipH="1">
                <a:off x="5105219" y="1385848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35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35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25"/>
              <p:cNvSpPr/>
              <p:nvPr/>
            </p:nvSpPr>
            <p:spPr>
              <a:xfrm flipH="1">
                <a:off x="5105219" y="1630844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25"/>
              <p:cNvSpPr/>
              <p:nvPr/>
            </p:nvSpPr>
            <p:spPr>
              <a:xfrm flipH="1">
                <a:off x="5105219" y="1876897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25"/>
              <p:cNvSpPr/>
              <p:nvPr/>
            </p:nvSpPr>
            <p:spPr>
              <a:xfrm flipH="1">
                <a:off x="5105219" y="2121893"/>
                <a:ext cx="497027" cy="9602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4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90"/>
                    </a:cubicBezTo>
                    <a:cubicBezTo>
                      <a:pt x="0" y="1050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0"/>
                      <a:pt x="6364" y="690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25"/>
              <p:cNvSpPr/>
              <p:nvPr/>
            </p:nvSpPr>
            <p:spPr>
              <a:xfrm flipH="1">
                <a:off x="5105219" y="2367945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25"/>
              <p:cNvSpPr/>
              <p:nvPr/>
            </p:nvSpPr>
            <p:spPr>
              <a:xfrm flipH="1">
                <a:off x="5105219" y="2613998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25"/>
              <p:cNvSpPr/>
              <p:nvPr/>
            </p:nvSpPr>
            <p:spPr>
              <a:xfrm flipH="1">
                <a:off x="5105219" y="2858994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25"/>
              <p:cNvSpPr/>
              <p:nvPr/>
            </p:nvSpPr>
            <p:spPr>
              <a:xfrm flipH="1">
                <a:off x="5105219" y="3105046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25"/>
              <p:cNvSpPr/>
              <p:nvPr/>
            </p:nvSpPr>
            <p:spPr>
              <a:xfrm flipH="1">
                <a:off x="5105219" y="3350043"/>
                <a:ext cx="497027" cy="960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90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90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25"/>
              <p:cNvSpPr/>
              <p:nvPr/>
            </p:nvSpPr>
            <p:spPr>
              <a:xfrm flipH="1">
                <a:off x="5105219" y="3596165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25"/>
              <p:cNvSpPr/>
              <p:nvPr/>
            </p:nvSpPr>
            <p:spPr>
              <a:xfrm flipH="1">
                <a:off x="5105219" y="3842218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25"/>
              <p:cNvSpPr/>
              <p:nvPr/>
            </p:nvSpPr>
            <p:spPr>
              <a:xfrm flipH="1">
                <a:off x="5105219" y="4087214"/>
                <a:ext cx="497027" cy="9497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25"/>
              <p:cNvSpPr/>
              <p:nvPr/>
            </p:nvSpPr>
            <p:spPr>
              <a:xfrm flipH="1">
                <a:off x="-172670" y="147777"/>
                <a:ext cx="5546095" cy="4741589"/>
              </a:xfrm>
              <a:custGeom>
                <a:avLst/>
                <a:gdLst/>
                <a:ahLst/>
                <a:cxnLst/>
                <a:rect l="l" t="t" r="r" b="b"/>
                <a:pathLst>
                  <a:path w="45692" h="63137" extrusionOk="0">
                    <a:moveTo>
                      <a:pt x="1631" y="0"/>
                    </a:moveTo>
                    <a:cubicBezTo>
                      <a:pt x="737" y="0"/>
                      <a:pt x="1" y="737"/>
                      <a:pt x="1" y="1631"/>
                    </a:cubicBezTo>
                    <a:lnTo>
                      <a:pt x="1" y="61506"/>
                    </a:lnTo>
                    <a:cubicBezTo>
                      <a:pt x="1" y="62416"/>
                      <a:pt x="737" y="63137"/>
                      <a:pt x="1631" y="63137"/>
                    </a:cubicBezTo>
                    <a:lnTo>
                      <a:pt x="44061" y="63137"/>
                    </a:lnTo>
                    <a:cubicBezTo>
                      <a:pt x="44970" y="63137"/>
                      <a:pt x="45691" y="62416"/>
                      <a:pt x="45691" y="61506"/>
                    </a:cubicBezTo>
                    <a:lnTo>
                      <a:pt x="45691" y="1631"/>
                    </a:lnTo>
                    <a:cubicBezTo>
                      <a:pt x="45691" y="737"/>
                      <a:pt x="44970" y="0"/>
                      <a:pt x="44061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25"/>
              <p:cNvSpPr/>
              <p:nvPr/>
            </p:nvSpPr>
            <p:spPr>
              <a:xfrm flipH="1">
                <a:off x="-172010" y="114800"/>
                <a:ext cx="5484291" cy="4741431"/>
              </a:xfrm>
              <a:custGeom>
                <a:avLst/>
                <a:gdLst/>
                <a:ahLst/>
                <a:cxnLst/>
                <a:rect l="l" t="t" r="r" b="b"/>
                <a:pathLst>
                  <a:path w="45691" h="63137" extrusionOk="0">
                    <a:moveTo>
                      <a:pt x="1630" y="1"/>
                    </a:moveTo>
                    <a:cubicBezTo>
                      <a:pt x="721" y="1"/>
                      <a:pt x="0" y="722"/>
                      <a:pt x="0" y="1631"/>
                    </a:cubicBezTo>
                    <a:lnTo>
                      <a:pt x="0" y="61507"/>
                    </a:lnTo>
                    <a:cubicBezTo>
                      <a:pt x="0" y="62416"/>
                      <a:pt x="721" y="63137"/>
                      <a:pt x="1630" y="63137"/>
                    </a:cubicBezTo>
                    <a:lnTo>
                      <a:pt x="44061" y="63137"/>
                    </a:lnTo>
                    <a:cubicBezTo>
                      <a:pt x="44954" y="63137"/>
                      <a:pt x="45691" y="62416"/>
                      <a:pt x="45691" y="61507"/>
                    </a:cubicBezTo>
                    <a:lnTo>
                      <a:pt x="45691" y="1631"/>
                    </a:lnTo>
                    <a:cubicBezTo>
                      <a:pt x="45691" y="722"/>
                      <a:pt x="44954" y="1"/>
                      <a:pt x="4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25"/>
              <p:cNvSpPr/>
              <p:nvPr/>
            </p:nvSpPr>
            <p:spPr>
              <a:xfrm flipH="1">
                <a:off x="-21419" y="280772"/>
                <a:ext cx="5157078" cy="4369572"/>
              </a:xfrm>
              <a:custGeom>
                <a:avLst/>
                <a:gdLst/>
                <a:ahLst/>
                <a:cxnLst/>
                <a:rect l="l" t="t" r="r" b="b"/>
                <a:pathLst>
                  <a:path w="41365" h="58717" extrusionOk="0">
                    <a:moveTo>
                      <a:pt x="0" y="1"/>
                    </a:moveTo>
                    <a:lnTo>
                      <a:pt x="0" y="58717"/>
                    </a:lnTo>
                    <a:lnTo>
                      <a:pt x="41365" y="58717"/>
                    </a:lnTo>
                    <a:lnTo>
                      <a:pt x="41365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25"/>
              <p:cNvSpPr/>
              <p:nvPr/>
            </p:nvSpPr>
            <p:spPr>
              <a:xfrm flipH="1">
                <a:off x="64857" y="280772"/>
                <a:ext cx="5070832" cy="4369572"/>
              </a:xfrm>
              <a:custGeom>
                <a:avLst/>
                <a:gdLst/>
                <a:ahLst/>
                <a:cxnLst/>
                <a:rect l="l" t="t" r="r" b="b"/>
                <a:pathLst>
                  <a:path w="41365" h="58717" extrusionOk="0">
                    <a:moveTo>
                      <a:pt x="0" y="1"/>
                    </a:moveTo>
                    <a:lnTo>
                      <a:pt x="0" y="58717"/>
                    </a:lnTo>
                    <a:lnTo>
                      <a:pt x="41365" y="58717"/>
                    </a:lnTo>
                    <a:lnTo>
                      <a:pt x="41365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25"/>
              <p:cNvSpPr/>
              <p:nvPr/>
            </p:nvSpPr>
            <p:spPr>
              <a:xfrm flipH="1">
                <a:off x="94737" y="280773"/>
                <a:ext cx="5102786" cy="4409500"/>
              </a:xfrm>
              <a:custGeom>
                <a:avLst/>
                <a:gdLst/>
                <a:ahLst/>
                <a:cxnLst/>
                <a:rect l="l" t="t" r="r" b="b"/>
                <a:pathLst>
                  <a:path w="41365" h="58717" extrusionOk="0">
                    <a:moveTo>
                      <a:pt x="0" y="1"/>
                    </a:moveTo>
                    <a:lnTo>
                      <a:pt x="0" y="58717"/>
                    </a:lnTo>
                    <a:lnTo>
                      <a:pt x="41365" y="58717"/>
                    </a:lnTo>
                    <a:lnTo>
                      <a:pt x="41365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631" name="Google Shape;3631;p25"/>
              <p:cNvGrpSpPr/>
              <p:nvPr/>
            </p:nvGrpSpPr>
            <p:grpSpPr>
              <a:xfrm flipH="1">
                <a:off x="5038101" y="607842"/>
                <a:ext cx="151802" cy="3821450"/>
                <a:chOff x="710516" y="654965"/>
                <a:chExt cx="131419" cy="3669531"/>
              </a:xfrm>
            </p:grpSpPr>
            <p:sp>
              <p:nvSpPr>
                <p:cNvPr id="3632" name="Google Shape;3632;p25"/>
                <p:cNvSpPr/>
                <p:nvPr/>
              </p:nvSpPr>
              <p:spPr>
                <a:xfrm>
                  <a:off x="710516" y="654965"/>
                  <a:ext cx="131419" cy="13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4" extrusionOk="0">
                      <a:moveTo>
                        <a:pt x="972" y="0"/>
                      </a:moveTo>
                      <a:cubicBezTo>
                        <a:pt x="423" y="0"/>
                        <a:pt x="0" y="439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39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3" name="Google Shape;3633;p25"/>
                <p:cNvSpPr/>
                <p:nvPr/>
              </p:nvSpPr>
              <p:spPr>
                <a:xfrm>
                  <a:off x="710516" y="891236"/>
                  <a:ext cx="131419" cy="130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29" extrusionOk="0">
                      <a:moveTo>
                        <a:pt x="972" y="1"/>
                      </a:moveTo>
                      <a:cubicBezTo>
                        <a:pt x="423" y="1"/>
                        <a:pt x="0" y="424"/>
                        <a:pt x="0" y="957"/>
                      </a:cubicBezTo>
                      <a:cubicBezTo>
                        <a:pt x="0" y="1505"/>
                        <a:pt x="423" y="1928"/>
                        <a:pt x="972" y="1928"/>
                      </a:cubicBezTo>
                      <a:cubicBezTo>
                        <a:pt x="1505" y="1928"/>
                        <a:pt x="1944" y="1505"/>
                        <a:pt x="1944" y="957"/>
                      </a:cubicBezTo>
                      <a:cubicBezTo>
                        <a:pt x="1944" y="424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4" name="Google Shape;3634;p25"/>
                <p:cNvSpPr/>
                <p:nvPr/>
              </p:nvSpPr>
              <p:spPr>
                <a:xfrm>
                  <a:off x="710516" y="1126492"/>
                  <a:ext cx="131419" cy="13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4" extrusionOk="0">
                      <a:moveTo>
                        <a:pt x="972" y="0"/>
                      </a:moveTo>
                      <a:cubicBezTo>
                        <a:pt x="423" y="0"/>
                        <a:pt x="0" y="439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39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5" name="Google Shape;3635;p25"/>
                <p:cNvSpPr/>
                <p:nvPr/>
              </p:nvSpPr>
              <p:spPr>
                <a:xfrm>
                  <a:off x="710516" y="1362763"/>
                  <a:ext cx="131419" cy="13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5" extrusionOk="0">
                      <a:moveTo>
                        <a:pt x="972" y="1"/>
                      </a:moveTo>
                      <a:cubicBezTo>
                        <a:pt x="423" y="1"/>
                        <a:pt x="0" y="424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24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6" name="Google Shape;3636;p25"/>
                <p:cNvSpPr/>
                <p:nvPr/>
              </p:nvSpPr>
              <p:spPr>
                <a:xfrm>
                  <a:off x="710516" y="1598020"/>
                  <a:ext cx="131419" cy="13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4" extrusionOk="0">
                      <a:moveTo>
                        <a:pt x="972" y="0"/>
                      </a:moveTo>
                      <a:cubicBezTo>
                        <a:pt x="423" y="0"/>
                        <a:pt x="0" y="439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39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7" name="Google Shape;3637;p25"/>
                <p:cNvSpPr/>
                <p:nvPr/>
              </p:nvSpPr>
              <p:spPr>
                <a:xfrm>
                  <a:off x="710516" y="1834290"/>
                  <a:ext cx="131419" cy="13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5" extrusionOk="0">
                      <a:moveTo>
                        <a:pt x="972" y="1"/>
                      </a:moveTo>
                      <a:cubicBezTo>
                        <a:pt x="423" y="1"/>
                        <a:pt x="0" y="440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40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8" name="Google Shape;3638;p25"/>
                <p:cNvSpPr/>
                <p:nvPr/>
              </p:nvSpPr>
              <p:spPr>
                <a:xfrm>
                  <a:off x="710516" y="2070629"/>
                  <a:ext cx="131419" cy="13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28" extrusionOk="0">
                      <a:moveTo>
                        <a:pt x="972" y="0"/>
                      </a:moveTo>
                      <a:cubicBezTo>
                        <a:pt x="423" y="0"/>
                        <a:pt x="0" y="423"/>
                        <a:pt x="0" y="972"/>
                      </a:cubicBezTo>
                      <a:cubicBezTo>
                        <a:pt x="0" y="1505"/>
                        <a:pt x="423" y="1928"/>
                        <a:pt x="972" y="1928"/>
                      </a:cubicBezTo>
                      <a:cubicBezTo>
                        <a:pt x="1505" y="1928"/>
                        <a:pt x="1944" y="1505"/>
                        <a:pt x="1944" y="972"/>
                      </a:cubicBezTo>
                      <a:cubicBezTo>
                        <a:pt x="1944" y="423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9" name="Google Shape;3639;p25"/>
                <p:cNvSpPr/>
                <p:nvPr/>
              </p:nvSpPr>
              <p:spPr>
                <a:xfrm>
                  <a:off x="710516" y="2305818"/>
                  <a:ext cx="131419" cy="13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5" extrusionOk="0">
                      <a:moveTo>
                        <a:pt x="972" y="1"/>
                      </a:moveTo>
                      <a:cubicBezTo>
                        <a:pt x="423" y="1"/>
                        <a:pt x="0" y="440"/>
                        <a:pt x="0" y="973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3"/>
                      </a:cubicBezTo>
                      <a:cubicBezTo>
                        <a:pt x="1944" y="440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0" name="Google Shape;3640;p25"/>
                <p:cNvSpPr/>
                <p:nvPr/>
              </p:nvSpPr>
              <p:spPr>
                <a:xfrm>
                  <a:off x="710516" y="2542156"/>
                  <a:ext cx="131419" cy="13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4" extrusionOk="0">
                      <a:moveTo>
                        <a:pt x="972" y="0"/>
                      </a:moveTo>
                      <a:cubicBezTo>
                        <a:pt x="423" y="0"/>
                        <a:pt x="0" y="439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39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1" name="Google Shape;3641;p25"/>
                <p:cNvSpPr/>
                <p:nvPr/>
              </p:nvSpPr>
              <p:spPr>
                <a:xfrm>
                  <a:off x="710516" y="2777345"/>
                  <a:ext cx="131419" cy="13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5" extrusionOk="0">
                      <a:moveTo>
                        <a:pt x="972" y="1"/>
                      </a:moveTo>
                      <a:cubicBezTo>
                        <a:pt x="423" y="1"/>
                        <a:pt x="0" y="440"/>
                        <a:pt x="0" y="973"/>
                      </a:cubicBezTo>
                      <a:cubicBezTo>
                        <a:pt x="0" y="1521"/>
                        <a:pt x="423" y="1944"/>
                        <a:pt x="972" y="1944"/>
                      </a:cubicBezTo>
                      <a:cubicBezTo>
                        <a:pt x="1505" y="1944"/>
                        <a:pt x="1944" y="1521"/>
                        <a:pt x="1944" y="973"/>
                      </a:cubicBezTo>
                      <a:cubicBezTo>
                        <a:pt x="1944" y="440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2" name="Google Shape;3642;p25"/>
                <p:cNvSpPr/>
                <p:nvPr/>
              </p:nvSpPr>
              <p:spPr>
                <a:xfrm>
                  <a:off x="710516" y="3013684"/>
                  <a:ext cx="131419" cy="13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4" extrusionOk="0">
                      <a:moveTo>
                        <a:pt x="972" y="0"/>
                      </a:moveTo>
                      <a:cubicBezTo>
                        <a:pt x="423" y="0"/>
                        <a:pt x="0" y="439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39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3" name="Google Shape;3643;p25"/>
                <p:cNvSpPr/>
                <p:nvPr/>
              </p:nvSpPr>
              <p:spPr>
                <a:xfrm>
                  <a:off x="710516" y="3249954"/>
                  <a:ext cx="131419" cy="130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29" extrusionOk="0">
                      <a:moveTo>
                        <a:pt x="972" y="1"/>
                      </a:moveTo>
                      <a:cubicBezTo>
                        <a:pt x="423" y="1"/>
                        <a:pt x="0" y="424"/>
                        <a:pt x="0" y="972"/>
                      </a:cubicBezTo>
                      <a:cubicBezTo>
                        <a:pt x="0" y="1505"/>
                        <a:pt x="423" y="1928"/>
                        <a:pt x="972" y="1928"/>
                      </a:cubicBezTo>
                      <a:cubicBezTo>
                        <a:pt x="1505" y="1928"/>
                        <a:pt x="1944" y="1505"/>
                        <a:pt x="1944" y="972"/>
                      </a:cubicBezTo>
                      <a:cubicBezTo>
                        <a:pt x="1944" y="424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4" name="Google Shape;3644;p25"/>
                <p:cNvSpPr/>
                <p:nvPr/>
              </p:nvSpPr>
              <p:spPr>
                <a:xfrm>
                  <a:off x="710516" y="3485211"/>
                  <a:ext cx="131419" cy="13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4" extrusionOk="0">
                      <a:moveTo>
                        <a:pt x="972" y="0"/>
                      </a:moveTo>
                      <a:cubicBezTo>
                        <a:pt x="423" y="0"/>
                        <a:pt x="0" y="439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39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5" name="Google Shape;3645;p25"/>
                <p:cNvSpPr/>
                <p:nvPr/>
              </p:nvSpPr>
              <p:spPr>
                <a:xfrm>
                  <a:off x="710516" y="3721482"/>
                  <a:ext cx="131419" cy="13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5" extrusionOk="0">
                      <a:moveTo>
                        <a:pt x="972" y="1"/>
                      </a:moveTo>
                      <a:cubicBezTo>
                        <a:pt x="423" y="1"/>
                        <a:pt x="0" y="440"/>
                        <a:pt x="0" y="972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2"/>
                      </a:cubicBezTo>
                      <a:cubicBezTo>
                        <a:pt x="1944" y="440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6" name="Google Shape;3646;p25"/>
                <p:cNvSpPr/>
                <p:nvPr/>
              </p:nvSpPr>
              <p:spPr>
                <a:xfrm>
                  <a:off x="710516" y="3956739"/>
                  <a:ext cx="131419" cy="13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4" extrusionOk="0">
                      <a:moveTo>
                        <a:pt x="972" y="0"/>
                      </a:moveTo>
                      <a:cubicBezTo>
                        <a:pt x="423" y="0"/>
                        <a:pt x="0" y="439"/>
                        <a:pt x="0" y="972"/>
                      </a:cubicBezTo>
                      <a:cubicBezTo>
                        <a:pt x="0" y="1521"/>
                        <a:pt x="423" y="1944"/>
                        <a:pt x="972" y="1944"/>
                      </a:cubicBezTo>
                      <a:cubicBezTo>
                        <a:pt x="1505" y="1944"/>
                        <a:pt x="1944" y="1521"/>
                        <a:pt x="1944" y="972"/>
                      </a:cubicBezTo>
                      <a:cubicBezTo>
                        <a:pt x="1944" y="439"/>
                        <a:pt x="1505" y="0"/>
                        <a:pt x="9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7" name="Google Shape;3647;p25"/>
                <p:cNvSpPr/>
                <p:nvPr/>
              </p:nvSpPr>
              <p:spPr>
                <a:xfrm>
                  <a:off x="710516" y="4193009"/>
                  <a:ext cx="131419" cy="13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1945" extrusionOk="0">
                      <a:moveTo>
                        <a:pt x="972" y="1"/>
                      </a:moveTo>
                      <a:cubicBezTo>
                        <a:pt x="423" y="1"/>
                        <a:pt x="0" y="440"/>
                        <a:pt x="0" y="973"/>
                      </a:cubicBezTo>
                      <a:cubicBezTo>
                        <a:pt x="0" y="1505"/>
                        <a:pt x="423" y="1944"/>
                        <a:pt x="972" y="1944"/>
                      </a:cubicBezTo>
                      <a:cubicBezTo>
                        <a:pt x="1505" y="1944"/>
                        <a:pt x="1944" y="1505"/>
                        <a:pt x="1944" y="973"/>
                      </a:cubicBezTo>
                      <a:cubicBezTo>
                        <a:pt x="1944" y="440"/>
                        <a:pt x="1505" y="1"/>
                        <a:pt x="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48" name="Google Shape;3648;p25"/>
              <p:cNvGrpSpPr/>
              <p:nvPr/>
            </p:nvGrpSpPr>
            <p:grpSpPr>
              <a:xfrm flipH="1">
                <a:off x="5080893" y="628751"/>
                <a:ext cx="497028" cy="3779561"/>
                <a:chOff x="374600" y="675043"/>
                <a:chExt cx="430290" cy="3629308"/>
              </a:xfrm>
            </p:grpSpPr>
            <p:sp>
              <p:nvSpPr>
                <p:cNvPr id="3649" name="Google Shape;3649;p25"/>
                <p:cNvSpPr/>
                <p:nvPr/>
              </p:nvSpPr>
              <p:spPr>
                <a:xfrm>
                  <a:off x="374600" y="675043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1"/>
                      </a:moveTo>
                      <a:cubicBezTo>
                        <a:pt x="298" y="1"/>
                        <a:pt x="0" y="299"/>
                        <a:pt x="0" y="675"/>
                      </a:cubicBezTo>
                      <a:cubicBezTo>
                        <a:pt x="0" y="1051"/>
                        <a:pt x="298" y="1349"/>
                        <a:pt x="674" y="1349"/>
                      </a:cubicBezTo>
                      <a:lnTo>
                        <a:pt x="5690" y="1349"/>
                      </a:lnTo>
                      <a:cubicBezTo>
                        <a:pt x="6051" y="1349"/>
                        <a:pt x="6364" y="1051"/>
                        <a:pt x="6364" y="675"/>
                      </a:cubicBezTo>
                      <a:cubicBezTo>
                        <a:pt x="6364" y="299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0" name="Google Shape;3650;p25"/>
                <p:cNvSpPr/>
                <p:nvPr/>
              </p:nvSpPr>
              <p:spPr>
                <a:xfrm>
                  <a:off x="374600" y="910300"/>
                  <a:ext cx="430290" cy="92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65" extrusionOk="0">
                      <a:moveTo>
                        <a:pt x="674" y="1"/>
                      </a:moveTo>
                      <a:cubicBezTo>
                        <a:pt x="298" y="1"/>
                        <a:pt x="0" y="314"/>
                        <a:pt x="0" y="675"/>
                      </a:cubicBezTo>
                      <a:cubicBezTo>
                        <a:pt x="0" y="1051"/>
                        <a:pt x="298" y="1364"/>
                        <a:pt x="674" y="1364"/>
                      </a:cubicBezTo>
                      <a:lnTo>
                        <a:pt x="5690" y="1364"/>
                      </a:lnTo>
                      <a:cubicBezTo>
                        <a:pt x="6051" y="1364"/>
                        <a:pt x="6364" y="1051"/>
                        <a:pt x="6364" y="675"/>
                      </a:cubicBezTo>
                      <a:cubicBezTo>
                        <a:pt x="6364" y="314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1" name="Google Shape;3651;p25"/>
                <p:cNvSpPr/>
                <p:nvPr/>
              </p:nvSpPr>
              <p:spPr>
                <a:xfrm>
                  <a:off x="374600" y="1146638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0"/>
                      </a:moveTo>
                      <a:cubicBezTo>
                        <a:pt x="298" y="0"/>
                        <a:pt x="0" y="298"/>
                        <a:pt x="0" y="674"/>
                      </a:cubicBezTo>
                      <a:cubicBezTo>
                        <a:pt x="0" y="1050"/>
                        <a:pt x="298" y="1348"/>
                        <a:pt x="674" y="1348"/>
                      </a:cubicBezTo>
                      <a:lnTo>
                        <a:pt x="5690" y="1348"/>
                      </a:lnTo>
                      <a:cubicBezTo>
                        <a:pt x="6051" y="1348"/>
                        <a:pt x="6364" y="1050"/>
                        <a:pt x="6364" y="674"/>
                      </a:cubicBezTo>
                      <a:cubicBezTo>
                        <a:pt x="6364" y="298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2" name="Google Shape;3652;p25"/>
                <p:cNvSpPr/>
                <p:nvPr/>
              </p:nvSpPr>
              <p:spPr>
                <a:xfrm>
                  <a:off x="374600" y="1382909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0"/>
                      </a:moveTo>
                      <a:cubicBezTo>
                        <a:pt x="298" y="0"/>
                        <a:pt x="0" y="298"/>
                        <a:pt x="0" y="674"/>
                      </a:cubicBezTo>
                      <a:cubicBezTo>
                        <a:pt x="0" y="1035"/>
                        <a:pt x="298" y="1348"/>
                        <a:pt x="674" y="1348"/>
                      </a:cubicBezTo>
                      <a:lnTo>
                        <a:pt x="5690" y="1348"/>
                      </a:lnTo>
                      <a:cubicBezTo>
                        <a:pt x="6051" y="1348"/>
                        <a:pt x="6364" y="1035"/>
                        <a:pt x="6364" y="674"/>
                      </a:cubicBezTo>
                      <a:cubicBezTo>
                        <a:pt x="6364" y="298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3" name="Google Shape;3653;p25"/>
                <p:cNvSpPr/>
                <p:nvPr/>
              </p:nvSpPr>
              <p:spPr>
                <a:xfrm>
                  <a:off x="374600" y="1618165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0"/>
                      </a:moveTo>
                      <a:cubicBezTo>
                        <a:pt x="298" y="0"/>
                        <a:pt x="0" y="298"/>
                        <a:pt x="0" y="674"/>
                      </a:cubicBezTo>
                      <a:cubicBezTo>
                        <a:pt x="0" y="1050"/>
                        <a:pt x="298" y="1348"/>
                        <a:pt x="674" y="1348"/>
                      </a:cubicBezTo>
                      <a:lnTo>
                        <a:pt x="5690" y="1348"/>
                      </a:lnTo>
                      <a:cubicBezTo>
                        <a:pt x="6051" y="1348"/>
                        <a:pt x="6364" y="1050"/>
                        <a:pt x="6364" y="674"/>
                      </a:cubicBezTo>
                      <a:cubicBezTo>
                        <a:pt x="6364" y="298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4" name="Google Shape;3654;p25"/>
                <p:cNvSpPr/>
                <p:nvPr/>
              </p:nvSpPr>
              <p:spPr>
                <a:xfrm>
                  <a:off x="374600" y="1854436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0"/>
                      </a:moveTo>
                      <a:cubicBezTo>
                        <a:pt x="298" y="0"/>
                        <a:pt x="0" y="298"/>
                        <a:pt x="0" y="674"/>
                      </a:cubicBezTo>
                      <a:cubicBezTo>
                        <a:pt x="0" y="1051"/>
                        <a:pt x="298" y="1348"/>
                        <a:pt x="674" y="1348"/>
                      </a:cubicBezTo>
                      <a:lnTo>
                        <a:pt x="5690" y="1348"/>
                      </a:lnTo>
                      <a:cubicBezTo>
                        <a:pt x="6051" y="1348"/>
                        <a:pt x="6364" y="1051"/>
                        <a:pt x="6364" y="674"/>
                      </a:cubicBezTo>
                      <a:cubicBezTo>
                        <a:pt x="6364" y="298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5" name="Google Shape;3655;p25"/>
                <p:cNvSpPr/>
                <p:nvPr/>
              </p:nvSpPr>
              <p:spPr>
                <a:xfrm>
                  <a:off x="374600" y="2089693"/>
                  <a:ext cx="430290" cy="92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64" extrusionOk="0">
                      <a:moveTo>
                        <a:pt x="674" y="0"/>
                      </a:moveTo>
                      <a:cubicBezTo>
                        <a:pt x="298" y="0"/>
                        <a:pt x="0" y="314"/>
                        <a:pt x="0" y="690"/>
                      </a:cubicBezTo>
                      <a:cubicBezTo>
                        <a:pt x="0" y="1050"/>
                        <a:pt x="298" y="1364"/>
                        <a:pt x="674" y="1364"/>
                      </a:cubicBezTo>
                      <a:lnTo>
                        <a:pt x="5690" y="1364"/>
                      </a:lnTo>
                      <a:cubicBezTo>
                        <a:pt x="6051" y="1364"/>
                        <a:pt x="6364" y="1050"/>
                        <a:pt x="6364" y="690"/>
                      </a:cubicBezTo>
                      <a:cubicBezTo>
                        <a:pt x="6364" y="314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6" name="Google Shape;3656;p25"/>
                <p:cNvSpPr/>
                <p:nvPr/>
              </p:nvSpPr>
              <p:spPr>
                <a:xfrm>
                  <a:off x="374600" y="2325963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1"/>
                      </a:moveTo>
                      <a:cubicBezTo>
                        <a:pt x="298" y="1"/>
                        <a:pt x="0" y="298"/>
                        <a:pt x="0" y="675"/>
                      </a:cubicBezTo>
                      <a:cubicBezTo>
                        <a:pt x="0" y="1051"/>
                        <a:pt x="298" y="1349"/>
                        <a:pt x="674" y="1349"/>
                      </a:cubicBezTo>
                      <a:lnTo>
                        <a:pt x="5690" y="1349"/>
                      </a:lnTo>
                      <a:cubicBezTo>
                        <a:pt x="6051" y="1349"/>
                        <a:pt x="6364" y="1051"/>
                        <a:pt x="6364" y="675"/>
                      </a:cubicBezTo>
                      <a:cubicBezTo>
                        <a:pt x="6364" y="298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7" name="Google Shape;3657;p25"/>
                <p:cNvSpPr/>
                <p:nvPr/>
              </p:nvSpPr>
              <p:spPr>
                <a:xfrm>
                  <a:off x="374600" y="2562234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1"/>
                      </a:moveTo>
                      <a:cubicBezTo>
                        <a:pt x="298" y="1"/>
                        <a:pt x="0" y="299"/>
                        <a:pt x="0" y="675"/>
                      </a:cubicBezTo>
                      <a:cubicBezTo>
                        <a:pt x="0" y="1051"/>
                        <a:pt x="298" y="1349"/>
                        <a:pt x="674" y="1349"/>
                      </a:cubicBezTo>
                      <a:lnTo>
                        <a:pt x="5690" y="1349"/>
                      </a:lnTo>
                      <a:cubicBezTo>
                        <a:pt x="6051" y="1349"/>
                        <a:pt x="6364" y="1051"/>
                        <a:pt x="6364" y="675"/>
                      </a:cubicBezTo>
                      <a:cubicBezTo>
                        <a:pt x="6364" y="299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8" name="Google Shape;3658;p25"/>
                <p:cNvSpPr/>
                <p:nvPr/>
              </p:nvSpPr>
              <p:spPr>
                <a:xfrm>
                  <a:off x="374600" y="2797491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1"/>
                      </a:moveTo>
                      <a:cubicBezTo>
                        <a:pt x="298" y="1"/>
                        <a:pt x="0" y="314"/>
                        <a:pt x="0" y="675"/>
                      </a:cubicBezTo>
                      <a:cubicBezTo>
                        <a:pt x="0" y="1051"/>
                        <a:pt x="298" y="1349"/>
                        <a:pt x="674" y="1349"/>
                      </a:cubicBezTo>
                      <a:lnTo>
                        <a:pt x="5690" y="1349"/>
                      </a:lnTo>
                      <a:cubicBezTo>
                        <a:pt x="6051" y="1349"/>
                        <a:pt x="6364" y="1051"/>
                        <a:pt x="6364" y="675"/>
                      </a:cubicBezTo>
                      <a:cubicBezTo>
                        <a:pt x="6364" y="314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9" name="Google Shape;3659;p25"/>
                <p:cNvSpPr/>
                <p:nvPr/>
              </p:nvSpPr>
              <p:spPr>
                <a:xfrm>
                  <a:off x="374600" y="3033762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1"/>
                      </a:moveTo>
                      <a:cubicBezTo>
                        <a:pt x="298" y="1"/>
                        <a:pt x="0" y="299"/>
                        <a:pt x="0" y="675"/>
                      </a:cubicBezTo>
                      <a:cubicBezTo>
                        <a:pt x="0" y="1051"/>
                        <a:pt x="298" y="1349"/>
                        <a:pt x="674" y="1349"/>
                      </a:cubicBezTo>
                      <a:lnTo>
                        <a:pt x="5690" y="1349"/>
                      </a:lnTo>
                      <a:cubicBezTo>
                        <a:pt x="6051" y="1349"/>
                        <a:pt x="6364" y="1051"/>
                        <a:pt x="6364" y="675"/>
                      </a:cubicBezTo>
                      <a:cubicBezTo>
                        <a:pt x="6364" y="299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0" name="Google Shape;3660;p25"/>
                <p:cNvSpPr/>
                <p:nvPr/>
              </p:nvSpPr>
              <p:spPr>
                <a:xfrm>
                  <a:off x="374600" y="3269018"/>
                  <a:ext cx="430290" cy="92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65" extrusionOk="0">
                      <a:moveTo>
                        <a:pt x="674" y="1"/>
                      </a:moveTo>
                      <a:cubicBezTo>
                        <a:pt x="298" y="1"/>
                        <a:pt x="0" y="314"/>
                        <a:pt x="0" y="690"/>
                      </a:cubicBezTo>
                      <a:cubicBezTo>
                        <a:pt x="0" y="1051"/>
                        <a:pt x="298" y="1364"/>
                        <a:pt x="674" y="1364"/>
                      </a:cubicBezTo>
                      <a:lnTo>
                        <a:pt x="5690" y="1364"/>
                      </a:lnTo>
                      <a:cubicBezTo>
                        <a:pt x="6051" y="1364"/>
                        <a:pt x="6364" y="1051"/>
                        <a:pt x="6364" y="690"/>
                      </a:cubicBezTo>
                      <a:cubicBezTo>
                        <a:pt x="6364" y="314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1" name="Google Shape;3661;p25"/>
                <p:cNvSpPr/>
                <p:nvPr/>
              </p:nvSpPr>
              <p:spPr>
                <a:xfrm>
                  <a:off x="374600" y="3505357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0"/>
                      </a:moveTo>
                      <a:cubicBezTo>
                        <a:pt x="298" y="0"/>
                        <a:pt x="0" y="298"/>
                        <a:pt x="0" y="674"/>
                      </a:cubicBezTo>
                      <a:cubicBezTo>
                        <a:pt x="0" y="1050"/>
                        <a:pt x="298" y="1348"/>
                        <a:pt x="674" y="1348"/>
                      </a:cubicBezTo>
                      <a:lnTo>
                        <a:pt x="5690" y="1348"/>
                      </a:lnTo>
                      <a:cubicBezTo>
                        <a:pt x="6051" y="1348"/>
                        <a:pt x="6364" y="1050"/>
                        <a:pt x="6364" y="674"/>
                      </a:cubicBezTo>
                      <a:cubicBezTo>
                        <a:pt x="6364" y="298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2" name="Google Shape;3662;p25"/>
                <p:cNvSpPr/>
                <p:nvPr/>
              </p:nvSpPr>
              <p:spPr>
                <a:xfrm>
                  <a:off x="374600" y="3741627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0"/>
                      </a:moveTo>
                      <a:cubicBezTo>
                        <a:pt x="298" y="0"/>
                        <a:pt x="0" y="298"/>
                        <a:pt x="0" y="674"/>
                      </a:cubicBezTo>
                      <a:cubicBezTo>
                        <a:pt x="0" y="1051"/>
                        <a:pt x="298" y="1348"/>
                        <a:pt x="674" y="1348"/>
                      </a:cubicBezTo>
                      <a:lnTo>
                        <a:pt x="5690" y="1348"/>
                      </a:lnTo>
                      <a:cubicBezTo>
                        <a:pt x="6051" y="1348"/>
                        <a:pt x="6364" y="1051"/>
                        <a:pt x="6364" y="674"/>
                      </a:cubicBezTo>
                      <a:cubicBezTo>
                        <a:pt x="6364" y="298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3" name="Google Shape;3663;p25"/>
                <p:cNvSpPr/>
                <p:nvPr/>
              </p:nvSpPr>
              <p:spPr>
                <a:xfrm>
                  <a:off x="374600" y="3976884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0"/>
                      </a:moveTo>
                      <a:cubicBezTo>
                        <a:pt x="298" y="0"/>
                        <a:pt x="0" y="314"/>
                        <a:pt x="0" y="674"/>
                      </a:cubicBezTo>
                      <a:cubicBezTo>
                        <a:pt x="0" y="1050"/>
                        <a:pt x="298" y="1348"/>
                        <a:pt x="674" y="1348"/>
                      </a:cubicBezTo>
                      <a:lnTo>
                        <a:pt x="5690" y="1348"/>
                      </a:lnTo>
                      <a:cubicBezTo>
                        <a:pt x="6051" y="1348"/>
                        <a:pt x="6364" y="1050"/>
                        <a:pt x="6364" y="674"/>
                      </a:cubicBezTo>
                      <a:cubicBezTo>
                        <a:pt x="6364" y="314"/>
                        <a:pt x="6051" y="0"/>
                        <a:pt x="56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4" name="Google Shape;3664;p25"/>
                <p:cNvSpPr/>
                <p:nvPr/>
              </p:nvSpPr>
              <p:spPr>
                <a:xfrm>
                  <a:off x="374600" y="4213155"/>
                  <a:ext cx="430290" cy="9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5" h="1349" extrusionOk="0">
                      <a:moveTo>
                        <a:pt x="674" y="1"/>
                      </a:moveTo>
                      <a:cubicBezTo>
                        <a:pt x="298" y="1"/>
                        <a:pt x="0" y="298"/>
                        <a:pt x="0" y="675"/>
                      </a:cubicBezTo>
                      <a:cubicBezTo>
                        <a:pt x="0" y="1051"/>
                        <a:pt x="298" y="1349"/>
                        <a:pt x="674" y="1349"/>
                      </a:cubicBezTo>
                      <a:lnTo>
                        <a:pt x="5690" y="1349"/>
                      </a:lnTo>
                      <a:cubicBezTo>
                        <a:pt x="6051" y="1349"/>
                        <a:pt x="6364" y="1051"/>
                        <a:pt x="6364" y="675"/>
                      </a:cubicBezTo>
                      <a:cubicBezTo>
                        <a:pt x="6364" y="298"/>
                        <a:pt x="6051" y="1"/>
                        <a:pt x="56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65" name="Google Shape;3665;p25"/>
              <p:cNvGrpSpPr/>
              <p:nvPr/>
            </p:nvGrpSpPr>
            <p:grpSpPr>
              <a:xfrm flipH="1">
                <a:off x="5162328" y="656434"/>
                <a:ext cx="334126" cy="3712843"/>
                <a:chOff x="466451" y="631324"/>
                <a:chExt cx="313175" cy="3565242"/>
              </a:xfrm>
            </p:grpSpPr>
            <p:sp>
              <p:nvSpPr>
                <p:cNvPr id="3666" name="Google Shape;3666;p25"/>
                <p:cNvSpPr/>
                <p:nvPr/>
              </p:nvSpPr>
              <p:spPr>
                <a:xfrm rot="5400000">
                  <a:off x="606292" y="4914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7" name="Google Shape;3667;p25"/>
                <p:cNvSpPr/>
                <p:nvPr/>
              </p:nvSpPr>
              <p:spPr>
                <a:xfrm rot="5400000">
                  <a:off x="606292" y="7269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8" name="Google Shape;3668;p25"/>
                <p:cNvSpPr/>
                <p:nvPr/>
              </p:nvSpPr>
              <p:spPr>
                <a:xfrm rot="5400000">
                  <a:off x="606292" y="9623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9" name="Google Shape;3669;p25"/>
                <p:cNvSpPr/>
                <p:nvPr/>
              </p:nvSpPr>
              <p:spPr>
                <a:xfrm rot="5400000">
                  <a:off x="606292" y="11978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0" name="Google Shape;3670;p25"/>
                <p:cNvSpPr/>
                <p:nvPr/>
              </p:nvSpPr>
              <p:spPr>
                <a:xfrm rot="5400000">
                  <a:off x="606292" y="14332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1" name="Google Shape;3671;p25"/>
                <p:cNvSpPr/>
                <p:nvPr/>
              </p:nvSpPr>
              <p:spPr>
                <a:xfrm rot="5400000">
                  <a:off x="606292" y="16687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2" name="Google Shape;3672;p25"/>
                <p:cNvSpPr/>
                <p:nvPr/>
              </p:nvSpPr>
              <p:spPr>
                <a:xfrm rot="5400000">
                  <a:off x="606292" y="19041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3" name="Google Shape;3673;p25"/>
                <p:cNvSpPr/>
                <p:nvPr/>
              </p:nvSpPr>
              <p:spPr>
                <a:xfrm rot="5400000">
                  <a:off x="606292" y="21396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4" name="Google Shape;3674;p25"/>
                <p:cNvSpPr/>
                <p:nvPr/>
              </p:nvSpPr>
              <p:spPr>
                <a:xfrm rot="5400000">
                  <a:off x="606292" y="23750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5" name="Google Shape;3675;p25"/>
                <p:cNvSpPr/>
                <p:nvPr/>
              </p:nvSpPr>
              <p:spPr>
                <a:xfrm rot="5400000">
                  <a:off x="606292" y="26105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6" name="Google Shape;3676;p25"/>
                <p:cNvSpPr/>
                <p:nvPr/>
              </p:nvSpPr>
              <p:spPr>
                <a:xfrm rot="5400000">
                  <a:off x="606292" y="28459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7" name="Google Shape;3677;p25"/>
                <p:cNvSpPr/>
                <p:nvPr/>
              </p:nvSpPr>
              <p:spPr>
                <a:xfrm rot="5400000">
                  <a:off x="606292" y="30814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8" name="Google Shape;3678;p25"/>
                <p:cNvSpPr/>
                <p:nvPr/>
              </p:nvSpPr>
              <p:spPr>
                <a:xfrm rot="5400000">
                  <a:off x="606292" y="33168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9" name="Google Shape;3679;p25"/>
                <p:cNvSpPr/>
                <p:nvPr/>
              </p:nvSpPr>
              <p:spPr>
                <a:xfrm rot="5400000">
                  <a:off x="606292" y="35523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0" name="Google Shape;3680;p25"/>
                <p:cNvSpPr/>
                <p:nvPr/>
              </p:nvSpPr>
              <p:spPr>
                <a:xfrm rot="5400000">
                  <a:off x="606292" y="378778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1" name="Google Shape;3681;p25"/>
                <p:cNvSpPr/>
                <p:nvPr/>
              </p:nvSpPr>
              <p:spPr>
                <a:xfrm rot="5400000">
                  <a:off x="606292" y="4023233"/>
                  <a:ext cx="33492" cy="3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8" h="12527" extrusionOk="0">
                      <a:moveTo>
                        <a:pt x="1545" y="1"/>
                      </a:moveTo>
                      <a:cubicBezTo>
                        <a:pt x="914" y="1"/>
                        <a:pt x="274" y="395"/>
                        <a:pt x="274" y="1191"/>
                      </a:cubicBezTo>
                      <a:cubicBezTo>
                        <a:pt x="251" y="3245"/>
                        <a:pt x="251" y="5276"/>
                        <a:pt x="228" y="7331"/>
                      </a:cubicBezTo>
                      <a:cubicBezTo>
                        <a:pt x="228" y="8997"/>
                        <a:pt x="0" y="10732"/>
                        <a:pt x="730" y="12261"/>
                      </a:cubicBezTo>
                      <a:cubicBezTo>
                        <a:pt x="809" y="12441"/>
                        <a:pt x="982" y="12526"/>
                        <a:pt x="1158" y="12526"/>
                      </a:cubicBezTo>
                      <a:cubicBezTo>
                        <a:pt x="1341" y="12526"/>
                        <a:pt x="1528" y="12435"/>
                        <a:pt x="1621" y="12261"/>
                      </a:cubicBezTo>
                      <a:cubicBezTo>
                        <a:pt x="2442" y="10777"/>
                        <a:pt x="2305" y="8997"/>
                        <a:pt x="2420" y="7331"/>
                      </a:cubicBezTo>
                      <a:cubicBezTo>
                        <a:pt x="2534" y="5276"/>
                        <a:pt x="2648" y="3245"/>
                        <a:pt x="2762" y="1191"/>
                      </a:cubicBezTo>
                      <a:cubicBezTo>
                        <a:pt x="2808" y="400"/>
                        <a:pt x="2181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682" name="Google Shape;3682;p25"/>
            <p:cNvGrpSpPr/>
            <p:nvPr/>
          </p:nvGrpSpPr>
          <p:grpSpPr>
            <a:xfrm>
              <a:off x="4117042" y="33684"/>
              <a:ext cx="458760" cy="506323"/>
              <a:chOff x="3919015" y="609200"/>
              <a:chExt cx="177525" cy="199875"/>
            </a:xfrm>
          </p:grpSpPr>
          <p:sp>
            <p:nvSpPr>
              <p:cNvPr id="3683" name="Google Shape;3683;p25"/>
              <p:cNvSpPr/>
              <p:nvPr/>
            </p:nvSpPr>
            <p:spPr>
              <a:xfrm>
                <a:off x="3919015" y="703650"/>
                <a:ext cx="177525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3590" extrusionOk="0">
                    <a:moveTo>
                      <a:pt x="0" y="0"/>
                    </a:moveTo>
                    <a:lnTo>
                      <a:pt x="0" y="3590"/>
                    </a:lnTo>
                    <a:lnTo>
                      <a:pt x="7101" y="3590"/>
                    </a:lnTo>
                    <a:lnTo>
                      <a:pt x="71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25"/>
              <p:cNvSpPr/>
              <p:nvPr/>
            </p:nvSpPr>
            <p:spPr>
              <a:xfrm>
                <a:off x="3927640" y="609200"/>
                <a:ext cx="160300" cy="196350"/>
              </a:xfrm>
              <a:custGeom>
                <a:avLst/>
                <a:gdLst/>
                <a:ahLst/>
                <a:cxnLst/>
                <a:rect l="l" t="t" r="r" b="b"/>
                <a:pathLst>
                  <a:path w="6412" h="7854" extrusionOk="0">
                    <a:moveTo>
                      <a:pt x="3214" y="1"/>
                    </a:moveTo>
                    <a:cubicBezTo>
                      <a:pt x="2414" y="1"/>
                      <a:pt x="1756" y="659"/>
                      <a:pt x="1756" y="1458"/>
                    </a:cubicBezTo>
                    <a:cubicBezTo>
                      <a:pt x="1756" y="1834"/>
                      <a:pt x="1913" y="2195"/>
                      <a:pt x="2163" y="2461"/>
                    </a:cubicBezTo>
                    <a:cubicBezTo>
                      <a:pt x="2273" y="2571"/>
                      <a:pt x="2320" y="2712"/>
                      <a:pt x="2304" y="2838"/>
                    </a:cubicBezTo>
                    <a:cubicBezTo>
                      <a:pt x="2116" y="4029"/>
                      <a:pt x="1740" y="6537"/>
                      <a:pt x="1615" y="7383"/>
                    </a:cubicBezTo>
                    <a:cubicBezTo>
                      <a:pt x="1599" y="7462"/>
                      <a:pt x="1536" y="7509"/>
                      <a:pt x="1458" y="7509"/>
                    </a:cubicBezTo>
                    <a:lnTo>
                      <a:pt x="0" y="7509"/>
                    </a:lnTo>
                    <a:lnTo>
                      <a:pt x="0" y="7853"/>
                    </a:lnTo>
                    <a:lnTo>
                      <a:pt x="1458" y="7853"/>
                    </a:lnTo>
                    <a:cubicBezTo>
                      <a:pt x="1709" y="7853"/>
                      <a:pt x="1913" y="7681"/>
                      <a:pt x="1960" y="7430"/>
                    </a:cubicBezTo>
                    <a:cubicBezTo>
                      <a:pt x="2085" y="6584"/>
                      <a:pt x="2461" y="4092"/>
                      <a:pt x="2634" y="2885"/>
                    </a:cubicBezTo>
                    <a:cubicBezTo>
                      <a:pt x="2681" y="2650"/>
                      <a:pt x="2602" y="2399"/>
                      <a:pt x="2414" y="2226"/>
                    </a:cubicBezTo>
                    <a:cubicBezTo>
                      <a:pt x="2210" y="2007"/>
                      <a:pt x="2101" y="1740"/>
                      <a:pt x="2101" y="1458"/>
                    </a:cubicBezTo>
                    <a:cubicBezTo>
                      <a:pt x="2101" y="847"/>
                      <a:pt x="2602" y="345"/>
                      <a:pt x="3214" y="345"/>
                    </a:cubicBezTo>
                    <a:cubicBezTo>
                      <a:pt x="3825" y="345"/>
                      <a:pt x="4311" y="847"/>
                      <a:pt x="4311" y="1458"/>
                    </a:cubicBezTo>
                    <a:cubicBezTo>
                      <a:pt x="4311" y="1740"/>
                      <a:pt x="4201" y="2007"/>
                      <a:pt x="4013" y="2226"/>
                    </a:cubicBezTo>
                    <a:cubicBezTo>
                      <a:pt x="3825" y="2399"/>
                      <a:pt x="3746" y="2650"/>
                      <a:pt x="3778" y="2885"/>
                    </a:cubicBezTo>
                    <a:cubicBezTo>
                      <a:pt x="3966" y="4092"/>
                      <a:pt x="4342" y="6584"/>
                      <a:pt x="4467" y="7430"/>
                    </a:cubicBezTo>
                    <a:cubicBezTo>
                      <a:pt x="4499" y="7681"/>
                      <a:pt x="4718" y="7853"/>
                      <a:pt x="4969" y="7853"/>
                    </a:cubicBezTo>
                    <a:lnTo>
                      <a:pt x="6411" y="7853"/>
                    </a:lnTo>
                    <a:lnTo>
                      <a:pt x="6411" y="7509"/>
                    </a:lnTo>
                    <a:lnTo>
                      <a:pt x="4969" y="7509"/>
                    </a:lnTo>
                    <a:cubicBezTo>
                      <a:pt x="4891" y="7509"/>
                      <a:pt x="4828" y="7462"/>
                      <a:pt x="4812" y="7383"/>
                    </a:cubicBezTo>
                    <a:cubicBezTo>
                      <a:pt x="4687" y="6537"/>
                      <a:pt x="4311" y="4029"/>
                      <a:pt x="4123" y="2838"/>
                    </a:cubicBezTo>
                    <a:cubicBezTo>
                      <a:pt x="4107" y="2712"/>
                      <a:pt x="4154" y="2571"/>
                      <a:pt x="4248" y="2461"/>
                    </a:cubicBezTo>
                    <a:cubicBezTo>
                      <a:pt x="4515" y="2195"/>
                      <a:pt x="4671" y="1834"/>
                      <a:pt x="4671" y="1458"/>
                    </a:cubicBezTo>
                    <a:cubicBezTo>
                      <a:pt x="4671" y="659"/>
                      <a:pt x="4013" y="1"/>
                      <a:pt x="32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25"/>
              <p:cNvSpPr/>
              <p:nvPr/>
            </p:nvSpPr>
            <p:spPr>
              <a:xfrm>
                <a:off x="4052640" y="793775"/>
                <a:ext cx="43900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612" extrusionOk="0">
                    <a:moveTo>
                      <a:pt x="0" y="0"/>
                    </a:moveTo>
                    <a:lnTo>
                      <a:pt x="0" y="611"/>
                    </a:lnTo>
                    <a:lnTo>
                      <a:pt x="1756" y="611"/>
                    </a:lnTo>
                    <a:lnTo>
                      <a:pt x="17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25"/>
              <p:cNvSpPr/>
              <p:nvPr/>
            </p:nvSpPr>
            <p:spPr>
              <a:xfrm>
                <a:off x="3919015" y="793775"/>
                <a:ext cx="44300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612" extrusionOk="0">
                    <a:moveTo>
                      <a:pt x="0" y="0"/>
                    </a:moveTo>
                    <a:lnTo>
                      <a:pt x="0" y="611"/>
                    </a:lnTo>
                    <a:lnTo>
                      <a:pt x="1772" y="611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7" name="Google Shape;3687;p25"/>
          <p:cNvGrpSpPr/>
          <p:nvPr/>
        </p:nvGrpSpPr>
        <p:grpSpPr>
          <a:xfrm>
            <a:off x="174428" y="853845"/>
            <a:ext cx="275155" cy="3215368"/>
            <a:chOff x="174428" y="853845"/>
            <a:chExt cx="275155" cy="3215368"/>
          </a:xfrm>
        </p:grpSpPr>
        <p:grpSp>
          <p:nvGrpSpPr>
            <p:cNvPr id="3688" name="Google Shape;3688;p25"/>
            <p:cNvGrpSpPr/>
            <p:nvPr/>
          </p:nvGrpSpPr>
          <p:grpSpPr>
            <a:xfrm>
              <a:off x="174428" y="853845"/>
              <a:ext cx="275155" cy="704070"/>
              <a:chOff x="-175772" y="1576607"/>
              <a:chExt cx="275155" cy="704070"/>
            </a:xfrm>
          </p:grpSpPr>
          <p:sp>
            <p:nvSpPr>
              <p:cNvPr id="3689" name="Google Shape;3689;p25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25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25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2" name="Google Shape;3692;p25"/>
            <p:cNvGrpSpPr/>
            <p:nvPr/>
          </p:nvGrpSpPr>
          <p:grpSpPr>
            <a:xfrm>
              <a:off x="174428" y="1691145"/>
              <a:ext cx="275155" cy="2378068"/>
              <a:chOff x="-175772" y="1576607"/>
              <a:chExt cx="275155" cy="2378068"/>
            </a:xfrm>
          </p:grpSpPr>
          <p:sp>
            <p:nvSpPr>
              <p:cNvPr id="3693" name="Google Shape;3693;p25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25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25"/>
              <p:cNvSpPr/>
              <p:nvPr/>
            </p:nvSpPr>
            <p:spPr>
              <a:xfrm flipH="1">
                <a:off x="-171553" y="2414168"/>
                <a:ext cx="262070" cy="70294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985" extrusionOk="0">
                    <a:moveTo>
                      <a:pt x="1" y="0"/>
                    </a:moveTo>
                    <a:lnTo>
                      <a:pt x="1" y="9985"/>
                    </a:lnTo>
                    <a:lnTo>
                      <a:pt x="1835" y="9985"/>
                    </a:lnTo>
                    <a:cubicBezTo>
                      <a:pt x="2665" y="9985"/>
                      <a:pt x="3355" y="9311"/>
                      <a:pt x="3355" y="8464"/>
                    </a:cubicBezTo>
                    <a:lnTo>
                      <a:pt x="3355" y="1520"/>
                    </a:lnTo>
                    <a:cubicBezTo>
                      <a:pt x="3355" y="674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25"/>
              <p:cNvSpPr/>
              <p:nvPr/>
            </p:nvSpPr>
            <p:spPr>
              <a:xfrm flipH="1">
                <a:off x="-132298" y="2503823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25"/>
              <p:cNvSpPr/>
              <p:nvPr/>
            </p:nvSpPr>
            <p:spPr>
              <a:xfrm flipH="1">
                <a:off x="-171553" y="3250605"/>
                <a:ext cx="262070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25"/>
              <p:cNvSpPr/>
              <p:nvPr/>
            </p:nvSpPr>
            <p:spPr>
              <a:xfrm flipH="1">
                <a:off x="-132298" y="3365087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25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25"/>
              <p:cNvSpPr/>
              <p:nvPr/>
            </p:nvSpPr>
            <p:spPr>
              <a:xfrm flipH="1">
                <a:off x="63220" y="2413890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25"/>
              <p:cNvSpPr/>
              <p:nvPr/>
            </p:nvSpPr>
            <p:spPr>
              <a:xfrm flipH="1">
                <a:off x="63220" y="3250603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02" name="Google Shape;3702;p25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3703" name="Google Shape;3703;p25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5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5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06" name="Google Shape;3706;p25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3707" name="Google Shape;3707;p25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5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9" name="Google Shape;3709;p25"/>
          <p:cNvSpPr txBox="1">
            <a:spLocks noGrp="1"/>
          </p:cNvSpPr>
          <p:nvPr>
            <p:ph type="title"/>
          </p:nvPr>
        </p:nvSpPr>
        <p:spPr>
          <a:xfrm>
            <a:off x="976688" y="2432138"/>
            <a:ext cx="38622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10" name="Google Shape;3710;p25"/>
          <p:cNvSpPr txBox="1">
            <a:spLocks noGrp="1"/>
          </p:cNvSpPr>
          <p:nvPr>
            <p:ph type="subTitle" idx="1"/>
          </p:nvPr>
        </p:nvSpPr>
        <p:spPr>
          <a:xfrm>
            <a:off x="1671798" y="3292825"/>
            <a:ext cx="24720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11" name="Google Shape;3711;p25"/>
          <p:cNvSpPr txBox="1">
            <a:spLocks noGrp="1"/>
          </p:cNvSpPr>
          <p:nvPr>
            <p:ph type="title" idx="2" hasCustomPrompt="1"/>
          </p:nvPr>
        </p:nvSpPr>
        <p:spPr>
          <a:xfrm>
            <a:off x="2366413" y="1289600"/>
            <a:ext cx="1082700" cy="7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3712" name="Google Shape;3712;p25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3713" name="Google Shape;3713;p25"/>
            <p:cNvSpPr/>
            <p:nvPr/>
          </p:nvSpPr>
          <p:spPr>
            <a:xfrm>
              <a:off x="689480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5"/>
            <p:cNvSpPr/>
            <p:nvPr/>
          </p:nvSpPr>
          <p:spPr>
            <a:xfrm>
              <a:off x="689480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5"/>
            <p:cNvSpPr/>
            <p:nvPr/>
          </p:nvSpPr>
          <p:spPr>
            <a:xfrm>
              <a:off x="6894808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5"/>
            <p:cNvSpPr/>
            <p:nvPr/>
          </p:nvSpPr>
          <p:spPr>
            <a:xfrm>
              <a:off x="6894808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5"/>
            <p:cNvSpPr/>
            <p:nvPr/>
          </p:nvSpPr>
          <p:spPr>
            <a:xfrm>
              <a:off x="6894808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5"/>
            <p:cNvSpPr/>
            <p:nvPr/>
          </p:nvSpPr>
          <p:spPr>
            <a:xfrm>
              <a:off x="6764133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5"/>
            <p:cNvSpPr/>
            <p:nvPr/>
          </p:nvSpPr>
          <p:spPr>
            <a:xfrm>
              <a:off x="6780683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5"/>
            <p:cNvSpPr/>
            <p:nvPr/>
          </p:nvSpPr>
          <p:spPr>
            <a:xfrm>
              <a:off x="6803508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5"/>
            <p:cNvSpPr/>
            <p:nvPr/>
          </p:nvSpPr>
          <p:spPr>
            <a:xfrm>
              <a:off x="7604679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5"/>
            <p:cNvSpPr/>
            <p:nvPr/>
          </p:nvSpPr>
          <p:spPr>
            <a:xfrm>
              <a:off x="7605254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5"/>
            <p:cNvSpPr/>
            <p:nvPr/>
          </p:nvSpPr>
          <p:spPr>
            <a:xfrm>
              <a:off x="7931104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5"/>
            <p:cNvSpPr/>
            <p:nvPr/>
          </p:nvSpPr>
          <p:spPr>
            <a:xfrm>
              <a:off x="7931104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25"/>
            <p:cNvSpPr/>
            <p:nvPr/>
          </p:nvSpPr>
          <p:spPr>
            <a:xfrm>
              <a:off x="7931104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7931104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7931104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7800429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7816404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7839229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8648379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8649529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6768133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7804404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6764708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7800979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7604679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6633458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6633458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7669754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6677408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6894808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6981558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6701933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5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5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5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7713104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8677454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8678029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6894533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6894533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6894533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6894533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6894533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6677408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9" name="Google Shape;3799;p25"/>
            <p:cNvGrpSpPr/>
            <p:nvPr/>
          </p:nvGrpSpPr>
          <p:grpSpPr>
            <a:xfrm>
              <a:off x="6764433" y="3659363"/>
              <a:ext cx="86750" cy="325875"/>
              <a:chOff x="5752400" y="3659363"/>
              <a:chExt cx="86750" cy="325875"/>
            </a:xfrm>
          </p:grpSpPr>
          <p:sp>
            <p:nvSpPr>
              <p:cNvPr id="3800" name="Google Shape;3800;p25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25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25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25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25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05" name="Google Shape;3805;p25"/>
            <p:cNvSpPr/>
            <p:nvPr/>
          </p:nvSpPr>
          <p:spPr>
            <a:xfrm>
              <a:off x="7604404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7605554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7604404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8678579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8678579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10" name="Google Shape;3810;p25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3811" name="Google Shape;3811;p25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25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13" name="Google Shape;3813;p25"/>
            <p:cNvGrpSpPr/>
            <p:nvPr/>
          </p:nvGrpSpPr>
          <p:grpSpPr>
            <a:xfrm>
              <a:off x="7713925" y="2615125"/>
              <a:ext cx="1944488" cy="2179350"/>
              <a:chOff x="7038325" y="2621350"/>
              <a:chExt cx="1944488" cy="2179350"/>
            </a:xfrm>
          </p:grpSpPr>
          <p:sp>
            <p:nvSpPr>
              <p:cNvPr id="3814" name="Google Shape;3814;p25"/>
              <p:cNvSpPr/>
              <p:nvPr/>
            </p:nvSpPr>
            <p:spPr>
              <a:xfrm>
                <a:off x="7145725" y="3823713"/>
                <a:ext cx="8050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17" y="1073"/>
                      <a:pt x="2329" y="2260"/>
                      <a:pt x="1507" y="3105"/>
                    </a:cubicBezTo>
                    <a:cubicBezTo>
                      <a:pt x="1186" y="3426"/>
                      <a:pt x="824" y="3604"/>
                      <a:pt x="483" y="3604"/>
                    </a:cubicBezTo>
                    <a:cubicBezTo>
                      <a:pt x="315" y="3604"/>
                      <a:pt x="151" y="3560"/>
                      <a:pt x="1" y="3470"/>
                    </a:cubicBezTo>
                    <a:lnTo>
                      <a:pt x="1" y="3470"/>
                    </a:lnTo>
                    <a:lnTo>
                      <a:pt x="46" y="6140"/>
                    </a:lnTo>
                    <a:cubicBezTo>
                      <a:pt x="46" y="6323"/>
                      <a:pt x="183" y="6460"/>
                      <a:pt x="389" y="6460"/>
                    </a:cubicBezTo>
                    <a:lnTo>
                      <a:pt x="2785" y="6460"/>
                    </a:lnTo>
                    <a:cubicBezTo>
                      <a:pt x="2968" y="6460"/>
                      <a:pt x="3105" y="6323"/>
                      <a:pt x="3105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25"/>
              <p:cNvSpPr/>
              <p:nvPr/>
            </p:nvSpPr>
            <p:spPr>
              <a:xfrm>
                <a:off x="7038325" y="3637975"/>
                <a:ext cx="952382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38279" h="1736" extrusionOk="0">
                    <a:moveTo>
                      <a:pt x="0" y="1"/>
                    </a:moveTo>
                    <a:lnTo>
                      <a:pt x="0" y="1735"/>
                    </a:lnTo>
                    <a:lnTo>
                      <a:pt x="38278" y="1735"/>
                    </a:lnTo>
                    <a:lnTo>
                      <a:pt x="38278" y="1"/>
                    </a:lnTo>
                    <a:close/>
                  </a:path>
                </a:pathLst>
              </a:custGeom>
              <a:solidFill>
                <a:srgbClr val="D5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816" name="Google Shape;3816;p25"/>
              <p:cNvGrpSpPr/>
              <p:nvPr/>
            </p:nvGrpSpPr>
            <p:grpSpPr>
              <a:xfrm>
                <a:off x="8018413" y="2621350"/>
                <a:ext cx="964400" cy="2179350"/>
                <a:chOff x="7687950" y="428425"/>
                <a:chExt cx="964400" cy="2179350"/>
              </a:xfrm>
            </p:grpSpPr>
            <p:sp>
              <p:nvSpPr>
                <p:cNvPr id="3817" name="Google Shape;3817;p25"/>
                <p:cNvSpPr/>
                <p:nvPr/>
              </p:nvSpPr>
              <p:spPr>
                <a:xfrm>
                  <a:off x="7687950" y="428425"/>
                  <a:ext cx="964400" cy="216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76" h="86692" extrusionOk="0">
                      <a:moveTo>
                        <a:pt x="781" y="0"/>
                      </a:moveTo>
                      <a:cubicBezTo>
                        <a:pt x="597" y="0"/>
                        <a:pt x="0" y="303"/>
                        <a:pt x="0" y="458"/>
                      </a:cubicBezTo>
                      <a:lnTo>
                        <a:pt x="0" y="83245"/>
                      </a:lnTo>
                      <a:cubicBezTo>
                        <a:pt x="0" y="83382"/>
                        <a:pt x="617" y="83496"/>
                        <a:pt x="754" y="83519"/>
                      </a:cubicBezTo>
                      <a:lnTo>
                        <a:pt x="38278" y="86692"/>
                      </a:lnTo>
                      <a:cubicBezTo>
                        <a:pt x="38438" y="86692"/>
                        <a:pt x="38575" y="86577"/>
                        <a:pt x="38575" y="86418"/>
                      </a:cubicBezTo>
                      <a:lnTo>
                        <a:pt x="38575" y="3448"/>
                      </a:lnTo>
                      <a:cubicBezTo>
                        <a:pt x="38575" y="3288"/>
                        <a:pt x="38461" y="3174"/>
                        <a:pt x="38324" y="3151"/>
                      </a:cubicBezTo>
                      <a:lnTo>
                        <a:pt x="799" y="1"/>
                      </a:lnTo>
                      <a:cubicBezTo>
                        <a:pt x="794" y="0"/>
                        <a:pt x="788" y="0"/>
                        <a:pt x="7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8" name="Google Shape;3818;p25"/>
                <p:cNvSpPr/>
                <p:nvPr/>
              </p:nvSpPr>
              <p:spPr>
                <a:xfrm>
                  <a:off x="7687950" y="440425"/>
                  <a:ext cx="952400" cy="21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96" h="86694" extrusionOk="0">
                      <a:moveTo>
                        <a:pt x="320" y="1"/>
                      </a:moveTo>
                      <a:cubicBezTo>
                        <a:pt x="160" y="1"/>
                        <a:pt x="0" y="115"/>
                        <a:pt x="0" y="274"/>
                      </a:cubicBezTo>
                      <a:lnTo>
                        <a:pt x="0" y="83244"/>
                      </a:lnTo>
                      <a:cubicBezTo>
                        <a:pt x="0" y="83404"/>
                        <a:pt x="115" y="83518"/>
                        <a:pt x="274" y="83518"/>
                      </a:cubicBezTo>
                      <a:lnTo>
                        <a:pt x="37776" y="86691"/>
                      </a:lnTo>
                      <a:cubicBezTo>
                        <a:pt x="37790" y="86693"/>
                        <a:pt x="37803" y="86693"/>
                        <a:pt x="37816" y="86693"/>
                      </a:cubicBezTo>
                      <a:cubicBezTo>
                        <a:pt x="37978" y="86693"/>
                        <a:pt x="38096" y="86565"/>
                        <a:pt x="38096" y="86417"/>
                      </a:cubicBezTo>
                      <a:lnTo>
                        <a:pt x="38096" y="3447"/>
                      </a:lnTo>
                      <a:cubicBezTo>
                        <a:pt x="38096" y="3310"/>
                        <a:pt x="37982" y="3196"/>
                        <a:pt x="37845" y="3173"/>
                      </a:cubicBezTo>
                      <a:lnTo>
                        <a:pt x="32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9" name="Google Shape;3819;p25"/>
                <p:cNvSpPr/>
                <p:nvPr/>
              </p:nvSpPr>
              <p:spPr>
                <a:xfrm>
                  <a:off x="8466850" y="1549725"/>
                  <a:ext cx="86775" cy="33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" h="13354" extrusionOk="0">
                      <a:moveTo>
                        <a:pt x="1" y="1"/>
                      </a:moveTo>
                      <a:lnTo>
                        <a:pt x="1" y="13057"/>
                      </a:lnTo>
                      <a:lnTo>
                        <a:pt x="3470" y="13354"/>
                      </a:lnTo>
                      <a:lnTo>
                        <a:pt x="3470" y="29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20" name="Google Shape;3820;p25"/>
              <p:cNvGrpSpPr/>
              <p:nvPr/>
            </p:nvGrpSpPr>
            <p:grpSpPr>
              <a:xfrm>
                <a:off x="8098700" y="3174150"/>
                <a:ext cx="649425" cy="921725"/>
                <a:chOff x="8098700" y="2806800"/>
                <a:chExt cx="649425" cy="921725"/>
              </a:xfrm>
            </p:grpSpPr>
            <p:sp>
              <p:nvSpPr>
                <p:cNvPr id="3821" name="Google Shape;3821;p25"/>
                <p:cNvSpPr/>
                <p:nvPr/>
              </p:nvSpPr>
              <p:spPr>
                <a:xfrm>
                  <a:off x="8098700" y="2806800"/>
                  <a:ext cx="649425" cy="9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7" h="36869" extrusionOk="0">
                      <a:moveTo>
                        <a:pt x="788" y="1"/>
                      </a:moveTo>
                      <a:cubicBezTo>
                        <a:pt x="346" y="1"/>
                        <a:pt x="1" y="351"/>
                        <a:pt x="1" y="803"/>
                      </a:cubicBezTo>
                      <a:lnTo>
                        <a:pt x="1" y="33877"/>
                      </a:lnTo>
                      <a:cubicBezTo>
                        <a:pt x="1" y="34357"/>
                        <a:pt x="389" y="34767"/>
                        <a:pt x="868" y="34813"/>
                      </a:cubicBezTo>
                      <a:lnTo>
                        <a:pt x="25109" y="36867"/>
                      </a:lnTo>
                      <a:cubicBezTo>
                        <a:pt x="25124" y="36868"/>
                        <a:pt x="25139" y="36868"/>
                        <a:pt x="25154" y="36868"/>
                      </a:cubicBezTo>
                      <a:cubicBezTo>
                        <a:pt x="25612" y="36868"/>
                        <a:pt x="25976" y="36533"/>
                        <a:pt x="25976" y="36068"/>
                      </a:cubicBezTo>
                      <a:lnTo>
                        <a:pt x="25976" y="2995"/>
                      </a:lnTo>
                      <a:cubicBezTo>
                        <a:pt x="25976" y="2515"/>
                        <a:pt x="25588" y="2104"/>
                        <a:pt x="25109" y="2059"/>
                      </a:cubicBezTo>
                      <a:lnTo>
                        <a:pt x="868" y="5"/>
                      </a:lnTo>
                      <a:cubicBezTo>
                        <a:pt x="841" y="2"/>
                        <a:pt x="814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FFFE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2" name="Google Shape;3822;p25"/>
                <p:cNvSpPr/>
                <p:nvPr/>
              </p:nvSpPr>
              <p:spPr>
                <a:xfrm>
                  <a:off x="8110125" y="2988925"/>
                  <a:ext cx="626575" cy="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63" h="2124" fill="none" extrusionOk="0">
                      <a:moveTo>
                        <a:pt x="0" y="1"/>
                      </a:moveTo>
                      <a:lnTo>
                        <a:pt x="25063" y="2124"/>
                      </a:lnTo>
                    </a:path>
                  </a:pathLst>
                </a:custGeom>
                <a:noFill/>
                <a:ln w="15400" cap="rnd" cmpd="sng">
                  <a:solidFill>
                    <a:srgbClr val="3F556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3" name="Google Shape;3823;p25"/>
                <p:cNvSpPr/>
                <p:nvPr/>
              </p:nvSpPr>
              <p:spPr>
                <a:xfrm>
                  <a:off x="8110125" y="3156700"/>
                  <a:ext cx="626575" cy="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63" h="2124" fill="none" extrusionOk="0">
                      <a:moveTo>
                        <a:pt x="0" y="0"/>
                      </a:moveTo>
                      <a:lnTo>
                        <a:pt x="25063" y="2123"/>
                      </a:lnTo>
                    </a:path>
                  </a:pathLst>
                </a:custGeom>
                <a:noFill/>
                <a:ln w="15400" cap="rnd" cmpd="sng">
                  <a:solidFill>
                    <a:srgbClr val="3F556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4" name="Google Shape;3824;p25"/>
                <p:cNvSpPr/>
                <p:nvPr/>
              </p:nvSpPr>
              <p:spPr>
                <a:xfrm>
                  <a:off x="8110125" y="3324475"/>
                  <a:ext cx="626575" cy="5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63" h="2123" fill="none" extrusionOk="0">
                      <a:moveTo>
                        <a:pt x="0" y="0"/>
                      </a:moveTo>
                      <a:lnTo>
                        <a:pt x="25063" y="2123"/>
                      </a:lnTo>
                    </a:path>
                  </a:pathLst>
                </a:custGeom>
                <a:noFill/>
                <a:ln w="15400" cap="rnd" cmpd="sng">
                  <a:solidFill>
                    <a:srgbClr val="3F556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5" name="Google Shape;3825;p25"/>
                <p:cNvSpPr/>
                <p:nvPr/>
              </p:nvSpPr>
              <p:spPr>
                <a:xfrm>
                  <a:off x="8110125" y="3492800"/>
                  <a:ext cx="626575" cy="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63" h="2124" fill="none" extrusionOk="0">
                      <a:moveTo>
                        <a:pt x="0" y="1"/>
                      </a:moveTo>
                      <a:lnTo>
                        <a:pt x="25063" y="2123"/>
                      </a:lnTo>
                    </a:path>
                  </a:pathLst>
                </a:custGeom>
                <a:noFill/>
                <a:ln w="15400" cap="rnd" cmpd="sng">
                  <a:solidFill>
                    <a:srgbClr val="3F556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6" name="Google Shape;3826;p25"/>
                <p:cNvSpPr/>
                <p:nvPr/>
              </p:nvSpPr>
              <p:spPr>
                <a:xfrm>
                  <a:off x="8277325" y="2834850"/>
                  <a:ext cx="25" cy="8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3600" fill="none" extrusionOk="0">
                      <a:moveTo>
                        <a:pt x="0" y="1"/>
                      </a:moveTo>
                      <a:lnTo>
                        <a:pt x="0" y="33600"/>
                      </a:lnTo>
                    </a:path>
                  </a:pathLst>
                </a:custGeom>
                <a:noFill/>
                <a:ln w="15400" cap="rnd" cmpd="sng">
                  <a:solidFill>
                    <a:srgbClr val="3F556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27" name="Google Shape;3827;p25"/>
              <p:cNvGrpSpPr/>
              <p:nvPr/>
            </p:nvGrpSpPr>
            <p:grpSpPr>
              <a:xfrm flipH="1">
                <a:off x="7054420" y="2758554"/>
                <a:ext cx="318091" cy="878406"/>
                <a:chOff x="7340857" y="1651279"/>
                <a:chExt cx="318091" cy="878406"/>
              </a:xfrm>
            </p:grpSpPr>
            <p:sp>
              <p:nvSpPr>
                <p:cNvPr id="3828" name="Google Shape;3828;p25"/>
                <p:cNvSpPr/>
                <p:nvPr/>
              </p:nvSpPr>
              <p:spPr>
                <a:xfrm rot="895885">
                  <a:off x="7457298" y="1650686"/>
                  <a:ext cx="83831" cy="87929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E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829" name="Google Shape;3829;p25"/>
                <p:cNvGrpSpPr/>
                <p:nvPr/>
              </p:nvGrpSpPr>
              <p:grpSpPr>
                <a:xfrm>
                  <a:off x="7340857" y="1651279"/>
                  <a:ext cx="318091" cy="878406"/>
                  <a:chOff x="7340857" y="1651279"/>
                  <a:chExt cx="318091" cy="878406"/>
                </a:xfrm>
              </p:grpSpPr>
              <p:sp>
                <p:nvSpPr>
                  <p:cNvPr id="3830" name="Google Shape;3830;p25"/>
                  <p:cNvSpPr/>
                  <p:nvPr/>
                </p:nvSpPr>
                <p:spPr>
                  <a:xfrm rot="915307">
                    <a:off x="7524744" y="1656457"/>
                    <a:ext cx="17103" cy="88605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1" name="Google Shape;3831;p25"/>
                  <p:cNvSpPr/>
                  <p:nvPr/>
                </p:nvSpPr>
                <p:spPr>
                  <a:xfrm rot="900083">
                    <a:off x="7418536" y="2053718"/>
                    <a:ext cx="56357" cy="469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61" h="18786" extrusionOk="0">
                        <a:moveTo>
                          <a:pt x="4360" y="0"/>
                        </a:moveTo>
                        <a:cubicBezTo>
                          <a:pt x="3835" y="2716"/>
                          <a:pt x="3082" y="5433"/>
                          <a:pt x="1416" y="7601"/>
                        </a:cubicBezTo>
                        <a:cubicBezTo>
                          <a:pt x="1397" y="7638"/>
                          <a:pt x="1348" y="7675"/>
                          <a:pt x="1306" y="7675"/>
                        </a:cubicBezTo>
                        <a:cubicBezTo>
                          <a:pt x="1296" y="7675"/>
                          <a:pt x="1287" y="7674"/>
                          <a:pt x="1279" y="7669"/>
                        </a:cubicBezTo>
                        <a:cubicBezTo>
                          <a:pt x="731" y="7441"/>
                          <a:pt x="320" y="7030"/>
                          <a:pt x="1" y="6505"/>
                        </a:cubicBezTo>
                        <a:lnTo>
                          <a:pt x="1" y="18443"/>
                        </a:lnTo>
                        <a:cubicBezTo>
                          <a:pt x="1" y="18648"/>
                          <a:pt x="161" y="18785"/>
                          <a:pt x="343" y="18785"/>
                        </a:cubicBezTo>
                        <a:lnTo>
                          <a:pt x="4018" y="18785"/>
                        </a:lnTo>
                        <a:cubicBezTo>
                          <a:pt x="4201" y="18785"/>
                          <a:pt x="4360" y="18648"/>
                          <a:pt x="4360" y="18443"/>
                        </a:cubicBezTo>
                        <a:lnTo>
                          <a:pt x="436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8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2" name="Google Shape;3832;p25"/>
                  <p:cNvSpPr/>
                  <p:nvPr/>
                </p:nvSpPr>
                <p:spPr>
                  <a:xfrm rot="915307">
                    <a:off x="7457541" y="1638451"/>
                    <a:ext cx="17103" cy="88605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833" name="Google Shape;3833;p25"/>
                  <p:cNvGrpSpPr/>
                  <p:nvPr/>
                </p:nvGrpSpPr>
                <p:grpSpPr>
                  <a:xfrm rot="899966">
                    <a:off x="7449394" y="1662071"/>
                    <a:ext cx="101017" cy="852037"/>
                    <a:chOff x="1708650" y="542575"/>
                    <a:chExt cx="159125" cy="1342150"/>
                  </a:xfrm>
                </p:grpSpPr>
                <p:sp>
                  <p:nvSpPr>
                    <p:cNvPr id="3834" name="Google Shape;3834;p25"/>
                    <p:cNvSpPr/>
                    <p:nvPr/>
                  </p:nvSpPr>
                  <p:spPr>
                    <a:xfrm>
                      <a:off x="1708650" y="542575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1"/>
                          </a:moveTo>
                          <a:cubicBezTo>
                            <a:pt x="298" y="1"/>
                            <a:pt x="0" y="299"/>
                            <a:pt x="0" y="675"/>
                          </a:cubicBezTo>
                          <a:cubicBezTo>
                            <a:pt x="0" y="1051"/>
                            <a:pt x="298" y="1349"/>
                            <a:pt x="674" y="1349"/>
                          </a:cubicBezTo>
                          <a:lnTo>
                            <a:pt x="5690" y="1349"/>
                          </a:lnTo>
                          <a:cubicBezTo>
                            <a:pt x="6051" y="1349"/>
                            <a:pt x="6364" y="1051"/>
                            <a:pt x="6364" y="675"/>
                          </a:cubicBezTo>
                          <a:cubicBezTo>
                            <a:pt x="6364" y="299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5" name="Google Shape;3835;p25"/>
                    <p:cNvSpPr/>
                    <p:nvPr/>
                  </p:nvSpPr>
                  <p:spPr>
                    <a:xfrm>
                      <a:off x="1708650" y="629575"/>
                      <a:ext cx="159125" cy="34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65" extrusionOk="0">
                          <a:moveTo>
                            <a:pt x="674" y="1"/>
                          </a:moveTo>
                          <a:cubicBezTo>
                            <a:pt x="298" y="1"/>
                            <a:pt x="0" y="314"/>
                            <a:pt x="0" y="675"/>
                          </a:cubicBezTo>
                          <a:cubicBezTo>
                            <a:pt x="0" y="1051"/>
                            <a:pt x="298" y="1364"/>
                            <a:pt x="674" y="1364"/>
                          </a:cubicBezTo>
                          <a:lnTo>
                            <a:pt x="5690" y="1364"/>
                          </a:lnTo>
                          <a:cubicBezTo>
                            <a:pt x="6051" y="1364"/>
                            <a:pt x="6364" y="1051"/>
                            <a:pt x="6364" y="675"/>
                          </a:cubicBezTo>
                          <a:cubicBezTo>
                            <a:pt x="6364" y="314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6" name="Google Shape;3836;p25"/>
                    <p:cNvSpPr/>
                    <p:nvPr/>
                  </p:nvSpPr>
                  <p:spPr>
                    <a:xfrm>
                      <a:off x="1708650" y="716975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0"/>
                          </a:moveTo>
                          <a:cubicBezTo>
                            <a:pt x="298" y="0"/>
                            <a:pt x="0" y="298"/>
                            <a:pt x="0" y="674"/>
                          </a:cubicBezTo>
                          <a:cubicBezTo>
                            <a:pt x="0" y="1050"/>
                            <a:pt x="298" y="1348"/>
                            <a:pt x="674" y="1348"/>
                          </a:cubicBezTo>
                          <a:lnTo>
                            <a:pt x="5690" y="1348"/>
                          </a:lnTo>
                          <a:cubicBezTo>
                            <a:pt x="6051" y="1348"/>
                            <a:pt x="6364" y="1050"/>
                            <a:pt x="6364" y="674"/>
                          </a:cubicBezTo>
                          <a:cubicBezTo>
                            <a:pt x="6364" y="298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7" name="Google Shape;3837;p25"/>
                    <p:cNvSpPr/>
                    <p:nvPr/>
                  </p:nvSpPr>
                  <p:spPr>
                    <a:xfrm>
                      <a:off x="1708650" y="804350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0"/>
                          </a:moveTo>
                          <a:cubicBezTo>
                            <a:pt x="298" y="0"/>
                            <a:pt x="0" y="298"/>
                            <a:pt x="0" y="674"/>
                          </a:cubicBezTo>
                          <a:cubicBezTo>
                            <a:pt x="0" y="1035"/>
                            <a:pt x="298" y="1348"/>
                            <a:pt x="674" y="1348"/>
                          </a:cubicBezTo>
                          <a:lnTo>
                            <a:pt x="5690" y="1348"/>
                          </a:lnTo>
                          <a:cubicBezTo>
                            <a:pt x="6051" y="1348"/>
                            <a:pt x="6364" y="1035"/>
                            <a:pt x="6364" y="674"/>
                          </a:cubicBezTo>
                          <a:cubicBezTo>
                            <a:pt x="6364" y="298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8" name="Google Shape;3838;p25"/>
                    <p:cNvSpPr/>
                    <p:nvPr/>
                  </p:nvSpPr>
                  <p:spPr>
                    <a:xfrm>
                      <a:off x="1708650" y="891350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0"/>
                          </a:moveTo>
                          <a:cubicBezTo>
                            <a:pt x="298" y="0"/>
                            <a:pt x="0" y="298"/>
                            <a:pt x="0" y="674"/>
                          </a:cubicBezTo>
                          <a:cubicBezTo>
                            <a:pt x="0" y="1050"/>
                            <a:pt x="298" y="1348"/>
                            <a:pt x="674" y="1348"/>
                          </a:cubicBezTo>
                          <a:lnTo>
                            <a:pt x="5690" y="1348"/>
                          </a:lnTo>
                          <a:cubicBezTo>
                            <a:pt x="6051" y="1348"/>
                            <a:pt x="6364" y="1050"/>
                            <a:pt x="6364" y="674"/>
                          </a:cubicBezTo>
                          <a:cubicBezTo>
                            <a:pt x="6364" y="298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9" name="Google Shape;3839;p25"/>
                    <p:cNvSpPr/>
                    <p:nvPr/>
                  </p:nvSpPr>
                  <p:spPr>
                    <a:xfrm>
                      <a:off x="1708650" y="978725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0"/>
                          </a:moveTo>
                          <a:cubicBezTo>
                            <a:pt x="298" y="0"/>
                            <a:pt x="0" y="298"/>
                            <a:pt x="0" y="674"/>
                          </a:cubicBezTo>
                          <a:cubicBezTo>
                            <a:pt x="0" y="1051"/>
                            <a:pt x="298" y="1348"/>
                            <a:pt x="674" y="1348"/>
                          </a:cubicBezTo>
                          <a:lnTo>
                            <a:pt x="5690" y="1348"/>
                          </a:lnTo>
                          <a:cubicBezTo>
                            <a:pt x="6051" y="1348"/>
                            <a:pt x="6364" y="1051"/>
                            <a:pt x="6364" y="674"/>
                          </a:cubicBezTo>
                          <a:cubicBezTo>
                            <a:pt x="6364" y="298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0" name="Google Shape;3840;p25"/>
                    <p:cNvSpPr/>
                    <p:nvPr/>
                  </p:nvSpPr>
                  <p:spPr>
                    <a:xfrm>
                      <a:off x="1708650" y="1065725"/>
                      <a:ext cx="159125" cy="34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64" extrusionOk="0">
                          <a:moveTo>
                            <a:pt x="674" y="0"/>
                          </a:moveTo>
                          <a:cubicBezTo>
                            <a:pt x="298" y="0"/>
                            <a:pt x="0" y="314"/>
                            <a:pt x="0" y="690"/>
                          </a:cubicBezTo>
                          <a:cubicBezTo>
                            <a:pt x="0" y="1050"/>
                            <a:pt x="298" y="1364"/>
                            <a:pt x="674" y="1364"/>
                          </a:cubicBezTo>
                          <a:lnTo>
                            <a:pt x="5690" y="1364"/>
                          </a:lnTo>
                          <a:cubicBezTo>
                            <a:pt x="6051" y="1364"/>
                            <a:pt x="6364" y="1050"/>
                            <a:pt x="6364" y="690"/>
                          </a:cubicBezTo>
                          <a:cubicBezTo>
                            <a:pt x="6364" y="314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1" name="Google Shape;3841;p25"/>
                    <p:cNvSpPr/>
                    <p:nvPr/>
                  </p:nvSpPr>
                  <p:spPr>
                    <a:xfrm>
                      <a:off x="1708650" y="1153100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1"/>
                          </a:moveTo>
                          <a:cubicBezTo>
                            <a:pt x="298" y="1"/>
                            <a:pt x="0" y="298"/>
                            <a:pt x="0" y="675"/>
                          </a:cubicBezTo>
                          <a:cubicBezTo>
                            <a:pt x="0" y="1051"/>
                            <a:pt x="298" y="1349"/>
                            <a:pt x="674" y="1349"/>
                          </a:cubicBezTo>
                          <a:lnTo>
                            <a:pt x="5690" y="1349"/>
                          </a:lnTo>
                          <a:cubicBezTo>
                            <a:pt x="6051" y="1349"/>
                            <a:pt x="6364" y="1051"/>
                            <a:pt x="6364" y="675"/>
                          </a:cubicBezTo>
                          <a:cubicBezTo>
                            <a:pt x="6364" y="298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2" name="Google Shape;3842;p25"/>
                    <p:cNvSpPr/>
                    <p:nvPr/>
                  </p:nvSpPr>
                  <p:spPr>
                    <a:xfrm>
                      <a:off x="1708650" y="1240475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1"/>
                          </a:moveTo>
                          <a:cubicBezTo>
                            <a:pt x="298" y="1"/>
                            <a:pt x="0" y="299"/>
                            <a:pt x="0" y="675"/>
                          </a:cubicBezTo>
                          <a:cubicBezTo>
                            <a:pt x="0" y="1051"/>
                            <a:pt x="298" y="1349"/>
                            <a:pt x="674" y="1349"/>
                          </a:cubicBezTo>
                          <a:lnTo>
                            <a:pt x="5690" y="1349"/>
                          </a:lnTo>
                          <a:cubicBezTo>
                            <a:pt x="6051" y="1349"/>
                            <a:pt x="6364" y="1051"/>
                            <a:pt x="6364" y="675"/>
                          </a:cubicBezTo>
                          <a:cubicBezTo>
                            <a:pt x="6364" y="299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3" name="Google Shape;3843;p25"/>
                    <p:cNvSpPr/>
                    <p:nvPr/>
                  </p:nvSpPr>
                  <p:spPr>
                    <a:xfrm>
                      <a:off x="1708650" y="1327475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1"/>
                          </a:moveTo>
                          <a:cubicBezTo>
                            <a:pt x="298" y="1"/>
                            <a:pt x="0" y="314"/>
                            <a:pt x="0" y="675"/>
                          </a:cubicBezTo>
                          <a:cubicBezTo>
                            <a:pt x="0" y="1051"/>
                            <a:pt x="298" y="1349"/>
                            <a:pt x="674" y="1349"/>
                          </a:cubicBezTo>
                          <a:lnTo>
                            <a:pt x="5690" y="1349"/>
                          </a:lnTo>
                          <a:cubicBezTo>
                            <a:pt x="6051" y="1349"/>
                            <a:pt x="6364" y="1051"/>
                            <a:pt x="6364" y="675"/>
                          </a:cubicBezTo>
                          <a:cubicBezTo>
                            <a:pt x="6364" y="314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4" name="Google Shape;3844;p25"/>
                    <p:cNvSpPr/>
                    <p:nvPr/>
                  </p:nvSpPr>
                  <p:spPr>
                    <a:xfrm>
                      <a:off x="1708650" y="1414850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1"/>
                          </a:moveTo>
                          <a:cubicBezTo>
                            <a:pt x="298" y="1"/>
                            <a:pt x="0" y="299"/>
                            <a:pt x="0" y="675"/>
                          </a:cubicBezTo>
                          <a:cubicBezTo>
                            <a:pt x="0" y="1051"/>
                            <a:pt x="298" y="1349"/>
                            <a:pt x="674" y="1349"/>
                          </a:cubicBezTo>
                          <a:lnTo>
                            <a:pt x="5690" y="1349"/>
                          </a:lnTo>
                          <a:cubicBezTo>
                            <a:pt x="6051" y="1349"/>
                            <a:pt x="6364" y="1051"/>
                            <a:pt x="6364" y="675"/>
                          </a:cubicBezTo>
                          <a:cubicBezTo>
                            <a:pt x="6364" y="299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5" name="Google Shape;3845;p25"/>
                    <p:cNvSpPr/>
                    <p:nvPr/>
                  </p:nvSpPr>
                  <p:spPr>
                    <a:xfrm>
                      <a:off x="1708650" y="1501850"/>
                      <a:ext cx="159125" cy="34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65" extrusionOk="0">
                          <a:moveTo>
                            <a:pt x="674" y="1"/>
                          </a:moveTo>
                          <a:cubicBezTo>
                            <a:pt x="298" y="1"/>
                            <a:pt x="0" y="314"/>
                            <a:pt x="0" y="690"/>
                          </a:cubicBezTo>
                          <a:cubicBezTo>
                            <a:pt x="0" y="1051"/>
                            <a:pt x="298" y="1364"/>
                            <a:pt x="674" y="1364"/>
                          </a:cubicBezTo>
                          <a:lnTo>
                            <a:pt x="5690" y="1364"/>
                          </a:lnTo>
                          <a:cubicBezTo>
                            <a:pt x="6051" y="1364"/>
                            <a:pt x="6364" y="1051"/>
                            <a:pt x="6364" y="690"/>
                          </a:cubicBezTo>
                          <a:cubicBezTo>
                            <a:pt x="6364" y="314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6" name="Google Shape;3846;p25"/>
                    <p:cNvSpPr/>
                    <p:nvPr/>
                  </p:nvSpPr>
                  <p:spPr>
                    <a:xfrm>
                      <a:off x="1708650" y="1589250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0"/>
                          </a:moveTo>
                          <a:cubicBezTo>
                            <a:pt x="298" y="0"/>
                            <a:pt x="0" y="298"/>
                            <a:pt x="0" y="674"/>
                          </a:cubicBezTo>
                          <a:cubicBezTo>
                            <a:pt x="0" y="1050"/>
                            <a:pt x="298" y="1348"/>
                            <a:pt x="674" y="1348"/>
                          </a:cubicBezTo>
                          <a:lnTo>
                            <a:pt x="5690" y="1348"/>
                          </a:lnTo>
                          <a:cubicBezTo>
                            <a:pt x="6051" y="1348"/>
                            <a:pt x="6364" y="1050"/>
                            <a:pt x="6364" y="674"/>
                          </a:cubicBezTo>
                          <a:cubicBezTo>
                            <a:pt x="6364" y="298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7" name="Google Shape;3847;p25"/>
                    <p:cNvSpPr/>
                    <p:nvPr/>
                  </p:nvSpPr>
                  <p:spPr>
                    <a:xfrm>
                      <a:off x="1708650" y="1676625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0"/>
                          </a:moveTo>
                          <a:cubicBezTo>
                            <a:pt x="298" y="0"/>
                            <a:pt x="0" y="298"/>
                            <a:pt x="0" y="674"/>
                          </a:cubicBezTo>
                          <a:cubicBezTo>
                            <a:pt x="0" y="1051"/>
                            <a:pt x="298" y="1348"/>
                            <a:pt x="674" y="1348"/>
                          </a:cubicBezTo>
                          <a:lnTo>
                            <a:pt x="5690" y="1348"/>
                          </a:lnTo>
                          <a:cubicBezTo>
                            <a:pt x="6051" y="1348"/>
                            <a:pt x="6364" y="1051"/>
                            <a:pt x="6364" y="674"/>
                          </a:cubicBezTo>
                          <a:cubicBezTo>
                            <a:pt x="6364" y="298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8" name="Google Shape;3848;p25"/>
                    <p:cNvSpPr/>
                    <p:nvPr/>
                  </p:nvSpPr>
                  <p:spPr>
                    <a:xfrm>
                      <a:off x="1708650" y="1763625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0"/>
                          </a:moveTo>
                          <a:cubicBezTo>
                            <a:pt x="298" y="0"/>
                            <a:pt x="0" y="314"/>
                            <a:pt x="0" y="674"/>
                          </a:cubicBezTo>
                          <a:cubicBezTo>
                            <a:pt x="0" y="1050"/>
                            <a:pt x="298" y="1348"/>
                            <a:pt x="674" y="1348"/>
                          </a:cubicBezTo>
                          <a:lnTo>
                            <a:pt x="5690" y="1348"/>
                          </a:lnTo>
                          <a:cubicBezTo>
                            <a:pt x="6051" y="1348"/>
                            <a:pt x="6364" y="1050"/>
                            <a:pt x="6364" y="674"/>
                          </a:cubicBezTo>
                          <a:cubicBezTo>
                            <a:pt x="6364" y="314"/>
                            <a:pt x="6051" y="0"/>
                            <a:pt x="5690" y="0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49" name="Google Shape;3849;p25"/>
                    <p:cNvSpPr/>
                    <p:nvPr/>
                  </p:nvSpPr>
                  <p:spPr>
                    <a:xfrm>
                      <a:off x="1708650" y="1851000"/>
                      <a:ext cx="159125" cy="33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5" h="1349" extrusionOk="0">
                          <a:moveTo>
                            <a:pt x="674" y="1"/>
                          </a:moveTo>
                          <a:cubicBezTo>
                            <a:pt x="298" y="1"/>
                            <a:pt x="0" y="298"/>
                            <a:pt x="0" y="675"/>
                          </a:cubicBezTo>
                          <a:cubicBezTo>
                            <a:pt x="0" y="1051"/>
                            <a:pt x="298" y="1349"/>
                            <a:pt x="674" y="1349"/>
                          </a:cubicBezTo>
                          <a:lnTo>
                            <a:pt x="5690" y="1349"/>
                          </a:lnTo>
                          <a:cubicBezTo>
                            <a:pt x="6051" y="1349"/>
                            <a:pt x="6364" y="1051"/>
                            <a:pt x="6364" y="675"/>
                          </a:cubicBezTo>
                          <a:cubicBezTo>
                            <a:pt x="6364" y="298"/>
                            <a:pt x="6051" y="1"/>
                            <a:pt x="5690" y="1"/>
                          </a:cubicBezTo>
                          <a:close/>
                        </a:path>
                      </a:pathLst>
                    </a:custGeom>
                    <a:solidFill>
                      <a:srgbClr val="BAC8C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3850" name="Google Shape;3850;p25"/>
              <p:cNvSpPr/>
              <p:nvPr/>
            </p:nvSpPr>
            <p:spPr>
              <a:xfrm>
                <a:off x="7051388" y="3824825"/>
                <a:ext cx="109025" cy="869675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4787" extrusionOk="0">
                    <a:moveTo>
                      <a:pt x="343" y="1"/>
                    </a:moveTo>
                    <a:cubicBezTo>
                      <a:pt x="161" y="1"/>
                      <a:pt x="1" y="138"/>
                      <a:pt x="1" y="343"/>
                    </a:cubicBezTo>
                    <a:lnTo>
                      <a:pt x="1" y="34444"/>
                    </a:lnTo>
                    <a:cubicBezTo>
                      <a:pt x="1" y="34649"/>
                      <a:pt x="161" y="34786"/>
                      <a:pt x="343" y="34786"/>
                    </a:cubicBezTo>
                    <a:lnTo>
                      <a:pt x="4018" y="34786"/>
                    </a:lnTo>
                    <a:cubicBezTo>
                      <a:pt x="4201" y="34786"/>
                      <a:pt x="4360" y="34649"/>
                      <a:pt x="4360" y="34444"/>
                    </a:cubicBezTo>
                    <a:lnTo>
                      <a:pt x="4360" y="343"/>
                    </a:lnTo>
                    <a:cubicBezTo>
                      <a:pt x="4360" y="138"/>
                      <a:pt x="4201" y="1"/>
                      <a:pt x="40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25"/>
              <p:cNvSpPr/>
              <p:nvPr/>
            </p:nvSpPr>
            <p:spPr>
              <a:xfrm>
                <a:off x="7378938" y="3723575"/>
                <a:ext cx="338400" cy="963425"/>
              </a:xfrm>
              <a:custGeom>
                <a:avLst/>
                <a:gdLst/>
                <a:ahLst/>
                <a:cxnLst/>
                <a:rect l="l" t="t" r="r" b="b"/>
                <a:pathLst>
                  <a:path w="13536" h="38537" extrusionOk="0">
                    <a:moveTo>
                      <a:pt x="3058" y="0"/>
                    </a:moveTo>
                    <a:cubicBezTo>
                      <a:pt x="3029" y="0"/>
                      <a:pt x="2998" y="4"/>
                      <a:pt x="2968" y="11"/>
                    </a:cubicBezTo>
                    <a:lnTo>
                      <a:pt x="297" y="741"/>
                    </a:lnTo>
                    <a:cubicBezTo>
                      <a:pt x="115" y="787"/>
                      <a:pt x="0" y="992"/>
                      <a:pt x="46" y="1175"/>
                    </a:cubicBezTo>
                    <a:lnTo>
                      <a:pt x="10135" y="38289"/>
                    </a:lnTo>
                    <a:cubicBezTo>
                      <a:pt x="10171" y="38435"/>
                      <a:pt x="10310" y="38537"/>
                      <a:pt x="10458" y="38537"/>
                    </a:cubicBezTo>
                    <a:cubicBezTo>
                      <a:pt x="10495" y="38537"/>
                      <a:pt x="10532" y="38530"/>
                      <a:pt x="10569" y="38517"/>
                    </a:cubicBezTo>
                    <a:lnTo>
                      <a:pt x="13239" y="37786"/>
                    </a:lnTo>
                    <a:cubicBezTo>
                      <a:pt x="13445" y="37741"/>
                      <a:pt x="13536" y="37558"/>
                      <a:pt x="13490" y="37376"/>
                    </a:cubicBezTo>
                    <a:lnTo>
                      <a:pt x="3401" y="262"/>
                    </a:lnTo>
                    <a:cubicBezTo>
                      <a:pt x="3363" y="106"/>
                      <a:pt x="3225" y="0"/>
                      <a:pt x="30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25"/>
              <p:cNvSpPr/>
              <p:nvPr/>
            </p:nvSpPr>
            <p:spPr>
              <a:xfrm>
                <a:off x="7160388" y="3737525"/>
                <a:ext cx="217425" cy="9569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8279" extrusionOk="0">
                    <a:moveTo>
                      <a:pt x="343" y="0"/>
                    </a:moveTo>
                    <a:cubicBezTo>
                      <a:pt x="160" y="0"/>
                      <a:pt x="0" y="160"/>
                      <a:pt x="0" y="343"/>
                    </a:cubicBezTo>
                    <a:lnTo>
                      <a:pt x="0" y="37936"/>
                    </a:lnTo>
                    <a:cubicBezTo>
                      <a:pt x="0" y="38141"/>
                      <a:pt x="160" y="38278"/>
                      <a:pt x="343" y="38278"/>
                    </a:cubicBezTo>
                    <a:lnTo>
                      <a:pt x="8354" y="38278"/>
                    </a:lnTo>
                    <a:cubicBezTo>
                      <a:pt x="8537" y="38278"/>
                      <a:pt x="8697" y="38141"/>
                      <a:pt x="8697" y="37936"/>
                    </a:cubicBezTo>
                    <a:lnTo>
                      <a:pt x="8697" y="343"/>
                    </a:lnTo>
                    <a:cubicBezTo>
                      <a:pt x="8697" y="160"/>
                      <a:pt x="8537" y="0"/>
                      <a:pt x="83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25"/>
              <p:cNvSpPr/>
              <p:nvPr/>
            </p:nvSpPr>
            <p:spPr>
              <a:xfrm>
                <a:off x="7051388" y="4224850"/>
                <a:ext cx="1090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18786" extrusionOk="0">
                    <a:moveTo>
                      <a:pt x="4360" y="0"/>
                    </a:moveTo>
                    <a:cubicBezTo>
                      <a:pt x="3835" y="2716"/>
                      <a:pt x="3082" y="5433"/>
                      <a:pt x="1416" y="7601"/>
                    </a:cubicBezTo>
                    <a:cubicBezTo>
                      <a:pt x="1397" y="7638"/>
                      <a:pt x="1348" y="7675"/>
                      <a:pt x="1306" y="7675"/>
                    </a:cubicBezTo>
                    <a:cubicBezTo>
                      <a:pt x="1296" y="7675"/>
                      <a:pt x="1287" y="7674"/>
                      <a:pt x="1279" y="7669"/>
                    </a:cubicBezTo>
                    <a:cubicBezTo>
                      <a:pt x="731" y="7441"/>
                      <a:pt x="320" y="7030"/>
                      <a:pt x="1" y="6505"/>
                    </a:cubicBezTo>
                    <a:lnTo>
                      <a:pt x="1" y="18443"/>
                    </a:lnTo>
                    <a:cubicBezTo>
                      <a:pt x="1" y="18648"/>
                      <a:pt x="161" y="18785"/>
                      <a:pt x="343" y="18785"/>
                    </a:cubicBezTo>
                    <a:lnTo>
                      <a:pt x="4018" y="18785"/>
                    </a:lnTo>
                    <a:cubicBezTo>
                      <a:pt x="4201" y="18785"/>
                      <a:pt x="4360" y="18648"/>
                      <a:pt x="4360" y="18443"/>
                    </a:cubicBezTo>
                    <a:lnTo>
                      <a:pt x="4360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25"/>
              <p:cNvSpPr/>
              <p:nvPr/>
            </p:nvSpPr>
            <p:spPr>
              <a:xfrm>
                <a:off x="7429713" y="3934400"/>
                <a:ext cx="287625" cy="752600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30104" extrusionOk="0">
                    <a:moveTo>
                      <a:pt x="1" y="0"/>
                    </a:moveTo>
                    <a:lnTo>
                      <a:pt x="8104" y="29856"/>
                    </a:lnTo>
                    <a:cubicBezTo>
                      <a:pt x="8140" y="30002"/>
                      <a:pt x="8279" y="30104"/>
                      <a:pt x="8427" y="30104"/>
                    </a:cubicBezTo>
                    <a:cubicBezTo>
                      <a:pt x="8464" y="30104"/>
                      <a:pt x="8501" y="30097"/>
                      <a:pt x="8538" y="30084"/>
                    </a:cubicBezTo>
                    <a:lnTo>
                      <a:pt x="11208" y="29353"/>
                    </a:lnTo>
                    <a:cubicBezTo>
                      <a:pt x="11414" y="29308"/>
                      <a:pt x="11505" y="29125"/>
                      <a:pt x="11459" y="28943"/>
                    </a:cubicBezTo>
                    <a:lnTo>
                      <a:pt x="6917" y="12212"/>
                    </a:lnTo>
                    <a:cubicBezTo>
                      <a:pt x="6712" y="11961"/>
                      <a:pt x="6483" y="11732"/>
                      <a:pt x="6278" y="11481"/>
                    </a:cubicBezTo>
                    <a:cubicBezTo>
                      <a:pt x="3539" y="8103"/>
                      <a:pt x="1507" y="4131"/>
                      <a:pt x="1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25"/>
              <p:cNvSpPr/>
              <p:nvPr/>
            </p:nvSpPr>
            <p:spPr>
              <a:xfrm>
                <a:off x="7160388" y="3903000"/>
                <a:ext cx="217425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1660" extrusionOk="0">
                    <a:moveTo>
                      <a:pt x="8697" y="1"/>
                    </a:moveTo>
                    <a:cubicBezTo>
                      <a:pt x="7464" y="3447"/>
                      <a:pt x="6003" y="6825"/>
                      <a:pt x="4497" y="10181"/>
                    </a:cubicBezTo>
                    <a:cubicBezTo>
                      <a:pt x="3652" y="12075"/>
                      <a:pt x="2854" y="13993"/>
                      <a:pt x="2032" y="15910"/>
                    </a:cubicBezTo>
                    <a:cubicBezTo>
                      <a:pt x="1416" y="17416"/>
                      <a:pt x="776" y="18900"/>
                      <a:pt x="0" y="20315"/>
                    </a:cubicBezTo>
                    <a:lnTo>
                      <a:pt x="0" y="31317"/>
                    </a:lnTo>
                    <a:cubicBezTo>
                      <a:pt x="0" y="31522"/>
                      <a:pt x="160" y="31659"/>
                      <a:pt x="343" y="31659"/>
                    </a:cubicBezTo>
                    <a:lnTo>
                      <a:pt x="8354" y="31659"/>
                    </a:lnTo>
                    <a:cubicBezTo>
                      <a:pt x="8537" y="31659"/>
                      <a:pt x="8697" y="31522"/>
                      <a:pt x="8697" y="31317"/>
                    </a:cubicBezTo>
                    <a:lnTo>
                      <a:pt x="8697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856" name="Google Shape;3856;p25"/>
              <p:cNvGrpSpPr/>
              <p:nvPr/>
            </p:nvGrpSpPr>
            <p:grpSpPr>
              <a:xfrm>
                <a:off x="8414567" y="3202320"/>
                <a:ext cx="78008" cy="78004"/>
                <a:chOff x="8414567" y="3202320"/>
                <a:chExt cx="78008" cy="78004"/>
              </a:xfrm>
            </p:grpSpPr>
            <p:sp>
              <p:nvSpPr>
                <p:cNvPr id="3857" name="Google Shape;3857;p25"/>
                <p:cNvSpPr/>
                <p:nvPr/>
              </p:nvSpPr>
              <p:spPr>
                <a:xfrm rot="899899">
                  <a:off x="8421724" y="3209477"/>
                  <a:ext cx="63694" cy="63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736" extrusionOk="0">
                      <a:moveTo>
                        <a:pt x="868" y="0"/>
                      </a:moveTo>
                      <a:cubicBezTo>
                        <a:pt x="389" y="0"/>
                        <a:pt x="1" y="388"/>
                        <a:pt x="1" y="868"/>
                      </a:cubicBezTo>
                      <a:cubicBezTo>
                        <a:pt x="1" y="1347"/>
                        <a:pt x="389" y="1735"/>
                        <a:pt x="868" y="1735"/>
                      </a:cubicBezTo>
                      <a:cubicBezTo>
                        <a:pt x="1347" y="1735"/>
                        <a:pt x="1735" y="1347"/>
                        <a:pt x="1735" y="868"/>
                      </a:cubicBezTo>
                      <a:cubicBezTo>
                        <a:pt x="1735" y="388"/>
                        <a:pt x="1347" y="0"/>
                        <a:pt x="86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8" name="Google Shape;3858;p25"/>
                <p:cNvSpPr/>
                <p:nvPr/>
              </p:nvSpPr>
              <p:spPr>
                <a:xfrm rot="899899">
                  <a:off x="8418908" y="3230863"/>
                  <a:ext cx="63694" cy="4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143" extrusionOk="0">
                      <a:moveTo>
                        <a:pt x="46" y="1"/>
                      </a:moveTo>
                      <a:cubicBezTo>
                        <a:pt x="1" y="92"/>
                        <a:pt x="1" y="184"/>
                        <a:pt x="1" y="275"/>
                      </a:cubicBezTo>
                      <a:cubicBezTo>
                        <a:pt x="1" y="754"/>
                        <a:pt x="389" y="1142"/>
                        <a:pt x="868" y="1142"/>
                      </a:cubicBezTo>
                      <a:cubicBezTo>
                        <a:pt x="1347" y="1142"/>
                        <a:pt x="1735" y="754"/>
                        <a:pt x="1735" y="275"/>
                      </a:cubicBezTo>
                      <a:cubicBezTo>
                        <a:pt x="1735" y="184"/>
                        <a:pt x="1712" y="92"/>
                        <a:pt x="1690" y="1"/>
                      </a:cubicBezTo>
                      <a:cubicBezTo>
                        <a:pt x="1575" y="366"/>
                        <a:pt x="1256" y="617"/>
                        <a:pt x="868" y="617"/>
                      </a:cubicBezTo>
                      <a:cubicBezTo>
                        <a:pt x="480" y="617"/>
                        <a:pt x="160" y="366"/>
                        <a:pt x="4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9" name="Google Shape;3859;p25"/>
                <p:cNvSpPr/>
                <p:nvPr/>
              </p:nvSpPr>
              <p:spPr>
                <a:xfrm rot="899899">
                  <a:off x="8449966" y="3220748"/>
                  <a:ext cx="25133" cy="26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709" extrusionOk="0">
                      <a:moveTo>
                        <a:pt x="343" y="1"/>
                      </a:moveTo>
                      <a:cubicBezTo>
                        <a:pt x="160" y="1"/>
                        <a:pt x="0" y="160"/>
                        <a:pt x="0" y="343"/>
                      </a:cubicBezTo>
                      <a:cubicBezTo>
                        <a:pt x="0" y="548"/>
                        <a:pt x="160" y="708"/>
                        <a:pt x="343" y="708"/>
                      </a:cubicBezTo>
                      <a:cubicBezTo>
                        <a:pt x="525" y="708"/>
                        <a:pt x="685" y="548"/>
                        <a:pt x="685" y="343"/>
                      </a:cubicBezTo>
                      <a:cubicBezTo>
                        <a:pt x="685" y="160"/>
                        <a:pt x="525" y="1"/>
                        <a:pt x="3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860" name="Google Shape;3860;p25"/>
            <p:cNvSpPr/>
            <p:nvPr/>
          </p:nvSpPr>
          <p:spPr>
            <a:xfrm>
              <a:off x="7604679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5"/>
            <p:cNvSpPr/>
            <p:nvPr/>
          </p:nvSpPr>
          <p:spPr>
            <a:xfrm>
              <a:off x="7602979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5"/>
            <p:cNvSpPr/>
            <p:nvPr/>
          </p:nvSpPr>
          <p:spPr>
            <a:xfrm>
              <a:off x="7604679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085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Google Shape;3864;p2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5" name="Google Shape;3865;p2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66" name="Google Shape;3866;p26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3867" name="Google Shape;3867;p26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11" name="Google Shape;3911;p26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3912" name="Google Shape;3912;p26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26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4" name="Google Shape;3914;p26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60" name="Google Shape;3960;p26"/>
          <p:cNvGrpSpPr/>
          <p:nvPr/>
        </p:nvGrpSpPr>
        <p:grpSpPr>
          <a:xfrm>
            <a:off x="643801" y="399043"/>
            <a:ext cx="6180679" cy="4412656"/>
            <a:chOff x="643801" y="399043"/>
            <a:chExt cx="6180679" cy="4412656"/>
          </a:xfrm>
        </p:grpSpPr>
        <p:sp>
          <p:nvSpPr>
            <p:cNvPr id="3961" name="Google Shape;3961;p26"/>
            <p:cNvSpPr/>
            <p:nvPr/>
          </p:nvSpPr>
          <p:spPr>
            <a:xfrm rot="10800000">
              <a:off x="643801" y="445903"/>
              <a:ext cx="6180679" cy="4365796"/>
            </a:xfrm>
            <a:custGeom>
              <a:avLst/>
              <a:gdLst/>
              <a:ahLst/>
              <a:cxnLst/>
              <a:rect l="l" t="t" r="r" b="b"/>
              <a:pathLst>
                <a:path w="139001" h="98185" extrusionOk="0">
                  <a:moveTo>
                    <a:pt x="863" y="1"/>
                  </a:moveTo>
                  <a:lnTo>
                    <a:pt x="941" y="6380"/>
                  </a:lnTo>
                  <a:lnTo>
                    <a:pt x="5048" y="6380"/>
                  </a:lnTo>
                  <a:cubicBezTo>
                    <a:pt x="5315" y="5534"/>
                    <a:pt x="5910" y="4923"/>
                    <a:pt x="6835" y="4923"/>
                  </a:cubicBezTo>
                  <a:cubicBezTo>
                    <a:pt x="7995" y="4923"/>
                    <a:pt x="8638" y="5158"/>
                    <a:pt x="8638" y="6318"/>
                  </a:cubicBezTo>
                  <a:cubicBezTo>
                    <a:pt x="8638" y="7477"/>
                    <a:pt x="7697" y="8402"/>
                    <a:pt x="6537" y="8402"/>
                  </a:cubicBezTo>
                  <a:cubicBezTo>
                    <a:pt x="5612" y="8402"/>
                    <a:pt x="4813" y="7791"/>
                    <a:pt x="4547" y="6960"/>
                  </a:cubicBezTo>
                  <a:lnTo>
                    <a:pt x="597" y="7321"/>
                  </a:lnTo>
                  <a:lnTo>
                    <a:pt x="346" y="13465"/>
                  </a:lnTo>
                  <a:lnTo>
                    <a:pt x="4782" y="13387"/>
                  </a:lnTo>
                  <a:cubicBezTo>
                    <a:pt x="5064" y="12540"/>
                    <a:pt x="5315" y="12007"/>
                    <a:pt x="6239" y="12007"/>
                  </a:cubicBezTo>
                  <a:cubicBezTo>
                    <a:pt x="7399" y="12007"/>
                    <a:pt x="8638" y="12289"/>
                    <a:pt x="8638" y="13449"/>
                  </a:cubicBezTo>
                  <a:cubicBezTo>
                    <a:pt x="8638" y="14594"/>
                    <a:pt x="7697" y="15534"/>
                    <a:pt x="6537" y="15534"/>
                  </a:cubicBezTo>
                  <a:cubicBezTo>
                    <a:pt x="5612" y="15534"/>
                    <a:pt x="4813" y="14923"/>
                    <a:pt x="4547" y="14076"/>
                  </a:cubicBezTo>
                  <a:lnTo>
                    <a:pt x="597" y="14484"/>
                  </a:lnTo>
                  <a:lnTo>
                    <a:pt x="863" y="20816"/>
                  </a:lnTo>
                  <a:lnTo>
                    <a:pt x="4954" y="20644"/>
                  </a:lnTo>
                  <a:cubicBezTo>
                    <a:pt x="5236" y="19797"/>
                    <a:pt x="5816" y="19186"/>
                    <a:pt x="6757" y="19186"/>
                  </a:cubicBezTo>
                  <a:cubicBezTo>
                    <a:pt x="7917" y="19186"/>
                    <a:pt x="8638" y="19421"/>
                    <a:pt x="8638" y="20565"/>
                  </a:cubicBezTo>
                  <a:cubicBezTo>
                    <a:pt x="8638" y="21725"/>
                    <a:pt x="7697" y="22666"/>
                    <a:pt x="6537" y="22666"/>
                  </a:cubicBezTo>
                  <a:cubicBezTo>
                    <a:pt x="5612" y="22666"/>
                    <a:pt x="4813" y="22055"/>
                    <a:pt x="4547" y="21208"/>
                  </a:cubicBezTo>
                  <a:lnTo>
                    <a:pt x="863" y="21835"/>
                  </a:lnTo>
                  <a:lnTo>
                    <a:pt x="1" y="27901"/>
                  </a:lnTo>
                  <a:lnTo>
                    <a:pt x="4703" y="27509"/>
                  </a:lnTo>
                  <a:cubicBezTo>
                    <a:pt x="4970" y="26663"/>
                    <a:pt x="5471" y="26193"/>
                    <a:pt x="6412" y="26193"/>
                  </a:cubicBezTo>
                  <a:cubicBezTo>
                    <a:pt x="7572" y="26193"/>
                    <a:pt x="8638" y="26553"/>
                    <a:pt x="8638" y="27697"/>
                  </a:cubicBezTo>
                  <a:cubicBezTo>
                    <a:pt x="8638" y="28857"/>
                    <a:pt x="7697" y="29798"/>
                    <a:pt x="6537" y="29798"/>
                  </a:cubicBezTo>
                  <a:cubicBezTo>
                    <a:pt x="5612" y="29798"/>
                    <a:pt x="4813" y="29186"/>
                    <a:pt x="4547" y="28340"/>
                  </a:cubicBezTo>
                  <a:lnTo>
                    <a:pt x="346" y="29186"/>
                  </a:lnTo>
                  <a:lnTo>
                    <a:pt x="1035" y="34657"/>
                  </a:lnTo>
                  <a:lnTo>
                    <a:pt x="4547" y="34186"/>
                  </a:lnTo>
                  <a:cubicBezTo>
                    <a:pt x="4813" y="33356"/>
                    <a:pt x="5612" y="32744"/>
                    <a:pt x="6537" y="32744"/>
                  </a:cubicBezTo>
                  <a:cubicBezTo>
                    <a:pt x="7697" y="32744"/>
                    <a:pt x="8638" y="33669"/>
                    <a:pt x="8638" y="34829"/>
                  </a:cubicBezTo>
                  <a:cubicBezTo>
                    <a:pt x="8638" y="35989"/>
                    <a:pt x="8575" y="36741"/>
                    <a:pt x="7415" y="36741"/>
                  </a:cubicBezTo>
                  <a:cubicBezTo>
                    <a:pt x="6474" y="36741"/>
                    <a:pt x="5659" y="36005"/>
                    <a:pt x="5393" y="35158"/>
                  </a:cubicBezTo>
                  <a:lnTo>
                    <a:pt x="863" y="35472"/>
                  </a:lnTo>
                  <a:lnTo>
                    <a:pt x="1709" y="42431"/>
                  </a:lnTo>
                  <a:lnTo>
                    <a:pt x="4876" y="41914"/>
                  </a:lnTo>
                  <a:cubicBezTo>
                    <a:pt x="5142" y="41067"/>
                    <a:pt x="5612" y="39876"/>
                    <a:pt x="6537" y="39876"/>
                  </a:cubicBezTo>
                  <a:cubicBezTo>
                    <a:pt x="7697" y="39876"/>
                    <a:pt x="8638" y="40801"/>
                    <a:pt x="8638" y="41961"/>
                  </a:cubicBezTo>
                  <a:cubicBezTo>
                    <a:pt x="8638" y="43121"/>
                    <a:pt x="8371" y="43952"/>
                    <a:pt x="7211" y="43952"/>
                  </a:cubicBezTo>
                  <a:cubicBezTo>
                    <a:pt x="6286" y="43952"/>
                    <a:pt x="4813" y="43450"/>
                    <a:pt x="4547" y="42604"/>
                  </a:cubicBezTo>
                  <a:lnTo>
                    <a:pt x="863" y="43105"/>
                  </a:lnTo>
                  <a:lnTo>
                    <a:pt x="863" y="48450"/>
                  </a:lnTo>
                  <a:lnTo>
                    <a:pt x="5126" y="49093"/>
                  </a:lnTo>
                  <a:cubicBezTo>
                    <a:pt x="5409" y="48246"/>
                    <a:pt x="5612" y="46992"/>
                    <a:pt x="6537" y="46992"/>
                  </a:cubicBezTo>
                  <a:cubicBezTo>
                    <a:pt x="7697" y="46992"/>
                    <a:pt x="8638" y="47933"/>
                    <a:pt x="8638" y="49093"/>
                  </a:cubicBezTo>
                  <a:cubicBezTo>
                    <a:pt x="8638" y="50253"/>
                    <a:pt x="7697" y="51193"/>
                    <a:pt x="6537" y="51193"/>
                  </a:cubicBezTo>
                  <a:cubicBezTo>
                    <a:pt x="5612" y="51193"/>
                    <a:pt x="5738" y="50362"/>
                    <a:pt x="5471" y="49516"/>
                  </a:cubicBezTo>
                  <a:lnTo>
                    <a:pt x="863" y="49735"/>
                  </a:lnTo>
                  <a:lnTo>
                    <a:pt x="1035" y="56287"/>
                  </a:lnTo>
                  <a:lnTo>
                    <a:pt x="4280" y="56287"/>
                  </a:lnTo>
                  <a:cubicBezTo>
                    <a:pt x="4547" y="55441"/>
                    <a:pt x="5612" y="54124"/>
                    <a:pt x="6537" y="54124"/>
                  </a:cubicBezTo>
                  <a:cubicBezTo>
                    <a:pt x="7697" y="54124"/>
                    <a:pt x="8638" y="55065"/>
                    <a:pt x="8638" y="56225"/>
                  </a:cubicBezTo>
                  <a:cubicBezTo>
                    <a:pt x="8638" y="57384"/>
                    <a:pt x="7697" y="58325"/>
                    <a:pt x="6537" y="58325"/>
                  </a:cubicBezTo>
                  <a:cubicBezTo>
                    <a:pt x="5612" y="58325"/>
                    <a:pt x="4813" y="57714"/>
                    <a:pt x="4547" y="56867"/>
                  </a:cubicBezTo>
                  <a:lnTo>
                    <a:pt x="863" y="57463"/>
                  </a:lnTo>
                  <a:lnTo>
                    <a:pt x="863" y="62714"/>
                  </a:lnTo>
                  <a:lnTo>
                    <a:pt x="4782" y="63106"/>
                  </a:lnTo>
                  <a:cubicBezTo>
                    <a:pt x="5064" y="62259"/>
                    <a:pt x="5612" y="61256"/>
                    <a:pt x="6537" y="61256"/>
                  </a:cubicBezTo>
                  <a:cubicBezTo>
                    <a:pt x="7697" y="61256"/>
                    <a:pt x="8638" y="62196"/>
                    <a:pt x="8638" y="63356"/>
                  </a:cubicBezTo>
                  <a:cubicBezTo>
                    <a:pt x="8638" y="64516"/>
                    <a:pt x="7697" y="65457"/>
                    <a:pt x="6537" y="65457"/>
                  </a:cubicBezTo>
                  <a:cubicBezTo>
                    <a:pt x="5612" y="65457"/>
                    <a:pt x="4813" y="64845"/>
                    <a:pt x="4547" y="63999"/>
                  </a:cubicBezTo>
                  <a:lnTo>
                    <a:pt x="832" y="64360"/>
                  </a:lnTo>
                  <a:lnTo>
                    <a:pt x="346" y="71052"/>
                  </a:lnTo>
                  <a:lnTo>
                    <a:pt x="4876" y="70112"/>
                  </a:lnTo>
                  <a:cubicBezTo>
                    <a:pt x="5142" y="69266"/>
                    <a:pt x="5612" y="68388"/>
                    <a:pt x="6537" y="68388"/>
                  </a:cubicBezTo>
                  <a:cubicBezTo>
                    <a:pt x="7697" y="68388"/>
                    <a:pt x="8638" y="69328"/>
                    <a:pt x="8638" y="70488"/>
                  </a:cubicBezTo>
                  <a:cubicBezTo>
                    <a:pt x="8638" y="71648"/>
                    <a:pt x="7697" y="72589"/>
                    <a:pt x="6537" y="72589"/>
                  </a:cubicBezTo>
                  <a:cubicBezTo>
                    <a:pt x="5612" y="72589"/>
                    <a:pt x="4813" y="71977"/>
                    <a:pt x="4547" y="71131"/>
                  </a:cubicBezTo>
                  <a:lnTo>
                    <a:pt x="863" y="71554"/>
                  </a:lnTo>
                  <a:lnTo>
                    <a:pt x="1537" y="77448"/>
                  </a:lnTo>
                  <a:lnTo>
                    <a:pt x="4954" y="77620"/>
                  </a:lnTo>
                  <a:cubicBezTo>
                    <a:pt x="5236" y="76774"/>
                    <a:pt x="5612" y="75520"/>
                    <a:pt x="6537" y="75520"/>
                  </a:cubicBezTo>
                  <a:cubicBezTo>
                    <a:pt x="7697" y="75520"/>
                    <a:pt x="8638" y="76460"/>
                    <a:pt x="8638" y="77620"/>
                  </a:cubicBezTo>
                  <a:cubicBezTo>
                    <a:pt x="8638" y="78780"/>
                    <a:pt x="7697" y="79720"/>
                    <a:pt x="6537" y="79720"/>
                  </a:cubicBezTo>
                  <a:cubicBezTo>
                    <a:pt x="5612" y="79720"/>
                    <a:pt x="4813" y="79109"/>
                    <a:pt x="4547" y="78263"/>
                  </a:cubicBezTo>
                  <a:lnTo>
                    <a:pt x="1804" y="78263"/>
                  </a:lnTo>
                  <a:lnTo>
                    <a:pt x="1208" y="84109"/>
                  </a:lnTo>
                  <a:lnTo>
                    <a:pt x="4782" y="84626"/>
                  </a:lnTo>
                  <a:cubicBezTo>
                    <a:pt x="5064" y="83780"/>
                    <a:pt x="5612" y="82651"/>
                    <a:pt x="6537" y="82651"/>
                  </a:cubicBezTo>
                  <a:cubicBezTo>
                    <a:pt x="7697" y="82651"/>
                    <a:pt x="8638" y="83592"/>
                    <a:pt x="8638" y="84752"/>
                  </a:cubicBezTo>
                  <a:cubicBezTo>
                    <a:pt x="8638" y="85912"/>
                    <a:pt x="7697" y="86837"/>
                    <a:pt x="6537" y="86837"/>
                  </a:cubicBezTo>
                  <a:cubicBezTo>
                    <a:pt x="5612" y="86837"/>
                    <a:pt x="4813" y="86225"/>
                    <a:pt x="4547" y="85394"/>
                  </a:cubicBezTo>
                  <a:lnTo>
                    <a:pt x="863" y="85394"/>
                  </a:lnTo>
                  <a:lnTo>
                    <a:pt x="1365" y="91241"/>
                  </a:lnTo>
                  <a:lnTo>
                    <a:pt x="5048" y="91382"/>
                  </a:lnTo>
                  <a:cubicBezTo>
                    <a:pt x="5315" y="90536"/>
                    <a:pt x="5612" y="89783"/>
                    <a:pt x="6537" y="89783"/>
                  </a:cubicBezTo>
                  <a:cubicBezTo>
                    <a:pt x="7697" y="89783"/>
                    <a:pt x="8638" y="90724"/>
                    <a:pt x="8638" y="91884"/>
                  </a:cubicBezTo>
                  <a:cubicBezTo>
                    <a:pt x="8638" y="93028"/>
                    <a:pt x="7697" y="93968"/>
                    <a:pt x="6537" y="93968"/>
                  </a:cubicBezTo>
                  <a:cubicBezTo>
                    <a:pt x="5612" y="93968"/>
                    <a:pt x="4813" y="93357"/>
                    <a:pt x="4547" y="92526"/>
                  </a:cubicBezTo>
                  <a:lnTo>
                    <a:pt x="2148" y="92918"/>
                  </a:lnTo>
                  <a:lnTo>
                    <a:pt x="863" y="98185"/>
                  </a:lnTo>
                  <a:lnTo>
                    <a:pt x="139001" y="98185"/>
                  </a:lnTo>
                  <a:lnTo>
                    <a:pt x="139001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 rot="10800000">
              <a:off x="644170" y="399043"/>
              <a:ext cx="6179968" cy="4365085"/>
            </a:xfrm>
            <a:custGeom>
              <a:avLst/>
              <a:gdLst/>
              <a:ahLst/>
              <a:cxnLst/>
              <a:rect l="l" t="t" r="r" b="b"/>
              <a:pathLst>
                <a:path w="138985" h="98169" extrusionOk="0">
                  <a:moveTo>
                    <a:pt x="846" y="0"/>
                  </a:moveTo>
                  <a:lnTo>
                    <a:pt x="925" y="6364"/>
                  </a:lnTo>
                  <a:lnTo>
                    <a:pt x="5031" y="6364"/>
                  </a:lnTo>
                  <a:cubicBezTo>
                    <a:pt x="5298" y="5518"/>
                    <a:pt x="5894" y="4906"/>
                    <a:pt x="6834" y="4906"/>
                  </a:cubicBezTo>
                  <a:cubicBezTo>
                    <a:pt x="7978" y="4906"/>
                    <a:pt x="8621" y="5141"/>
                    <a:pt x="8621" y="6301"/>
                  </a:cubicBezTo>
                  <a:cubicBezTo>
                    <a:pt x="8621" y="7461"/>
                    <a:pt x="7680" y="8402"/>
                    <a:pt x="6536" y="8402"/>
                  </a:cubicBezTo>
                  <a:cubicBezTo>
                    <a:pt x="5596" y="8402"/>
                    <a:pt x="4812" y="7790"/>
                    <a:pt x="4530" y="6944"/>
                  </a:cubicBezTo>
                  <a:lnTo>
                    <a:pt x="596" y="7304"/>
                  </a:lnTo>
                  <a:lnTo>
                    <a:pt x="329" y="13449"/>
                  </a:lnTo>
                  <a:lnTo>
                    <a:pt x="4781" y="13370"/>
                  </a:lnTo>
                  <a:cubicBezTo>
                    <a:pt x="5047" y="12524"/>
                    <a:pt x="5298" y="11991"/>
                    <a:pt x="6223" y="11991"/>
                  </a:cubicBezTo>
                  <a:cubicBezTo>
                    <a:pt x="7383" y="11991"/>
                    <a:pt x="8621" y="12273"/>
                    <a:pt x="8621" y="13433"/>
                  </a:cubicBezTo>
                  <a:cubicBezTo>
                    <a:pt x="8621" y="14593"/>
                    <a:pt x="7680" y="15518"/>
                    <a:pt x="6536" y="15518"/>
                  </a:cubicBezTo>
                  <a:cubicBezTo>
                    <a:pt x="5596" y="15518"/>
                    <a:pt x="4812" y="14907"/>
                    <a:pt x="4530" y="14076"/>
                  </a:cubicBezTo>
                  <a:lnTo>
                    <a:pt x="596" y="14483"/>
                  </a:lnTo>
                  <a:lnTo>
                    <a:pt x="846" y="20800"/>
                  </a:lnTo>
                  <a:lnTo>
                    <a:pt x="4953" y="20628"/>
                  </a:lnTo>
                  <a:cubicBezTo>
                    <a:pt x="5220" y="19781"/>
                    <a:pt x="5815" y="19170"/>
                    <a:pt x="6740" y="19170"/>
                  </a:cubicBezTo>
                  <a:cubicBezTo>
                    <a:pt x="7900" y="19170"/>
                    <a:pt x="8621" y="19405"/>
                    <a:pt x="8621" y="20565"/>
                  </a:cubicBezTo>
                  <a:cubicBezTo>
                    <a:pt x="8621" y="21725"/>
                    <a:pt x="7696" y="22650"/>
                    <a:pt x="6536" y="22650"/>
                  </a:cubicBezTo>
                  <a:cubicBezTo>
                    <a:pt x="5596" y="22650"/>
                    <a:pt x="4812" y="22038"/>
                    <a:pt x="4530" y="21208"/>
                  </a:cubicBezTo>
                  <a:lnTo>
                    <a:pt x="846" y="21819"/>
                  </a:lnTo>
                  <a:lnTo>
                    <a:pt x="0" y="27885"/>
                  </a:lnTo>
                  <a:lnTo>
                    <a:pt x="0" y="27885"/>
                  </a:lnTo>
                  <a:lnTo>
                    <a:pt x="4687" y="27493"/>
                  </a:lnTo>
                  <a:cubicBezTo>
                    <a:pt x="4969" y="26647"/>
                    <a:pt x="5470" y="26176"/>
                    <a:pt x="6395" y="26176"/>
                  </a:cubicBezTo>
                  <a:cubicBezTo>
                    <a:pt x="7555" y="26176"/>
                    <a:pt x="8621" y="26537"/>
                    <a:pt x="8621" y="27697"/>
                  </a:cubicBezTo>
                  <a:cubicBezTo>
                    <a:pt x="8621" y="28841"/>
                    <a:pt x="7680" y="29781"/>
                    <a:pt x="6536" y="29781"/>
                  </a:cubicBezTo>
                  <a:cubicBezTo>
                    <a:pt x="5596" y="29781"/>
                    <a:pt x="4812" y="29170"/>
                    <a:pt x="4530" y="28324"/>
                  </a:cubicBezTo>
                  <a:lnTo>
                    <a:pt x="329" y="29170"/>
                  </a:lnTo>
                  <a:lnTo>
                    <a:pt x="1019" y="34641"/>
                  </a:lnTo>
                  <a:lnTo>
                    <a:pt x="4530" y="34186"/>
                  </a:lnTo>
                  <a:cubicBezTo>
                    <a:pt x="4812" y="33340"/>
                    <a:pt x="5596" y="32728"/>
                    <a:pt x="6536" y="32728"/>
                  </a:cubicBezTo>
                  <a:cubicBezTo>
                    <a:pt x="7680" y="32728"/>
                    <a:pt x="8621" y="33669"/>
                    <a:pt x="8621" y="34813"/>
                  </a:cubicBezTo>
                  <a:cubicBezTo>
                    <a:pt x="8621" y="35973"/>
                    <a:pt x="8558" y="36725"/>
                    <a:pt x="7398" y="36725"/>
                  </a:cubicBezTo>
                  <a:cubicBezTo>
                    <a:pt x="6458" y="36725"/>
                    <a:pt x="5643" y="35989"/>
                    <a:pt x="5376" y="35158"/>
                  </a:cubicBezTo>
                  <a:lnTo>
                    <a:pt x="846" y="35456"/>
                  </a:lnTo>
                  <a:lnTo>
                    <a:pt x="1709" y="42415"/>
                  </a:lnTo>
                  <a:lnTo>
                    <a:pt x="4859" y="41898"/>
                  </a:lnTo>
                  <a:cubicBezTo>
                    <a:pt x="5126" y="41051"/>
                    <a:pt x="5596" y="39860"/>
                    <a:pt x="6536" y="39860"/>
                  </a:cubicBezTo>
                  <a:cubicBezTo>
                    <a:pt x="7696" y="39860"/>
                    <a:pt x="8621" y="40801"/>
                    <a:pt x="8621" y="41945"/>
                  </a:cubicBezTo>
                  <a:cubicBezTo>
                    <a:pt x="8621" y="43105"/>
                    <a:pt x="8354" y="43935"/>
                    <a:pt x="7210" y="43935"/>
                  </a:cubicBezTo>
                  <a:cubicBezTo>
                    <a:pt x="6270" y="43935"/>
                    <a:pt x="4812" y="43434"/>
                    <a:pt x="4530" y="42587"/>
                  </a:cubicBezTo>
                  <a:lnTo>
                    <a:pt x="846" y="43089"/>
                  </a:lnTo>
                  <a:lnTo>
                    <a:pt x="846" y="48434"/>
                  </a:lnTo>
                  <a:lnTo>
                    <a:pt x="5126" y="49077"/>
                  </a:lnTo>
                  <a:cubicBezTo>
                    <a:pt x="5392" y="48230"/>
                    <a:pt x="5596" y="46992"/>
                    <a:pt x="6536" y="46992"/>
                  </a:cubicBezTo>
                  <a:cubicBezTo>
                    <a:pt x="7680" y="46992"/>
                    <a:pt x="8621" y="47917"/>
                    <a:pt x="8621" y="49077"/>
                  </a:cubicBezTo>
                  <a:cubicBezTo>
                    <a:pt x="8621" y="50236"/>
                    <a:pt x="7680" y="51177"/>
                    <a:pt x="6536" y="51177"/>
                  </a:cubicBezTo>
                  <a:cubicBezTo>
                    <a:pt x="5596" y="51177"/>
                    <a:pt x="5737" y="50346"/>
                    <a:pt x="5455" y="49500"/>
                  </a:cubicBezTo>
                  <a:lnTo>
                    <a:pt x="846" y="49719"/>
                  </a:lnTo>
                  <a:lnTo>
                    <a:pt x="1019" y="56271"/>
                  </a:lnTo>
                  <a:lnTo>
                    <a:pt x="4263" y="56271"/>
                  </a:lnTo>
                  <a:cubicBezTo>
                    <a:pt x="4530" y="55425"/>
                    <a:pt x="5596" y="54124"/>
                    <a:pt x="6536" y="54124"/>
                  </a:cubicBezTo>
                  <a:cubicBezTo>
                    <a:pt x="7680" y="54124"/>
                    <a:pt x="8621" y="55048"/>
                    <a:pt x="8621" y="56208"/>
                  </a:cubicBezTo>
                  <a:cubicBezTo>
                    <a:pt x="8621" y="57368"/>
                    <a:pt x="7680" y="58309"/>
                    <a:pt x="6536" y="58309"/>
                  </a:cubicBezTo>
                  <a:cubicBezTo>
                    <a:pt x="5596" y="58309"/>
                    <a:pt x="4812" y="57697"/>
                    <a:pt x="4530" y="56851"/>
                  </a:cubicBezTo>
                  <a:lnTo>
                    <a:pt x="846" y="57447"/>
                  </a:lnTo>
                  <a:lnTo>
                    <a:pt x="846" y="62698"/>
                  </a:lnTo>
                  <a:lnTo>
                    <a:pt x="4781" y="63089"/>
                  </a:lnTo>
                  <a:cubicBezTo>
                    <a:pt x="5047" y="62243"/>
                    <a:pt x="5596" y="61240"/>
                    <a:pt x="6536" y="61240"/>
                  </a:cubicBezTo>
                  <a:cubicBezTo>
                    <a:pt x="7696" y="61240"/>
                    <a:pt x="8621" y="62180"/>
                    <a:pt x="8621" y="63340"/>
                  </a:cubicBezTo>
                  <a:cubicBezTo>
                    <a:pt x="8621" y="64500"/>
                    <a:pt x="7680" y="65441"/>
                    <a:pt x="6536" y="65441"/>
                  </a:cubicBezTo>
                  <a:cubicBezTo>
                    <a:pt x="5596" y="65441"/>
                    <a:pt x="4812" y="64829"/>
                    <a:pt x="4530" y="63983"/>
                  </a:cubicBezTo>
                  <a:lnTo>
                    <a:pt x="815" y="64343"/>
                  </a:lnTo>
                  <a:lnTo>
                    <a:pt x="329" y="71036"/>
                  </a:lnTo>
                  <a:lnTo>
                    <a:pt x="4859" y="70096"/>
                  </a:lnTo>
                  <a:cubicBezTo>
                    <a:pt x="5126" y="69249"/>
                    <a:pt x="5596" y="68372"/>
                    <a:pt x="6536" y="68372"/>
                  </a:cubicBezTo>
                  <a:cubicBezTo>
                    <a:pt x="7696" y="68372"/>
                    <a:pt x="8621" y="69312"/>
                    <a:pt x="8621" y="70472"/>
                  </a:cubicBezTo>
                  <a:cubicBezTo>
                    <a:pt x="8621" y="71632"/>
                    <a:pt x="7696" y="72572"/>
                    <a:pt x="6536" y="72572"/>
                  </a:cubicBezTo>
                  <a:cubicBezTo>
                    <a:pt x="5596" y="72572"/>
                    <a:pt x="4812" y="71961"/>
                    <a:pt x="4530" y="71115"/>
                  </a:cubicBezTo>
                  <a:lnTo>
                    <a:pt x="846" y="71538"/>
                  </a:lnTo>
                  <a:lnTo>
                    <a:pt x="1536" y="77431"/>
                  </a:lnTo>
                  <a:lnTo>
                    <a:pt x="4953" y="77604"/>
                  </a:lnTo>
                  <a:cubicBezTo>
                    <a:pt x="5220" y="76773"/>
                    <a:pt x="5596" y="75503"/>
                    <a:pt x="6536" y="75503"/>
                  </a:cubicBezTo>
                  <a:cubicBezTo>
                    <a:pt x="7696" y="75503"/>
                    <a:pt x="8621" y="76444"/>
                    <a:pt x="8621" y="77604"/>
                  </a:cubicBezTo>
                  <a:cubicBezTo>
                    <a:pt x="8621" y="78764"/>
                    <a:pt x="7680" y="79704"/>
                    <a:pt x="6536" y="79704"/>
                  </a:cubicBezTo>
                  <a:cubicBezTo>
                    <a:pt x="5596" y="79704"/>
                    <a:pt x="4812" y="79093"/>
                    <a:pt x="4530" y="78246"/>
                  </a:cubicBezTo>
                  <a:lnTo>
                    <a:pt x="1787" y="78246"/>
                  </a:lnTo>
                  <a:lnTo>
                    <a:pt x="1191" y="84109"/>
                  </a:lnTo>
                  <a:lnTo>
                    <a:pt x="4781" y="84610"/>
                  </a:lnTo>
                  <a:cubicBezTo>
                    <a:pt x="5047" y="83764"/>
                    <a:pt x="5596" y="82635"/>
                    <a:pt x="6536" y="82635"/>
                  </a:cubicBezTo>
                  <a:cubicBezTo>
                    <a:pt x="7680" y="82635"/>
                    <a:pt x="8621" y="83576"/>
                    <a:pt x="8621" y="84736"/>
                  </a:cubicBezTo>
                  <a:cubicBezTo>
                    <a:pt x="8621" y="85896"/>
                    <a:pt x="7696" y="86836"/>
                    <a:pt x="6536" y="86836"/>
                  </a:cubicBezTo>
                  <a:cubicBezTo>
                    <a:pt x="5596" y="86836"/>
                    <a:pt x="4812" y="86225"/>
                    <a:pt x="4530" y="85378"/>
                  </a:cubicBezTo>
                  <a:lnTo>
                    <a:pt x="846" y="85378"/>
                  </a:lnTo>
                  <a:lnTo>
                    <a:pt x="1364" y="91225"/>
                  </a:lnTo>
                  <a:lnTo>
                    <a:pt x="5031" y="91366"/>
                  </a:lnTo>
                  <a:cubicBezTo>
                    <a:pt x="5298" y="90519"/>
                    <a:pt x="5596" y="89767"/>
                    <a:pt x="6536" y="89767"/>
                  </a:cubicBezTo>
                  <a:cubicBezTo>
                    <a:pt x="7696" y="89767"/>
                    <a:pt x="8621" y="90708"/>
                    <a:pt x="8621" y="91867"/>
                  </a:cubicBezTo>
                  <a:cubicBezTo>
                    <a:pt x="8621" y="93027"/>
                    <a:pt x="7680" y="93968"/>
                    <a:pt x="6536" y="93968"/>
                  </a:cubicBezTo>
                  <a:cubicBezTo>
                    <a:pt x="5596" y="93968"/>
                    <a:pt x="4812" y="93357"/>
                    <a:pt x="4530" y="92510"/>
                  </a:cubicBezTo>
                  <a:lnTo>
                    <a:pt x="2132" y="92902"/>
                  </a:lnTo>
                  <a:lnTo>
                    <a:pt x="846" y="98169"/>
                  </a:lnTo>
                  <a:lnTo>
                    <a:pt x="138984" y="98169"/>
                  </a:lnTo>
                  <a:lnTo>
                    <a:pt x="138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 rot="10800000">
              <a:off x="791927" y="555160"/>
              <a:ext cx="5458612" cy="4053563"/>
            </a:xfrm>
            <a:custGeom>
              <a:avLst/>
              <a:gdLst/>
              <a:ahLst/>
              <a:cxnLst/>
              <a:rect l="l" t="t" r="r" b="b"/>
              <a:pathLst>
                <a:path w="122762" h="91163" fill="none" extrusionOk="0">
                  <a:moveTo>
                    <a:pt x="0" y="91162"/>
                  </a:moveTo>
                  <a:lnTo>
                    <a:pt x="0" y="1"/>
                  </a:lnTo>
                  <a:lnTo>
                    <a:pt x="122761" y="1"/>
                  </a:lnTo>
                  <a:lnTo>
                    <a:pt x="122761" y="91162"/>
                  </a:lnTo>
                  <a:close/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 rot="10800000">
              <a:off x="1010784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 rot="10800000">
              <a:off x="1228929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 rot="10800000">
              <a:off x="1447786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 rot="10800000">
              <a:off x="1665220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 rot="10800000">
              <a:off x="1883727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 rot="10800000">
              <a:off x="2102222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 rot="10800000">
              <a:off x="2320367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 rot="10800000">
              <a:off x="2539224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 rot="10800000">
              <a:off x="2758036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 rot="10800000">
              <a:off x="2974803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26"/>
            <p:cNvSpPr/>
            <p:nvPr/>
          </p:nvSpPr>
          <p:spPr>
            <a:xfrm rot="10800000">
              <a:off x="3193659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26"/>
            <p:cNvSpPr/>
            <p:nvPr/>
          </p:nvSpPr>
          <p:spPr>
            <a:xfrm rot="10800000">
              <a:off x="3412516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 rot="10800000">
              <a:off x="3630661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 rot="10800000">
              <a:off x="3849474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26"/>
            <p:cNvSpPr/>
            <p:nvPr/>
          </p:nvSpPr>
          <p:spPr>
            <a:xfrm rot="10800000">
              <a:off x="4067664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26"/>
            <p:cNvSpPr/>
            <p:nvPr/>
          </p:nvSpPr>
          <p:spPr>
            <a:xfrm rot="10800000">
              <a:off x="4285097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 rot="10800000">
              <a:off x="4503954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 rot="10800000">
              <a:off x="4722099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 rot="10800000">
              <a:off x="4940912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 rot="10800000">
              <a:off x="5159101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 rot="10800000">
              <a:off x="5377914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26"/>
            <p:cNvSpPr/>
            <p:nvPr/>
          </p:nvSpPr>
          <p:spPr>
            <a:xfrm rot="10800000">
              <a:off x="5595392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26"/>
            <p:cNvSpPr/>
            <p:nvPr/>
          </p:nvSpPr>
          <p:spPr>
            <a:xfrm rot="10800000">
              <a:off x="5813537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1" y="91162"/>
                  </a:moveTo>
                  <a:lnTo>
                    <a:pt x="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 rot="10800000">
              <a:off x="6032350" y="555160"/>
              <a:ext cx="44" cy="4053563"/>
            </a:xfrm>
            <a:custGeom>
              <a:avLst/>
              <a:gdLst/>
              <a:ahLst/>
              <a:cxnLst/>
              <a:rect l="l" t="t" r="r" b="b"/>
              <a:pathLst>
                <a:path w="1" h="91163" fill="none" extrusionOk="0">
                  <a:moveTo>
                    <a:pt x="0" y="91162"/>
                  </a:moveTo>
                  <a:lnTo>
                    <a:pt x="0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 rot="10800000">
              <a:off x="791927" y="4394712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 rot="10800000">
              <a:off x="791927" y="4182125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 rot="10800000">
              <a:off x="791927" y="3968160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 rot="10800000">
              <a:off x="791927" y="3755617"/>
              <a:ext cx="5458612" cy="0"/>
            </a:xfrm>
            <a:custGeom>
              <a:avLst/>
              <a:gdLst/>
              <a:ahLst/>
              <a:cxnLst/>
              <a:rect l="l" t="t" r="r" b="b"/>
              <a:pathLst>
                <a:path w="122762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 rot="10800000">
              <a:off x="791927" y="3541607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 rot="10800000">
              <a:off x="791927" y="3329064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 rot="10800000">
              <a:off x="791927" y="3115099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 rot="10800000">
              <a:off x="791927" y="2901133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 rot="10800000">
              <a:off x="791927" y="2688546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26"/>
            <p:cNvSpPr/>
            <p:nvPr/>
          </p:nvSpPr>
          <p:spPr>
            <a:xfrm rot="10800000">
              <a:off x="791927" y="2474580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26"/>
            <p:cNvSpPr/>
            <p:nvPr/>
          </p:nvSpPr>
          <p:spPr>
            <a:xfrm rot="10800000">
              <a:off x="791927" y="2261993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 rot="10800000">
              <a:off x="791927" y="2048027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 rot="10800000">
              <a:off x="791927" y="1834773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 rot="10800000">
              <a:off x="791927" y="1621519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 rot="10800000">
              <a:off x="791927" y="1408221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 rot="10800000">
              <a:off x="791927" y="1194966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 rot="10800000">
              <a:off x="791927" y="981712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1"/>
                  </a:moveTo>
                  <a:lnTo>
                    <a:pt x="122761" y="1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 rot="10800000">
              <a:off x="791927" y="768414"/>
              <a:ext cx="5458612" cy="44"/>
            </a:xfrm>
            <a:custGeom>
              <a:avLst/>
              <a:gdLst/>
              <a:ahLst/>
              <a:cxnLst/>
              <a:rect l="l" t="t" r="r" b="b"/>
              <a:pathLst>
                <a:path w="122762" h="1" fill="none" extrusionOk="0">
                  <a:moveTo>
                    <a:pt x="0" y="0"/>
                  </a:moveTo>
                  <a:lnTo>
                    <a:pt x="122761" y="0"/>
                  </a:lnTo>
                </a:path>
              </a:pathLst>
            </a:custGeom>
            <a:noFill/>
            <a:ln w="4700" cap="flat" cmpd="sng">
              <a:solidFill>
                <a:srgbClr val="D9D9D9"/>
              </a:solidFill>
              <a:prstDash val="solid"/>
              <a:miter lim="156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06" name="Google Shape;4006;p26"/>
          <p:cNvSpPr txBox="1">
            <a:spLocks noGrp="1"/>
          </p:cNvSpPr>
          <p:nvPr>
            <p:ph type="title" hasCustomPrompt="1"/>
          </p:nvPr>
        </p:nvSpPr>
        <p:spPr>
          <a:xfrm>
            <a:off x="1372175" y="958500"/>
            <a:ext cx="42930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07" name="Google Shape;4007;p26"/>
          <p:cNvSpPr txBox="1">
            <a:spLocks noGrp="1"/>
          </p:cNvSpPr>
          <p:nvPr>
            <p:ph type="subTitle" idx="1"/>
          </p:nvPr>
        </p:nvSpPr>
        <p:spPr>
          <a:xfrm>
            <a:off x="1372179" y="1595239"/>
            <a:ext cx="4293000" cy="3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08" name="Google Shape;4008;p26"/>
          <p:cNvSpPr txBox="1">
            <a:spLocks noGrp="1"/>
          </p:cNvSpPr>
          <p:nvPr>
            <p:ph type="title" idx="2" hasCustomPrompt="1"/>
          </p:nvPr>
        </p:nvSpPr>
        <p:spPr>
          <a:xfrm>
            <a:off x="1372175" y="3239686"/>
            <a:ext cx="42930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09" name="Google Shape;4009;p26"/>
          <p:cNvSpPr txBox="1">
            <a:spLocks noGrp="1"/>
          </p:cNvSpPr>
          <p:nvPr>
            <p:ph type="subTitle" idx="3"/>
          </p:nvPr>
        </p:nvSpPr>
        <p:spPr>
          <a:xfrm>
            <a:off x="1372179" y="3876425"/>
            <a:ext cx="4293000" cy="3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10" name="Google Shape;4010;p26"/>
          <p:cNvSpPr txBox="1">
            <a:spLocks noGrp="1"/>
          </p:cNvSpPr>
          <p:nvPr>
            <p:ph type="title" idx="4" hasCustomPrompt="1"/>
          </p:nvPr>
        </p:nvSpPr>
        <p:spPr>
          <a:xfrm>
            <a:off x="1372175" y="2084768"/>
            <a:ext cx="42930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11" name="Google Shape;4011;p26"/>
          <p:cNvSpPr txBox="1">
            <a:spLocks noGrp="1"/>
          </p:cNvSpPr>
          <p:nvPr>
            <p:ph type="subTitle" idx="5"/>
          </p:nvPr>
        </p:nvSpPr>
        <p:spPr>
          <a:xfrm>
            <a:off x="1372179" y="2704207"/>
            <a:ext cx="4293000" cy="3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12" name="Google Shape;4012;p26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4013" name="Google Shape;4013;p2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4017" name="Google Shape;4017;p2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610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Google Shape;4187;p28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8" name="Google Shape;4188;p28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89" name="Google Shape;4189;p28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4190" name="Google Shape;4190;p2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2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2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2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2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2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2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2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2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2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2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2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2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2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2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2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2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2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2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2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2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2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2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2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2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2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2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2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2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2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2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2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2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2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2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2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2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2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2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2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2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2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2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2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34" name="Google Shape;4234;p2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4235" name="Google Shape;4235;p2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6" name="Google Shape;4236;p2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37" name="Google Shape;4237;p2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2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2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2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2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2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2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2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2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2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2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2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2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2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2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2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2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2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2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2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2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2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2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2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2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2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2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2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2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2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2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2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2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2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2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2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2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2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2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2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2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2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2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2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2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2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3" name="Google Shape;4283;p28"/>
          <p:cNvGrpSpPr/>
          <p:nvPr/>
        </p:nvGrpSpPr>
        <p:grpSpPr>
          <a:xfrm>
            <a:off x="177530" y="114800"/>
            <a:ext cx="5774916" cy="4774565"/>
            <a:chOff x="-172670" y="114800"/>
            <a:chExt cx="5774916" cy="4774565"/>
          </a:xfrm>
        </p:grpSpPr>
        <p:sp>
          <p:nvSpPr>
            <p:cNvPr id="4284" name="Google Shape;4284;p28"/>
            <p:cNvSpPr/>
            <p:nvPr/>
          </p:nvSpPr>
          <p:spPr>
            <a:xfrm flipH="1">
              <a:off x="5105219" y="433326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28"/>
            <p:cNvSpPr/>
            <p:nvPr/>
          </p:nvSpPr>
          <p:spPr>
            <a:xfrm flipH="1">
              <a:off x="5105219" y="64867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28"/>
            <p:cNvSpPr/>
            <p:nvPr/>
          </p:nvSpPr>
          <p:spPr>
            <a:xfrm flipH="1">
              <a:off x="5105219" y="89367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28"/>
            <p:cNvSpPr/>
            <p:nvPr/>
          </p:nvSpPr>
          <p:spPr>
            <a:xfrm flipH="1">
              <a:off x="5105219" y="113979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28"/>
            <p:cNvSpPr/>
            <p:nvPr/>
          </p:nvSpPr>
          <p:spPr>
            <a:xfrm flipH="1">
              <a:off x="5105219" y="138584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35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35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28"/>
            <p:cNvSpPr/>
            <p:nvPr/>
          </p:nvSpPr>
          <p:spPr>
            <a:xfrm flipH="1">
              <a:off x="5105219" y="163084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28"/>
            <p:cNvSpPr/>
            <p:nvPr/>
          </p:nvSpPr>
          <p:spPr>
            <a:xfrm flipH="1">
              <a:off x="5105219" y="1876897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28"/>
            <p:cNvSpPr/>
            <p:nvPr/>
          </p:nvSpPr>
          <p:spPr>
            <a:xfrm flipH="1">
              <a:off x="5105219" y="2121893"/>
              <a:ext cx="497027" cy="96026"/>
            </a:xfrm>
            <a:custGeom>
              <a:avLst/>
              <a:gdLst/>
              <a:ahLst/>
              <a:cxnLst/>
              <a:rect l="l" t="t" r="r" b="b"/>
              <a:pathLst>
                <a:path w="6365" h="1364" extrusionOk="0">
                  <a:moveTo>
                    <a:pt x="674" y="0"/>
                  </a:moveTo>
                  <a:cubicBezTo>
                    <a:pt x="298" y="0"/>
                    <a:pt x="0" y="314"/>
                    <a:pt x="0" y="690"/>
                  </a:cubicBezTo>
                  <a:cubicBezTo>
                    <a:pt x="0" y="1050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0"/>
                    <a:pt x="6364" y="690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28"/>
            <p:cNvSpPr/>
            <p:nvPr/>
          </p:nvSpPr>
          <p:spPr>
            <a:xfrm flipH="1">
              <a:off x="5105219" y="236794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28"/>
            <p:cNvSpPr/>
            <p:nvPr/>
          </p:nvSpPr>
          <p:spPr>
            <a:xfrm flipH="1">
              <a:off x="5105219" y="261399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28"/>
            <p:cNvSpPr/>
            <p:nvPr/>
          </p:nvSpPr>
          <p:spPr>
            <a:xfrm flipH="1">
              <a:off x="5105219" y="285899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28"/>
            <p:cNvSpPr/>
            <p:nvPr/>
          </p:nvSpPr>
          <p:spPr>
            <a:xfrm flipH="1">
              <a:off x="5105219" y="310504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28"/>
            <p:cNvSpPr/>
            <p:nvPr/>
          </p:nvSpPr>
          <p:spPr>
            <a:xfrm flipH="1">
              <a:off x="5105219" y="335004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90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90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28"/>
            <p:cNvSpPr/>
            <p:nvPr/>
          </p:nvSpPr>
          <p:spPr>
            <a:xfrm flipH="1">
              <a:off x="5105219" y="359616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28"/>
            <p:cNvSpPr/>
            <p:nvPr/>
          </p:nvSpPr>
          <p:spPr>
            <a:xfrm flipH="1">
              <a:off x="5105219" y="384221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28"/>
            <p:cNvSpPr/>
            <p:nvPr/>
          </p:nvSpPr>
          <p:spPr>
            <a:xfrm flipH="1">
              <a:off x="5105219" y="408721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314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28"/>
            <p:cNvSpPr/>
            <p:nvPr/>
          </p:nvSpPr>
          <p:spPr>
            <a:xfrm flipH="1">
              <a:off x="-172670" y="147777"/>
              <a:ext cx="5546095" cy="4741589"/>
            </a:xfrm>
            <a:custGeom>
              <a:avLst/>
              <a:gdLst/>
              <a:ahLst/>
              <a:cxnLst/>
              <a:rect l="l" t="t" r="r" b="b"/>
              <a:pathLst>
                <a:path w="45692" h="63137" extrusionOk="0">
                  <a:moveTo>
                    <a:pt x="1631" y="0"/>
                  </a:moveTo>
                  <a:cubicBezTo>
                    <a:pt x="737" y="0"/>
                    <a:pt x="1" y="737"/>
                    <a:pt x="1" y="1631"/>
                  </a:cubicBezTo>
                  <a:lnTo>
                    <a:pt x="1" y="61506"/>
                  </a:lnTo>
                  <a:cubicBezTo>
                    <a:pt x="1" y="62416"/>
                    <a:pt x="737" y="63137"/>
                    <a:pt x="1631" y="63137"/>
                  </a:cubicBezTo>
                  <a:lnTo>
                    <a:pt x="44061" y="63137"/>
                  </a:lnTo>
                  <a:cubicBezTo>
                    <a:pt x="44970" y="63137"/>
                    <a:pt x="45691" y="62416"/>
                    <a:pt x="45691" y="61506"/>
                  </a:cubicBezTo>
                  <a:lnTo>
                    <a:pt x="45691" y="1631"/>
                  </a:lnTo>
                  <a:cubicBezTo>
                    <a:pt x="45691" y="737"/>
                    <a:pt x="44970" y="0"/>
                    <a:pt x="44061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28"/>
            <p:cNvSpPr/>
            <p:nvPr/>
          </p:nvSpPr>
          <p:spPr>
            <a:xfrm flipH="1">
              <a:off x="-172010" y="114800"/>
              <a:ext cx="5484291" cy="4741431"/>
            </a:xfrm>
            <a:custGeom>
              <a:avLst/>
              <a:gdLst/>
              <a:ahLst/>
              <a:cxnLst/>
              <a:rect l="l" t="t" r="r" b="b"/>
              <a:pathLst>
                <a:path w="45691" h="63137" extrusionOk="0">
                  <a:moveTo>
                    <a:pt x="1630" y="1"/>
                  </a:moveTo>
                  <a:cubicBezTo>
                    <a:pt x="721" y="1"/>
                    <a:pt x="0" y="722"/>
                    <a:pt x="0" y="1631"/>
                  </a:cubicBezTo>
                  <a:lnTo>
                    <a:pt x="0" y="61507"/>
                  </a:lnTo>
                  <a:cubicBezTo>
                    <a:pt x="0" y="62416"/>
                    <a:pt x="721" y="63137"/>
                    <a:pt x="1630" y="63137"/>
                  </a:cubicBezTo>
                  <a:lnTo>
                    <a:pt x="44061" y="63137"/>
                  </a:lnTo>
                  <a:cubicBezTo>
                    <a:pt x="44954" y="63137"/>
                    <a:pt x="45691" y="62416"/>
                    <a:pt x="45691" y="61507"/>
                  </a:cubicBezTo>
                  <a:lnTo>
                    <a:pt x="45691" y="1631"/>
                  </a:lnTo>
                  <a:cubicBezTo>
                    <a:pt x="45691" y="722"/>
                    <a:pt x="44954" y="1"/>
                    <a:pt x="44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28"/>
            <p:cNvSpPr/>
            <p:nvPr/>
          </p:nvSpPr>
          <p:spPr>
            <a:xfrm flipH="1">
              <a:off x="-21419" y="280772"/>
              <a:ext cx="5157078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28"/>
            <p:cNvSpPr/>
            <p:nvPr/>
          </p:nvSpPr>
          <p:spPr>
            <a:xfrm flipH="1">
              <a:off x="64857" y="280772"/>
              <a:ext cx="5070832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28"/>
            <p:cNvSpPr/>
            <p:nvPr/>
          </p:nvSpPr>
          <p:spPr>
            <a:xfrm flipH="1">
              <a:off x="94737" y="280773"/>
              <a:ext cx="5102786" cy="4409500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05" name="Google Shape;4305;p28"/>
            <p:cNvGrpSpPr/>
            <p:nvPr/>
          </p:nvGrpSpPr>
          <p:grpSpPr>
            <a:xfrm flipH="1">
              <a:off x="5038101" y="607842"/>
              <a:ext cx="151802" cy="3821450"/>
              <a:chOff x="710516" y="654965"/>
              <a:chExt cx="131419" cy="3669531"/>
            </a:xfrm>
          </p:grpSpPr>
          <p:sp>
            <p:nvSpPr>
              <p:cNvPr id="4306" name="Google Shape;4306;p28"/>
              <p:cNvSpPr/>
              <p:nvPr/>
            </p:nvSpPr>
            <p:spPr>
              <a:xfrm>
                <a:off x="710516" y="654965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7" name="Google Shape;4307;p28"/>
              <p:cNvSpPr/>
              <p:nvPr/>
            </p:nvSpPr>
            <p:spPr>
              <a:xfrm>
                <a:off x="710516" y="891236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57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57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8" name="Google Shape;4308;p28"/>
              <p:cNvSpPr/>
              <p:nvPr/>
            </p:nvSpPr>
            <p:spPr>
              <a:xfrm>
                <a:off x="710516" y="1126492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9" name="Google Shape;4309;p28"/>
              <p:cNvSpPr/>
              <p:nvPr/>
            </p:nvSpPr>
            <p:spPr>
              <a:xfrm>
                <a:off x="710516" y="1362763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0" name="Google Shape;4310;p28"/>
              <p:cNvSpPr/>
              <p:nvPr/>
            </p:nvSpPr>
            <p:spPr>
              <a:xfrm>
                <a:off x="710516" y="1598020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1" name="Google Shape;4311;p28"/>
              <p:cNvSpPr/>
              <p:nvPr/>
            </p:nvSpPr>
            <p:spPr>
              <a:xfrm>
                <a:off x="710516" y="1834290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2" name="Google Shape;4312;p28"/>
              <p:cNvSpPr/>
              <p:nvPr/>
            </p:nvSpPr>
            <p:spPr>
              <a:xfrm>
                <a:off x="710516" y="2070629"/>
                <a:ext cx="131419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8" extrusionOk="0">
                    <a:moveTo>
                      <a:pt x="972" y="0"/>
                    </a:moveTo>
                    <a:cubicBezTo>
                      <a:pt x="423" y="0"/>
                      <a:pt x="0" y="423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3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3" name="Google Shape;4313;p28"/>
              <p:cNvSpPr/>
              <p:nvPr/>
            </p:nvSpPr>
            <p:spPr>
              <a:xfrm>
                <a:off x="710516" y="2305818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4" name="Google Shape;4314;p28"/>
              <p:cNvSpPr/>
              <p:nvPr/>
            </p:nvSpPr>
            <p:spPr>
              <a:xfrm>
                <a:off x="710516" y="2542156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5" name="Google Shape;4315;p28"/>
              <p:cNvSpPr/>
              <p:nvPr/>
            </p:nvSpPr>
            <p:spPr>
              <a:xfrm>
                <a:off x="710516" y="2777345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6" name="Google Shape;4316;p28"/>
              <p:cNvSpPr/>
              <p:nvPr/>
            </p:nvSpPr>
            <p:spPr>
              <a:xfrm>
                <a:off x="710516" y="3013684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7" name="Google Shape;4317;p28"/>
              <p:cNvSpPr/>
              <p:nvPr/>
            </p:nvSpPr>
            <p:spPr>
              <a:xfrm>
                <a:off x="710516" y="3249954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8" name="Google Shape;4318;p28"/>
              <p:cNvSpPr/>
              <p:nvPr/>
            </p:nvSpPr>
            <p:spPr>
              <a:xfrm>
                <a:off x="710516" y="3485211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9" name="Google Shape;4319;p28"/>
              <p:cNvSpPr/>
              <p:nvPr/>
            </p:nvSpPr>
            <p:spPr>
              <a:xfrm>
                <a:off x="710516" y="3721482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0" name="Google Shape;4320;p28"/>
              <p:cNvSpPr/>
              <p:nvPr/>
            </p:nvSpPr>
            <p:spPr>
              <a:xfrm>
                <a:off x="710516" y="3956739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1" name="Google Shape;4321;p28"/>
              <p:cNvSpPr/>
              <p:nvPr/>
            </p:nvSpPr>
            <p:spPr>
              <a:xfrm>
                <a:off x="710516" y="4193009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2" name="Google Shape;4322;p28"/>
            <p:cNvGrpSpPr/>
            <p:nvPr/>
          </p:nvGrpSpPr>
          <p:grpSpPr>
            <a:xfrm flipH="1">
              <a:off x="5080893" y="628751"/>
              <a:ext cx="497028" cy="3779561"/>
              <a:chOff x="374600" y="675043"/>
              <a:chExt cx="430290" cy="3629308"/>
            </a:xfrm>
          </p:grpSpPr>
          <p:sp>
            <p:nvSpPr>
              <p:cNvPr id="4323" name="Google Shape;4323;p28"/>
              <p:cNvSpPr/>
              <p:nvPr/>
            </p:nvSpPr>
            <p:spPr>
              <a:xfrm>
                <a:off x="374600" y="67504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4" name="Google Shape;4324;p28"/>
              <p:cNvSpPr/>
              <p:nvPr/>
            </p:nvSpPr>
            <p:spPr>
              <a:xfrm>
                <a:off x="374600" y="910300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5" name="Google Shape;4325;p28"/>
              <p:cNvSpPr/>
              <p:nvPr/>
            </p:nvSpPr>
            <p:spPr>
              <a:xfrm>
                <a:off x="374600" y="1146638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6" name="Google Shape;4326;p28"/>
              <p:cNvSpPr/>
              <p:nvPr/>
            </p:nvSpPr>
            <p:spPr>
              <a:xfrm>
                <a:off x="374600" y="1382909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35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35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7" name="Google Shape;4327;p28"/>
              <p:cNvSpPr/>
              <p:nvPr/>
            </p:nvSpPr>
            <p:spPr>
              <a:xfrm>
                <a:off x="374600" y="161816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8" name="Google Shape;4328;p28"/>
              <p:cNvSpPr/>
              <p:nvPr/>
            </p:nvSpPr>
            <p:spPr>
              <a:xfrm>
                <a:off x="374600" y="1854436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9" name="Google Shape;4329;p28"/>
              <p:cNvSpPr/>
              <p:nvPr/>
            </p:nvSpPr>
            <p:spPr>
              <a:xfrm>
                <a:off x="374600" y="2089693"/>
                <a:ext cx="430290" cy="9221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4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90"/>
                    </a:cubicBezTo>
                    <a:cubicBezTo>
                      <a:pt x="0" y="1050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0"/>
                      <a:pt x="6364" y="690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0" name="Google Shape;4330;p28"/>
              <p:cNvSpPr/>
              <p:nvPr/>
            </p:nvSpPr>
            <p:spPr>
              <a:xfrm>
                <a:off x="374600" y="232596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1" name="Google Shape;4331;p28"/>
              <p:cNvSpPr/>
              <p:nvPr/>
            </p:nvSpPr>
            <p:spPr>
              <a:xfrm>
                <a:off x="374600" y="256223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2" name="Google Shape;4332;p28"/>
              <p:cNvSpPr/>
              <p:nvPr/>
            </p:nvSpPr>
            <p:spPr>
              <a:xfrm>
                <a:off x="374600" y="2797491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3" name="Google Shape;4333;p28"/>
              <p:cNvSpPr/>
              <p:nvPr/>
            </p:nvSpPr>
            <p:spPr>
              <a:xfrm>
                <a:off x="374600" y="3033762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4" name="Google Shape;4334;p28"/>
              <p:cNvSpPr/>
              <p:nvPr/>
            </p:nvSpPr>
            <p:spPr>
              <a:xfrm>
                <a:off x="374600" y="3269018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90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90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5" name="Google Shape;4335;p28"/>
              <p:cNvSpPr/>
              <p:nvPr/>
            </p:nvSpPr>
            <p:spPr>
              <a:xfrm>
                <a:off x="374600" y="350535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6" name="Google Shape;4336;p28"/>
              <p:cNvSpPr/>
              <p:nvPr/>
            </p:nvSpPr>
            <p:spPr>
              <a:xfrm>
                <a:off x="374600" y="374162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7" name="Google Shape;4337;p28"/>
              <p:cNvSpPr/>
              <p:nvPr/>
            </p:nvSpPr>
            <p:spPr>
              <a:xfrm>
                <a:off x="374600" y="397688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8" name="Google Shape;4338;p28"/>
              <p:cNvSpPr/>
              <p:nvPr/>
            </p:nvSpPr>
            <p:spPr>
              <a:xfrm>
                <a:off x="374600" y="421315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39" name="Google Shape;4339;p28"/>
            <p:cNvGrpSpPr/>
            <p:nvPr/>
          </p:nvGrpSpPr>
          <p:grpSpPr>
            <a:xfrm flipH="1">
              <a:off x="5162328" y="656434"/>
              <a:ext cx="334126" cy="3712843"/>
              <a:chOff x="466451" y="631324"/>
              <a:chExt cx="313175" cy="3565242"/>
            </a:xfrm>
          </p:grpSpPr>
          <p:sp>
            <p:nvSpPr>
              <p:cNvPr id="4340" name="Google Shape;4340;p28"/>
              <p:cNvSpPr/>
              <p:nvPr/>
            </p:nvSpPr>
            <p:spPr>
              <a:xfrm rot="5400000">
                <a:off x="606292" y="4914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1" name="Google Shape;4341;p28"/>
              <p:cNvSpPr/>
              <p:nvPr/>
            </p:nvSpPr>
            <p:spPr>
              <a:xfrm rot="5400000">
                <a:off x="606292" y="7269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2" name="Google Shape;4342;p28"/>
              <p:cNvSpPr/>
              <p:nvPr/>
            </p:nvSpPr>
            <p:spPr>
              <a:xfrm rot="5400000">
                <a:off x="606292" y="9623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3" name="Google Shape;4343;p28"/>
              <p:cNvSpPr/>
              <p:nvPr/>
            </p:nvSpPr>
            <p:spPr>
              <a:xfrm rot="5400000">
                <a:off x="606292" y="11978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4" name="Google Shape;4344;p28"/>
              <p:cNvSpPr/>
              <p:nvPr/>
            </p:nvSpPr>
            <p:spPr>
              <a:xfrm rot="5400000">
                <a:off x="606292" y="14332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5" name="Google Shape;4345;p28"/>
              <p:cNvSpPr/>
              <p:nvPr/>
            </p:nvSpPr>
            <p:spPr>
              <a:xfrm rot="5400000">
                <a:off x="606292" y="16687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6" name="Google Shape;4346;p28"/>
              <p:cNvSpPr/>
              <p:nvPr/>
            </p:nvSpPr>
            <p:spPr>
              <a:xfrm rot="5400000">
                <a:off x="606292" y="19041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7" name="Google Shape;4347;p28"/>
              <p:cNvSpPr/>
              <p:nvPr/>
            </p:nvSpPr>
            <p:spPr>
              <a:xfrm rot="5400000">
                <a:off x="606292" y="21396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8" name="Google Shape;4348;p28"/>
              <p:cNvSpPr/>
              <p:nvPr/>
            </p:nvSpPr>
            <p:spPr>
              <a:xfrm rot="5400000">
                <a:off x="606292" y="23750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9" name="Google Shape;4349;p28"/>
              <p:cNvSpPr/>
              <p:nvPr/>
            </p:nvSpPr>
            <p:spPr>
              <a:xfrm rot="5400000">
                <a:off x="606292" y="26105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0" name="Google Shape;4350;p28"/>
              <p:cNvSpPr/>
              <p:nvPr/>
            </p:nvSpPr>
            <p:spPr>
              <a:xfrm rot="5400000">
                <a:off x="606292" y="28459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1" name="Google Shape;4351;p28"/>
              <p:cNvSpPr/>
              <p:nvPr/>
            </p:nvSpPr>
            <p:spPr>
              <a:xfrm rot="5400000">
                <a:off x="606292" y="30814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2" name="Google Shape;4352;p28"/>
              <p:cNvSpPr/>
              <p:nvPr/>
            </p:nvSpPr>
            <p:spPr>
              <a:xfrm rot="5400000">
                <a:off x="606292" y="33168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3" name="Google Shape;4353;p28"/>
              <p:cNvSpPr/>
              <p:nvPr/>
            </p:nvSpPr>
            <p:spPr>
              <a:xfrm rot="5400000">
                <a:off x="606292" y="35523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4" name="Google Shape;4354;p28"/>
              <p:cNvSpPr/>
              <p:nvPr/>
            </p:nvSpPr>
            <p:spPr>
              <a:xfrm rot="5400000">
                <a:off x="606292" y="37877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5" name="Google Shape;4355;p28"/>
              <p:cNvSpPr/>
              <p:nvPr/>
            </p:nvSpPr>
            <p:spPr>
              <a:xfrm rot="5400000">
                <a:off x="606292" y="40232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56" name="Google Shape;4356;p28"/>
          <p:cNvSpPr txBox="1">
            <a:spLocks noGrp="1"/>
          </p:cNvSpPr>
          <p:nvPr>
            <p:ph type="title"/>
          </p:nvPr>
        </p:nvSpPr>
        <p:spPr>
          <a:xfrm>
            <a:off x="720000" y="1527225"/>
            <a:ext cx="1825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57" name="Google Shape;4357;p28"/>
          <p:cNvSpPr txBox="1">
            <a:spLocks noGrp="1"/>
          </p:cNvSpPr>
          <p:nvPr>
            <p:ph type="subTitle" idx="1"/>
          </p:nvPr>
        </p:nvSpPr>
        <p:spPr>
          <a:xfrm>
            <a:off x="720000" y="2624775"/>
            <a:ext cx="2823300" cy="99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358" name="Google Shape;4358;p28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4359" name="Google Shape;4359;p2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2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2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62" name="Google Shape;4362;p28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4363" name="Google Shape;4363;p2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2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65" name="Google Shape;4365;p28"/>
          <p:cNvGrpSpPr/>
          <p:nvPr/>
        </p:nvGrpSpPr>
        <p:grpSpPr>
          <a:xfrm rot="5400000">
            <a:off x="3525470" y="748878"/>
            <a:ext cx="4823674" cy="3705131"/>
            <a:chOff x="3872944" y="900850"/>
            <a:chExt cx="4942289" cy="3743691"/>
          </a:xfrm>
        </p:grpSpPr>
        <p:sp>
          <p:nvSpPr>
            <p:cNvPr id="4366" name="Google Shape;4366;p28"/>
            <p:cNvSpPr/>
            <p:nvPr/>
          </p:nvSpPr>
          <p:spPr>
            <a:xfrm>
              <a:off x="3872944" y="976500"/>
              <a:ext cx="4942283" cy="3668041"/>
            </a:xfrm>
            <a:custGeom>
              <a:avLst/>
              <a:gdLst/>
              <a:ahLst/>
              <a:cxnLst/>
              <a:rect l="l" t="t" r="r" b="b"/>
              <a:pathLst>
                <a:path w="89526" h="46843" extrusionOk="0">
                  <a:moveTo>
                    <a:pt x="1" y="0"/>
                  </a:moveTo>
                  <a:lnTo>
                    <a:pt x="1" y="46842"/>
                  </a:lnTo>
                  <a:lnTo>
                    <a:pt x="10978" y="46842"/>
                  </a:lnTo>
                  <a:cubicBezTo>
                    <a:pt x="10978" y="46842"/>
                    <a:pt x="15991" y="46842"/>
                    <a:pt x="18773" y="46141"/>
                  </a:cubicBezTo>
                  <a:cubicBezTo>
                    <a:pt x="21580" y="45439"/>
                    <a:pt x="21856" y="45163"/>
                    <a:pt x="25339" y="44035"/>
                  </a:cubicBezTo>
                  <a:cubicBezTo>
                    <a:pt x="26070" y="43797"/>
                    <a:pt x="26802" y="43710"/>
                    <a:pt x="27540" y="43710"/>
                  </a:cubicBezTo>
                  <a:cubicBezTo>
                    <a:pt x="29557" y="43710"/>
                    <a:pt x="31619" y="44361"/>
                    <a:pt x="33828" y="44361"/>
                  </a:cubicBezTo>
                  <a:cubicBezTo>
                    <a:pt x="34636" y="44361"/>
                    <a:pt x="35464" y="44274"/>
                    <a:pt x="36317" y="44035"/>
                  </a:cubicBezTo>
                  <a:cubicBezTo>
                    <a:pt x="40377" y="42908"/>
                    <a:pt x="46643" y="43083"/>
                    <a:pt x="48999" y="42532"/>
                  </a:cubicBezTo>
                  <a:cubicBezTo>
                    <a:pt x="49125" y="42502"/>
                    <a:pt x="49273" y="42488"/>
                    <a:pt x="49440" y="42488"/>
                  </a:cubicBezTo>
                  <a:cubicBezTo>
                    <a:pt x="52384" y="42488"/>
                    <a:pt x="61306" y="46842"/>
                    <a:pt x="64863" y="46842"/>
                  </a:cubicBezTo>
                  <a:cubicBezTo>
                    <a:pt x="68623" y="46842"/>
                    <a:pt x="72382" y="45038"/>
                    <a:pt x="77971" y="42807"/>
                  </a:cubicBezTo>
                  <a:cubicBezTo>
                    <a:pt x="83535" y="40577"/>
                    <a:pt x="81856" y="38070"/>
                    <a:pt x="84362" y="34837"/>
                  </a:cubicBezTo>
                  <a:cubicBezTo>
                    <a:pt x="86868" y="31604"/>
                    <a:pt x="85891" y="27770"/>
                    <a:pt x="85891" y="25539"/>
                  </a:cubicBezTo>
                  <a:cubicBezTo>
                    <a:pt x="85891" y="23308"/>
                    <a:pt x="85891" y="20802"/>
                    <a:pt x="87696" y="17193"/>
                  </a:cubicBezTo>
                  <a:cubicBezTo>
                    <a:pt x="89525" y="13559"/>
                    <a:pt x="88823" y="13434"/>
                    <a:pt x="86317" y="6316"/>
                  </a:cubicBezTo>
                  <a:cubicBezTo>
                    <a:pt x="85315" y="3459"/>
                    <a:pt x="85114" y="1404"/>
                    <a:pt x="85239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28"/>
            <p:cNvSpPr/>
            <p:nvPr/>
          </p:nvSpPr>
          <p:spPr>
            <a:xfrm>
              <a:off x="3872950" y="900850"/>
              <a:ext cx="4942283" cy="3668041"/>
            </a:xfrm>
            <a:custGeom>
              <a:avLst/>
              <a:gdLst/>
              <a:ahLst/>
              <a:cxnLst/>
              <a:rect l="l" t="t" r="r" b="b"/>
              <a:pathLst>
                <a:path w="89526" h="46843" extrusionOk="0">
                  <a:moveTo>
                    <a:pt x="1" y="0"/>
                  </a:moveTo>
                  <a:lnTo>
                    <a:pt x="1" y="46842"/>
                  </a:lnTo>
                  <a:lnTo>
                    <a:pt x="10978" y="46842"/>
                  </a:lnTo>
                  <a:cubicBezTo>
                    <a:pt x="10978" y="46842"/>
                    <a:pt x="15991" y="46842"/>
                    <a:pt x="18773" y="46141"/>
                  </a:cubicBezTo>
                  <a:cubicBezTo>
                    <a:pt x="21580" y="45439"/>
                    <a:pt x="21856" y="45163"/>
                    <a:pt x="25339" y="44035"/>
                  </a:cubicBezTo>
                  <a:cubicBezTo>
                    <a:pt x="26070" y="43797"/>
                    <a:pt x="26802" y="43710"/>
                    <a:pt x="27540" y="43710"/>
                  </a:cubicBezTo>
                  <a:cubicBezTo>
                    <a:pt x="29557" y="43710"/>
                    <a:pt x="31619" y="44361"/>
                    <a:pt x="33828" y="44361"/>
                  </a:cubicBezTo>
                  <a:cubicBezTo>
                    <a:pt x="34636" y="44361"/>
                    <a:pt x="35464" y="44274"/>
                    <a:pt x="36317" y="44035"/>
                  </a:cubicBezTo>
                  <a:cubicBezTo>
                    <a:pt x="40377" y="42908"/>
                    <a:pt x="46643" y="43083"/>
                    <a:pt x="48999" y="42532"/>
                  </a:cubicBezTo>
                  <a:cubicBezTo>
                    <a:pt x="49125" y="42502"/>
                    <a:pt x="49273" y="42488"/>
                    <a:pt x="49440" y="42488"/>
                  </a:cubicBezTo>
                  <a:cubicBezTo>
                    <a:pt x="52384" y="42488"/>
                    <a:pt x="61306" y="46842"/>
                    <a:pt x="64863" y="46842"/>
                  </a:cubicBezTo>
                  <a:cubicBezTo>
                    <a:pt x="68623" y="46842"/>
                    <a:pt x="72382" y="45038"/>
                    <a:pt x="77971" y="42807"/>
                  </a:cubicBezTo>
                  <a:cubicBezTo>
                    <a:pt x="83535" y="40577"/>
                    <a:pt x="81856" y="38070"/>
                    <a:pt x="84362" y="34837"/>
                  </a:cubicBezTo>
                  <a:cubicBezTo>
                    <a:pt x="86868" y="31604"/>
                    <a:pt x="85891" y="27770"/>
                    <a:pt x="85891" y="25539"/>
                  </a:cubicBezTo>
                  <a:cubicBezTo>
                    <a:pt x="85891" y="23308"/>
                    <a:pt x="85891" y="20802"/>
                    <a:pt x="87696" y="17193"/>
                  </a:cubicBezTo>
                  <a:cubicBezTo>
                    <a:pt x="89525" y="13559"/>
                    <a:pt x="88823" y="13434"/>
                    <a:pt x="86317" y="6316"/>
                  </a:cubicBezTo>
                  <a:cubicBezTo>
                    <a:pt x="85315" y="3459"/>
                    <a:pt x="85114" y="1404"/>
                    <a:pt x="85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28"/>
            <p:cNvSpPr/>
            <p:nvPr/>
          </p:nvSpPr>
          <p:spPr>
            <a:xfrm>
              <a:off x="3872950" y="4321335"/>
              <a:ext cx="1526197" cy="247522"/>
            </a:xfrm>
            <a:custGeom>
              <a:avLst/>
              <a:gdLst/>
              <a:ahLst/>
              <a:cxnLst/>
              <a:rect l="l" t="t" r="r" b="b"/>
              <a:pathLst>
                <a:path w="27646" h="3161" extrusionOk="0">
                  <a:moveTo>
                    <a:pt x="24440" y="0"/>
                  </a:moveTo>
                  <a:cubicBezTo>
                    <a:pt x="23356" y="0"/>
                    <a:pt x="22252" y="12"/>
                    <a:pt x="21580" y="53"/>
                  </a:cubicBezTo>
                  <a:cubicBezTo>
                    <a:pt x="19926" y="178"/>
                    <a:pt x="19174" y="579"/>
                    <a:pt x="17570" y="1005"/>
                  </a:cubicBezTo>
                  <a:cubicBezTo>
                    <a:pt x="15941" y="1431"/>
                    <a:pt x="15013" y="1431"/>
                    <a:pt x="13710" y="2208"/>
                  </a:cubicBezTo>
                  <a:cubicBezTo>
                    <a:pt x="13216" y="2502"/>
                    <a:pt x="12615" y="2617"/>
                    <a:pt x="11908" y="2617"/>
                  </a:cubicBezTo>
                  <a:cubicBezTo>
                    <a:pt x="10749" y="2617"/>
                    <a:pt x="9307" y="2309"/>
                    <a:pt x="7595" y="1982"/>
                  </a:cubicBezTo>
                  <a:cubicBezTo>
                    <a:pt x="7234" y="1917"/>
                    <a:pt x="6843" y="1889"/>
                    <a:pt x="6435" y="1889"/>
                  </a:cubicBezTo>
                  <a:cubicBezTo>
                    <a:pt x="3706" y="1889"/>
                    <a:pt x="241" y="3160"/>
                    <a:pt x="1" y="3160"/>
                  </a:cubicBezTo>
                  <a:cubicBezTo>
                    <a:pt x="1" y="3160"/>
                    <a:pt x="5189" y="3160"/>
                    <a:pt x="11931" y="3135"/>
                  </a:cubicBezTo>
                  <a:cubicBezTo>
                    <a:pt x="18673" y="3135"/>
                    <a:pt x="20277" y="2058"/>
                    <a:pt x="23109" y="1105"/>
                  </a:cubicBezTo>
                  <a:cubicBezTo>
                    <a:pt x="25966" y="153"/>
                    <a:pt x="27645" y="28"/>
                    <a:pt x="27645" y="28"/>
                  </a:cubicBezTo>
                  <a:cubicBezTo>
                    <a:pt x="27645" y="28"/>
                    <a:pt x="26066" y="0"/>
                    <a:pt x="2444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28"/>
            <p:cNvSpPr/>
            <p:nvPr/>
          </p:nvSpPr>
          <p:spPr>
            <a:xfrm>
              <a:off x="6367610" y="4170365"/>
              <a:ext cx="1191324" cy="397085"/>
            </a:xfrm>
            <a:custGeom>
              <a:avLst/>
              <a:gdLst/>
              <a:ahLst/>
              <a:cxnLst/>
              <a:rect l="l" t="t" r="r" b="b"/>
              <a:pathLst>
                <a:path w="21580" h="5071" extrusionOk="0">
                  <a:moveTo>
                    <a:pt x="5589" y="1"/>
                  </a:moveTo>
                  <a:cubicBezTo>
                    <a:pt x="4110" y="1"/>
                    <a:pt x="0" y="1179"/>
                    <a:pt x="0" y="1179"/>
                  </a:cubicBezTo>
                  <a:cubicBezTo>
                    <a:pt x="1253" y="1103"/>
                    <a:pt x="2456" y="853"/>
                    <a:pt x="3810" y="778"/>
                  </a:cubicBezTo>
                  <a:cubicBezTo>
                    <a:pt x="3882" y="774"/>
                    <a:pt x="3957" y="771"/>
                    <a:pt x="4036" y="771"/>
                  </a:cubicBezTo>
                  <a:cubicBezTo>
                    <a:pt x="5417" y="771"/>
                    <a:pt x="7723" y="1422"/>
                    <a:pt x="12206" y="3509"/>
                  </a:cubicBezTo>
                  <a:cubicBezTo>
                    <a:pt x="14999" y="4803"/>
                    <a:pt x="17741" y="5071"/>
                    <a:pt x="19531" y="5071"/>
                  </a:cubicBezTo>
                  <a:cubicBezTo>
                    <a:pt x="20791" y="5071"/>
                    <a:pt x="21579" y="4938"/>
                    <a:pt x="21579" y="4938"/>
                  </a:cubicBezTo>
                  <a:cubicBezTo>
                    <a:pt x="21579" y="4938"/>
                    <a:pt x="18171" y="4437"/>
                    <a:pt x="17845" y="4387"/>
                  </a:cubicBezTo>
                  <a:cubicBezTo>
                    <a:pt x="17544" y="4336"/>
                    <a:pt x="15389" y="3133"/>
                    <a:pt x="14361" y="2657"/>
                  </a:cubicBezTo>
                  <a:cubicBezTo>
                    <a:pt x="13308" y="2206"/>
                    <a:pt x="12732" y="2607"/>
                    <a:pt x="11178" y="2206"/>
                  </a:cubicBezTo>
                  <a:cubicBezTo>
                    <a:pt x="9599" y="1780"/>
                    <a:pt x="7043" y="1"/>
                    <a:pt x="5589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28"/>
            <p:cNvSpPr/>
            <p:nvPr/>
          </p:nvSpPr>
          <p:spPr>
            <a:xfrm>
              <a:off x="8553673" y="1185408"/>
              <a:ext cx="222807" cy="1254681"/>
            </a:xfrm>
            <a:custGeom>
              <a:avLst/>
              <a:gdLst/>
              <a:ahLst/>
              <a:cxnLst/>
              <a:rect l="l" t="t" r="r" b="b"/>
              <a:pathLst>
                <a:path w="4036" h="16023" extrusionOk="0">
                  <a:moveTo>
                    <a:pt x="752" y="0"/>
                  </a:moveTo>
                  <a:cubicBezTo>
                    <a:pt x="752" y="0"/>
                    <a:pt x="476" y="2005"/>
                    <a:pt x="903" y="2632"/>
                  </a:cubicBezTo>
                  <a:cubicBezTo>
                    <a:pt x="1329" y="3258"/>
                    <a:pt x="1429" y="3835"/>
                    <a:pt x="1153" y="4211"/>
                  </a:cubicBezTo>
                  <a:cubicBezTo>
                    <a:pt x="852" y="4612"/>
                    <a:pt x="0" y="5589"/>
                    <a:pt x="351" y="6040"/>
                  </a:cubicBezTo>
                  <a:cubicBezTo>
                    <a:pt x="702" y="6491"/>
                    <a:pt x="1178" y="7770"/>
                    <a:pt x="1304" y="8120"/>
                  </a:cubicBezTo>
                  <a:cubicBezTo>
                    <a:pt x="1429" y="8471"/>
                    <a:pt x="1479" y="9549"/>
                    <a:pt x="1479" y="9549"/>
                  </a:cubicBezTo>
                  <a:cubicBezTo>
                    <a:pt x="1479" y="9549"/>
                    <a:pt x="1805" y="9825"/>
                    <a:pt x="2106" y="10176"/>
                  </a:cubicBezTo>
                  <a:cubicBezTo>
                    <a:pt x="2431" y="10526"/>
                    <a:pt x="2582" y="10953"/>
                    <a:pt x="2582" y="11328"/>
                  </a:cubicBezTo>
                  <a:cubicBezTo>
                    <a:pt x="2582" y="11704"/>
                    <a:pt x="2682" y="12331"/>
                    <a:pt x="2582" y="12607"/>
                  </a:cubicBezTo>
                  <a:cubicBezTo>
                    <a:pt x="2456" y="12882"/>
                    <a:pt x="2080" y="13785"/>
                    <a:pt x="1980" y="14110"/>
                  </a:cubicBezTo>
                  <a:cubicBezTo>
                    <a:pt x="1880" y="14411"/>
                    <a:pt x="1604" y="14912"/>
                    <a:pt x="1629" y="15088"/>
                  </a:cubicBezTo>
                  <a:cubicBezTo>
                    <a:pt x="1653" y="15254"/>
                    <a:pt x="1922" y="15754"/>
                    <a:pt x="1910" y="15957"/>
                  </a:cubicBezTo>
                  <a:lnTo>
                    <a:pt x="1910" y="15957"/>
                  </a:lnTo>
                  <a:cubicBezTo>
                    <a:pt x="1968" y="15776"/>
                    <a:pt x="2149" y="15248"/>
                    <a:pt x="2331" y="14812"/>
                  </a:cubicBezTo>
                  <a:cubicBezTo>
                    <a:pt x="2582" y="14236"/>
                    <a:pt x="2657" y="14110"/>
                    <a:pt x="2908" y="13559"/>
                  </a:cubicBezTo>
                  <a:cubicBezTo>
                    <a:pt x="3183" y="13008"/>
                    <a:pt x="3183" y="13033"/>
                    <a:pt x="3309" y="12757"/>
                  </a:cubicBezTo>
                  <a:cubicBezTo>
                    <a:pt x="3434" y="12456"/>
                    <a:pt x="4035" y="11504"/>
                    <a:pt x="3935" y="10426"/>
                  </a:cubicBezTo>
                  <a:cubicBezTo>
                    <a:pt x="3810" y="9323"/>
                    <a:pt x="2406" y="5163"/>
                    <a:pt x="2231" y="4712"/>
                  </a:cubicBezTo>
                  <a:cubicBezTo>
                    <a:pt x="2055" y="4261"/>
                    <a:pt x="752" y="1"/>
                    <a:pt x="752" y="0"/>
                  </a:cubicBezTo>
                  <a:close/>
                  <a:moveTo>
                    <a:pt x="1910" y="15957"/>
                  </a:moveTo>
                  <a:cubicBezTo>
                    <a:pt x="1897" y="15999"/>
                    <a:pt x="1890" y="16022"/>
                    <a:pt x="1892" y="16022"/>
                  </a:cubicBezTo>
                  <a:cubicBezTo>
                    <a:pt x="1892" y="16022"/>
                    <a:pt x="1897" y="16012"/>
                    <a:pt x="1905" y="15990"/>
                  </a:cubicBezTo>
                  <a:cubicBezTo>
                    <a:pt x="1908" y="15980"/>
                    <a:pt x="1910" y="15969"/>
                    <a:pt x="1910" y="15957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71" name="Google Shape;4371;p28"/>
          <p:cNvGrpSpPr/>
          <p:nvPr/>
        </p:nvGrpSpPr>
        <p:grpSpPr>
          <a:xfrm>
            <a:off x="5951409" y="107746"/>
            <a:ext cx="231473" cy="231687"/>
            <a:chOff x="1149500" y="4460600"/>
            <a:chExt cx="108175" cy="108275"/>
          </a:xfrm>
        </p:grpSpPr>
        <p:sp>
          <p:nvSpPr>
            <p:cNvPr id="4372" name="Google Shape;4372;p28"/>
            <p:cNvSpPr/>
            <p:nvPr/>
          </p:nvSpPr>
          <p:spPr>
            <a:xfrm>
              <a:off x="1149500" y="4498300"/>
              <a:ext cx="64300" cy="70575"/>
            </a:xfrm>
            <a:custGeom>
              <a:avLst/>
              <a:gdLst/>
              <a:ahLst/>
              <a:cxnLst/>
              <a:rect l="l" t="t" r="r" b="b"/>
              <a:pathLst>
                <a:path w="2572" h="2823" extrusionOk="0">
                  <a:moveTo>
                    <a:pt x="2399" y="1"/>
                  </a:moveTo>
                  <a:cubicBezTo>
                    <a:pt x="2360" y="1"/>
                    <a:pt x="2320" y="17"/>
                    <a:pt x="2289" y="48"/>
                  </a:cubicBezTo>
                  <a:lnTo>
                    <a:pt x="1" y="2666"/>
                  </a:lnTo>
                  <a:lnTo>
                    <a:pt x="142" y="2822"/>
                  </a:lnTo>
                  <a:lnTo>
                    <a:pt x="2509" y="283"/>
                  </a:lnTo>
                  <a:cubicBezTo>
                    <a:pt x="2571" y="220"/>
                    <a:pt x="2571" y="111"/>
                    <a:pt x="2509" y="48"/>
                  </a:cubicBezTo>
                  <a:cubicBezTo>
                    <a:pt x="2477" y="17"/>
                    <a:pt x="2438" y="1"/>
                    <a:pt x="2399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28"/>
            <p:cNvSpPr/>
            <p:nvPr/>
          </p:nvSpPr>
          <p:spPr>
            <a:xfrm>
              <a:off x="1151850" y="4460600"/>
              <a:ext cx="105825" cy="92675"/>
            </a:xfrm>
            <a:custGeom>
              <a:avLst/>
              <a:gdLst/>
              <a:ahLst/>
              <a:cxnLst/>
              <a:rect l="l" t="t" r="r" b="b"/>
              <a:pathLst>
                <a:path w="4233" h="3707" extrusionOk="0">
                  <a:moveTo>
                    <a:pt x="2128" y="1"/>
                  </a:moveTo>
                  <a:cubicBezTo>
                    <a:pt x="1495" y="1"/>
                    <a:pt x="879" y="328"/>
                    <a:pt x="534" y="913"/>
                  </a:cubicBezTo>
                  <a:cubicBezTo>
                    <a:pt x="1" y="1791"/>
                    <a:pt x="299" y="2935"/>
                    <a:pt x="1176" y="3453"/>
                  </a:cubicBezTo>
                  <a:cubicBezTo>
                    <a:pt x="1474" y="3625"/>
                    <a:pt x="1798" y="3707"/>
                    <a:pt x="2117" y="3707"/>
                  </a:cubicBezTo>
                  <a:cubicBezTo>
                    <a:pt x="2754" y="3707"/>
                    <a:pt x="3371" y="3379"/>
                    <a:pt x="3716" y="2794"/>
                  </a:cubicBezTo>
                  <a:cubicBezTo>
                    <a:pt x="4233" y="1917"/>
                    <a:pt x="3951" y="772"/>
                    <a:pt x="3057" y="255"/>
                  </a:cubicBezTo>
                  <a:cubicBezTo>
                    <a:pt x="2765" y="83"/>
                    <a:pt x="2444" y="1"/>
                    <a:pt x="2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28"/>
            <p:cNvSpPr/>
            <p:nvPr/>
          </p:nvSpPr>
          <p:spPr>
            <a:xfrm>
              <a:off x="1151850" y="4460625"/>
              <a:ext cx="105450" cy="92650"/>
            </a:xfrm>
            <a:custGeom>
              <a:avLst/>
              <a:gdLst/>
              <a:ahLst/>
              <a:cxnLst/>
              <a:rect l="l" t="t" r="r" b="b"/>
              <a:pathLst>
                <a:path w="4218" h="3706" extrusionOk="0">
                  <a:moveTo>
                    <a:pt x="2113" y="0"/>
                  </a:moveTo>
                  <a:cubicBezTo>
                    <a:pt x="1482" y="0"/>
                    <a:pt x="872" y="324"/>
                    <a:pt x="534" y="912"/>
                  </a:cubicBezTo>
                  <a:cubicBezTo>
                    <a:pt x="1" y="1790"/>
                    <a:pt x="299" y="2934"/>
                    <a:pt x="1176" y="3452"/>
                  </a:cubicBezTo>
                  <a:cubicBezTo>
                    <a:pt x="1474" y="3624"/>
                    <a:pt x="1798" y="3706"/>
                    <a:pt x="2117" y="3706"/>
                  </a:cubicBezTo>
                  <a:cubicBezTo>
                    <a:pt x="2754" y="3706"/>
                    <a:pt x="3371" y="3378"/>
                    <a:pt x="3716" y="2793"/>
                  </a:cubicBezTo>
                  <a:cubicBezTo>
                    <a:pt x="4217" y="1947"/>
                    <a:pt x="3966" y="881"/>
                    <a:pt x="3183" y="332"/>
                  </a:cubicBezTo>
                  <a:lnTo>
                    <a:pt x="3183" y="332"/>
                  </a:lnTo>
                  <a:cubicBezTo>
                    <a:pt x="3778" y="771"/>
                    <a:pt x="3951" y="1586"/>
                    <a:pt x="3574" y="2229"/>
                  </a:cubicBezTo>
                  <a:cubicBezTo>
                    <a:pt x="3303" y="2677"/>
                    <a:pt x="2824" y="2931"/>
                    <a:pt x="2331" y="2931"/>
                  </a:cubicBezTo>
                  <a:cubicBezTo>
                    <a:pt x="2082" y="2931"/>
                    <a:pt x="1830" y="2867"/>
                    <a:pt x="1600" y="2731"/>
                  </a:cubicBezTo>
                  <a:cubicBezTo>
                    <a:pt x="910" y="2339"/>
                    <a:pt x="690" y="1445"/>
                    <a:pt x="1098" y="771"/>
                  </a:cubicBezTo>
                  <a:cubicBezTo>
                    <a:pt x="1365" y="315"/>
                    <a:pt x="1845" y="57"/>
                    <a:pt x="2336" y="57"/>
                  </a:cubicBezTo>
                  <a:cubicBezTo>
                    <a:pt x="2537" y="57"/>
                    <a:pt x="2740" y="100"/>
                    <a:pt x="2932" y="191"/>
                  </a:cubicBezTo>
                  <a:cubicBezTo>
                    <a:pt x="2669" y="62"/>
                    <a:pt x="2389" y="0"/>
                    <a:pt x="2113" y="0"/>
                  </a:cubicBezTo>
                  <a:close/>
                </a:path>
              </a:pathLst>
            </a:custGeom>
            <a:solidFill>
              <a:srgbClr val="000000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28"/>
            <p:cNvSpPr/>
            <p:nvPr/>
          </p:nvSpPr>
          <p:spPr>
            <a:xfrm>
              <a:off x="1203575" y="4472650"/>
              <a:ext cx="28625" cy="25075"/>
            </a:xfrm>
            <a:custGeom>
              <a:avLst/>
              <a:gdLst/>
              <a:ahLst/>
              <a:cxnLst/>
              <a:rect l="l" t="t" r="r" b="b"/>
              <a:pathLst>
                <a:path w="1145" h="1003" extrusionOk="0">
                  <a:moveTo>
                    <a:pt x="569" y="1"/>
                  </a:moveTo>
                  <a:cubicBezTo>
                    <a:pt x="397" y="1"/>
                    <a:pt x="235" y="88"/>
                    <a:pt x="142" y="243"/>
                  </a:cubicBezTo>
                  <a:cubicBezTo>
                    <a:pt x="1" y="478"/>
                    <a:pt x="79" y="792"/>
                    <a:pt x="314" y="933"/>
                  </a:cubicBezTo>
                  <a:cubicBezTo>
                    <a:pt x="393" y="980"/>
                    <a:pt x="480" y="1003"/>
                    <a:pt x="566" y="1003"/>
                  </a:cubicBezTo>
                  <a:cubicBezTo>
                    <a:pt x="739" y="1003"/>
                    <a:pt x="910" y="912"/>
                    <a:pt x="1004" y="745"/>
                  </a:cubicBezTo>
                  <a:cubicBezTo>
                    <a:pt x="1145" y="510"/>
                    <a:pt x="1067" y="212"/>
                    <a:pt x="831" y="71"/>
                  </a:cubicBezTo>
                  <a:cubicBezTo>
                    <a:pt x="747" y="23"/>
                    <a:pt x="657" y="1"/>
                    <a:pt x="569" y="1"/>
                  </a:cubicBezTo>
                  <a:close/>
                </a:path>
              </a:pathLst>
            </a:custGeom>
            <a:solidFill>
              <a:srgbClr val="FFFFFF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76" name="Google Shape;4376;p28"/>
          <p:cNvGrpSpPr/>
          <p:nvPr/>
        </p:nvGrpSpPr>
        <p:grpSpPr>
          <a:xfrm>
            <a:off x="5629512" y="107739"/>
            <a:ext cx="682876" cy="261981"/>
            <a:chOff x="6445825" y="432551"/>
            <a:chExt cx="1380664" cy="529684"/>
          </a:xfrm>
        </p:grpSpPr>
        <p:sp>
          <p:nvSpPr>
            <p:cNvPr id="4377" name="Google Shape;4377;p28"/>
            <p:cNvSpPr/>
            <p:nvPr/>
          </p:nvSpPr>
          <p:spPr>
            <a:xfrm>
              <a:off x="6452300" y="467670"/>
              <a:ext cx="1374189" cy="494565"/>
            </a:xfrm>
            <a:custGeom>
              <a:avLst/>
              <a:gdLst/>
              <a:ahLst/>
              <a:cxnLst/>
              <a:rect l="l" t="t" r="r" b="b"/>
              <a:pathLst>
                <a:path w="16553" h="5957" extrusionOk="0">
                  <a:moveTo>
                    <a:pt x="14484" y="0"/>
                  </a:moveTo>
                  <a:lnTo>
                    <a:pt x="236" y="533"/>
                  </a:lnTo>
                  <a:cubicBezTo>
                    <a:pt x="957" y="925"/>
                    <a:pt x="910" y="941"/>
                    <a:pt x="1568" y="1427"/>
                  </a:cubicBezTo>
                  <a:cubicBezTo>
                    <a:pt x="941" y="1630"/>
                    <a:pt x="628" y="1850"/>
                    <a:pt x="1" y="2054"/>
                  </a:cubicBezTo>
                  <a:cubicBezTo>
                    <a:pt x="298" y="2367"/>
                    <a:pt x="769" y="2712"/>
                    <a:pt x="1192" y="2837"/>
                  </a:cubicBezTo>
                  <a:cubicBezTo>
                    <a:pt x="1036" y="2993"/>
                    <a:pt x="217" y="3647"/>
                    <a:pt x="93" y="3680"/>
                  </a:cubicBezTo>
                  <a:lnTo>
                    <a:pt x="93" y="3680"/>
                  </a:lnTo>
                  <a:cubicBezTo>
                    <a:pt x="84" y="3672"/>
                    <a:pt x="79" y="3668"/>
                    <a:pt x="79" y="3668"/>
                  </a:cubicBezTo>
                  <a:lnTo>
                    <a:pt x="79" y="3668"/>
                  </a:lnTo>
                  <a:cubicBezTo>
                    <a:pt x="76" y="3677"/>
                    <a:pt x="78" y="3682"/>
                    <a:pt x="85" y="3682"/>
                  </a:cubicBezTo>
                  <a:cubicBezTo>
                    <a:pt x="87" y="3682"/>
                    <a:pt x="90" y="3681"/>
                    <a:pt x="93" y="3680"/>
                  </a:cubicBezTo>
                  <a:lnTo>
                    <a:pt x="93" y="3680"/>
                  </a:lnTo>
                  <a:cubicBezTo>
                    <a:pt x="210" y="3782"/>
                    <a:pt x="1025" y="4488"/>
                    <a:pt x="1082" y="4531"/>
                  </a:cubicBezTo>
                  <a:lnTo>
                    <a:pt x="1082" y="4531"/>
                  </a:lnTo>
                  <a:cubicBezTo>
                    <a:pt x="1062" y="4570"/>
                    <a:pt x="466" y="5725"/>
                    <a:pt x="189" y="5957"/>
                  </a:cubicBezTo>
                  <a:cubicBezTo>
                    <a:pt x="9029" y="5502"/>
                    <a:pt x="14123" y="5533"/>
                    <a:pt x="16396" y="5251"/>
                  </a:cubicBezTo>
                  <a:cubicBezTo>
                    <a:pt x="16349" y="5251"/>
                    <a:pt x="15894" y="5016"/>
                    <a:pt x="15440" y="4781"/>
                  </a:cubicBezTo>
                  <a:cubicBezTo>
                    <a:pt x="15785" y="4624"/>
                    <a:pt x="16177" y="4530"/>
                    <a:pt x="16553" y="4515"/>
                  </a:cubicBezTo>
                  <a:cubicBezTo>
                    <a:pt x="16239" y="4295"/>
                    <a:pt x="15910" y="4076"/>
                    <a:pt x="15597" y="3856"/>
                  </a:cubicBezTo>
                  <a:cubicBezTo>
                    <a:pt x="15769" y="3605"/>
                    <a:pt x="15988" y="3386"/>
                    <a:pt x="16239" y="3198"/>
                  </a:cubicBezTo>
                  <a:cubicBezTo>
                    <a:pt x="16020" y="3026"/>
                    <a:pt x="15785" y="2837"/>
                    <a:pt x="15565" y="2665"/>
                  </a:cubicBezTo>
                  <a:cubicBezTo>
                    <a:pt x="15863" y="2540"/>
                    <a:pt x="16161" y="2352"/>
                    <a:pt x="16380" y="2116"/>
                  </a:cubicBezTo>
                  <a:lnTo>
                    <a:pt x="15409" y="1411"/>
                  </a:lnTo>
                  <a:cubicBezTo>
                    <a:pt x="15503" y="1129"/>
                    <a:pt x="15910" y="862"/>
                    <a:pt x="16004" y="565"/>
                  </a:cubicBezTo>
                  <a:cubicBezTo>
                    <a:pt x="15565" y="486"/>
                    <a:pt x="15205" y="314"/>
                    <a:pt x="1448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28"/>
            <p:cNvSpPr/>
            <p:nvPr/>
          </p:nvSpPr>
          <p:spPr>
            <a:xfrm>
              <a:off x="6445825" y="432551"/>
              <a:ext cx="1374189" cy="493237"/>
            </a:xfrm>
            <a:custGeom>
              <a:avLst/>
              <a:gdLst/>
              <a:ahLst/>
              <a:cxnLst/>
              <a:rect l="l" t="t" r="r" b="b"/>
              <a:pathLst>
                <a:path w="16553" h="5941" extrusionOk="0">
                  <a:moveTo>
                    <a:pt x="16396" y="5235"/>
                  </a:moveTo>
                  <a:cubicBezTo>
                    <a:pt x="16394" y="5236"/>
                    <a:pt x="16392" y="5236"/>
                    <a:pt x="16391" y="5236"/>
                  </a:cubicBezTo>
                  <a:lnTo>
                    <a:pt x="16391" y="5236"/>
                  </a:lnTo>
                  <a:cubicBezTo>
                    <a:pt x="16392" y="5236"/>
                    <a:pt x="16394" y="5236"/>
                    <a:pt x="16396" y="5235"/>
                  </a:cubicBezTo>
                  <a:close/>
                  <a:moveTo>
                    <a:pt x="14483" y="0"/>
                  </a:moveTo>
                  <a:lnTo>
                    <a:pt x="235" y="517"/>
                  </a:lnTo>
                  <a:cubicBezTo>
                    <a:pt x="956" y="909"/>
                    <a:pt x="909" y="925"/>
                    <a:pt x="1552" y="1427"/>
                  </a:cubicBezTo>
                  <a:cubicBezTo>
                    <a:pt x="941" y="1615"/>
                    <a:pt x="627" y="1834"/>
                    <a:pt x="0" y="2038"/>
                  </a:cubicBezTo>
                  <a:cubicBezTo>
                    <a:pt x="298" y="2367"/>
                    <a:pt x="768" y="2696"/>
                    <a:pt x="1176" y="2837"/>
                  </a:cubicBezTo>
                  <a:cubicBezTo>
                    <a:pt x="1036" y="2992"/>
                    <a:pt x="217" y="3636"/>
                    <a:pt x="92" y="3679"/>
                  </a:cubicBezTo>
                  <a:lnTo>
                    <a:pt x="92" y="3679"/>
                  </a:lnTo>
                  <a:cubicBezTo>
                    <a:pt x="83" y="3672"/>
                    <a:pt x="79" y="3668"/>
                    <a:pt x="79" y="3668"/>
                  </a:cubicBezTo>
                  <a:lnTo>
                    <a:pt x="79" y="3668"/>
                  </a:lnTo>
                  <a:cubicBezTo>
                    <a:pt x="74" y="3677"/>
                    <a:pt x="75" y="3681"/>
                    <a:pt x="81" y="3681"/>
                  </a:cubicBezTo>
                  <a:cubicBezTo>
                    <a:pt x="84" y="3681"/>
                    <a:pt x="87" y="3681"/>
                    <a:pt x="92" y="3679"/>
                  </a:cubicBezTo>
                  <a:lnTo>
                    <a:pt x="92" y="3679"/>
                  </a:lnTo>
                  <a:cubicBezTo>
                    <a:pt x="206" y="3776"/>
                    <a:pt x="1023" y="4473"/>
                    <a:pt x="1081" y="4515"/>
                  </a:cubicBezTo>
                  <a:lnTo>
                    <a:pt x="1081" y="4515"/>
                  </a:lnTo>
                  <a:cubicBezTo>
                    <a:pt x="1060" y="4556"/>
                    <a:pt x="450" y="5710"/>
                    <a:pt x="173" y="5941"/>
                  </a:cubicBezTo>
                  <a:cubicBezTo>
                    <a:pt x="9022" y="5487"/>
                    <a:pt x="14115" y="5533"/>
                    <a:pt x="16391" y="5236"/>
                  </a:cubicBezTo>
                  <a:lnTo>
                    <a:pt x="16391" y="5236"/>
                  </a:lnTo>
                  <a:cubicBezTo>
                    <a:pt x="16390" y="5236"/>
                    <a:pt x="16390" y="5236"/>
                    <a:pt x="16389" y="5236"/>
                  </a:cubicBezTo>
                  <a:cubicBezTo>
                    <a:pt x="16306" y="5236"/>
                    <a:pt x="15865" y="4993"/>
                    <a:pt x="15424" y="4765"/>
                  </a:cubicBezTo>
                  <a:cubicBezTo>
                    <a:pt x="15784" y="4608"/>
                    <a:pt x="16161" y="4514"/>
                    <a:pt x="16552" y="4514"/>
                  </a:cubicBezTo>
                  <a:cubicBezTo>
                    <a:pt x="16223" y="4295"/>
                    <a:pt x="15910" y="4075"/>
                    <a:pt x="15581" y="3856"/>
                  </a:cubicBezTo>
                  <a:cubicBezTo>
                    <a:pt x="15769" y="3605"/>
                    <a:pt x="15988" y="3370"/>
                    <a:pt x="16239" y="3182"/>
                  </a:cubicBezTo>
                  <a:cubicBezTo>
                    <a:pt x="16004" y="3010"/>
                    <a:pt x="15784" y="2837"/>
                    <a:pt x="15549" y="2649"/>
                  </a:cubicBezTo>
                  <a:cubicBezTo>
                    <a:pt x="15863" y="2539"/>
                    <a:pt x="16145" y="2351"/>
                    <a:pt x="16380" y="2101"/>
                  </a:cubicBezTo>
                  <a:cubicBezTo>
                    <a:pt x="16051" y="1865"/>
                    <a:pt x="15722" y="1630"/>
                    <a:pt x="15408" y="1395"/>
                  </a:cubicBezTo>
                  <a:cubicBezTo>
                    <a:pt x="15502" y="1113"/>
                    <a:pt x="15910" y="847"/>
                    <a:pt x="16004" y="564"/>
                  </a:cubicBezTo>
                  <a:cubicBezTo>
                    <a:pt x="15565" y="470"/>
                    <a:pt x="15204" y="298"/>
                    <a:pt x="14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55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p29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1" name="Google Shape;4381;p29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82" name="Google Shape;4382;p29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4383" name="Google Shape;4383;p29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29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29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6" name="Google Shape;4386;p29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29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29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29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29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29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2" name="Google Shape;4392;p29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3" name="Google Shape;4393;p29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29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29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29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29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29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29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29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29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29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29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29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29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29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29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29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29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29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29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29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29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29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29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29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29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29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29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29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29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29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3" name="Google Shape;4423;p29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4" name="Google Shape;4424;p29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29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29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427" name="Google Shape;4427;p29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4428" name="Google Shape;4428;p29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9" name="Google Shape;4429;p29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0" name="Google Shape;4430;p29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29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29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29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29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29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29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29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29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29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29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29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29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29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29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29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29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29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29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29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29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29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29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29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29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29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29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29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29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29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29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29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29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29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29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29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29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29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29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29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29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29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29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29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29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29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76" name="Google Shape;4476;p29"/>
          <p:cNvGrpSpPr/>
          <p:nvPr/>
        </p:nvGrpSpPr>
        <p:grpSpPr>
          <a:xfrm>
            <a:off x="174459" y="111790"/>
            <a:ext cx="7393212" cy="4798655"/>
            <a:chOff x="269441" y="182520"/>
            <a:chExt cx="6724770" cy="4717514"/>
          </a:xfrm>
        </p:grpSpPr>
        <p:grpSp>
          <p:nvGrpSpPr>
            <p:cNvPr id="4477" name="Google Shape;4477;p29"/>
            <p:cNvGrpSpPr/>
            <p:nvPr/>
          </p:nvGrpSpPr>
          <p:grpSpPr>
            <a:xfrm>
              <a:off x="269441" y="182520"/>
              <a:ext cx="6724770" cy="4717514"/>
              <a:chOff x="1880275" y="1515575"/>
              <a:chExt cx="3914985" cy="2848568"/>
            </a:xfrm>
          </p:grpSpPr>
          <p:sp>
            <p:nvSpPr>
              <p:cNvPr id="4478" name="Google Shape;4478;p29"/>
              <p:cNvSpPr/>
              <p:nvPr/>
            </p:nvSpPr>
            <p:spPr>
              <a:xfrm>
                <a:off x="1880280" y="1571221"/>
                <a:ext cx="3914980" cy="2792922"/>
              </a:xfrm>
              <a:custGeom>
                <a:avLst/>
                <a:gdLst/>
                <a:ahLst/>
                <a:cxnLst/>
                <a:rect l="l" t="t" r="r" b="b"/>
                <a:pathLst>
                  <a:path w="158405" h="112777" extrusionOk="0">
                    <a:moveTo>
                      <a:pt x="1975" y="0"/>
                    </a:moveTo>
                    <a:cubicBezTo>
                      <a:pt x="894" y="0"/>
                      <a:pt x="0" y="893"/>
                      <a:pt x="0" y="1975"/>
                    </a:cubicBezTo>
                    <a:lnTo>
                      <a:pt x="0" y="110817"/>
                    </a:lnTo>
                    <a:cubicBezTo>
                      <a:pt x="0" y="111899"/>
                      <a:pt x="894" y="112777"/>
                      <a:pt x="1975" y="112777"/>
                    </a:cubicBezTo>
                    <a:lnTo>
                      <a:pt x="156446" y="112777"/>
                    </a:lnTo>
                    <a:cubicBezTo>
                      <a:pt x="157527" y="112777"/>
                      <a:pt x="158405" y="111899"/>
                      <a:pt x="158405" y="110817"/>
                    </a:cubicBezTo>
                    <a:lnTo>
                      <a:pt x="158405" y="1975"/>
                    </a:lnTo>
                    <a:cubicBezTo>
                      <a:pt x="158405" y="893"/>
                      <a:pt x="157527" y="0"/>
                      <a:pt x="156446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9" name="Google Shape;4479;p29"/>
              <p:cNvSpPr/>
              <p:nvPr/>
            </p:nvSpPr>
            <p:spPr>
              <a:xfrm>
                <a:off x="1880275" y="1515575"/>
                <a:ext cx="3870425" cy="2823350"/>
              </a:xfrm>
              <a:custGeom>
                <a:avLst/>
                <a:gdLst/>
                <a:ahLst/>
                <a:cxnLst/>
                <a:rect l="l" t="t" r="r" b="b"/>
                <a:pathLst>
                  <a:path w="154817" h="112934" extrusionOk="0">
                    <a:moveTo>
                      <a:pt x="1976" y="0"/>
                    </a:moveTo>
                    <a:cubicBezTo>
                      <a:pt x="879" y="0"/>
                      <a:pt x="1" y="878"/>
                      <a:pt x="1" y="1960"/>
                    </a:cubicBezTo>
                    <a:lnTo>
                      <a:pt x="1" y="110974"/>
                    </a:lnTo>
                    <a:cubicBezTo>
                      <a:pt x="1" y="112056"/>
                      <a:pt x="879" y="112934"/>
                      <a:pt x="1976" y="112934"/>
                    </a:cubicBezTo>
                    <a:lnTo>
                      <a:pt x="152841" y="112934"/>
                    </a:lnTo>
                    <a:cubicBezTo>
                      <a:pt x="153923" y="112934"/>
                      <a:pt x="154816" y="112056"/>
                      <a:pt x="154816" y="110974"/>
                    </a:cubicBezTo>
                    <a:lnTo>
                      <a:pt x="154816" y="1960"/>
                    </a:lnTo>
                    <a:cubicBezTo>
                      <a:pt x="154816" y="878"/>
                      <a:pt x="153923" y="0"/>
                      <a:pt x="152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0" name="Google Shape;4480;p29"/>
              <p:cNvSpPr/>
              <p:nvPr/>
            </p:nvSpPr>
            <p:spPr>
              <a:xfrm>
                <a:off x="1916725" y="1541825"/>
                <a:ext cx="3797525" cy="2770450"/>
              </a:xfrm>
              <a:custGeom>
                <a:avLst/>
                <a:gdLst/>
                <a:ahLst/>
                <a:cxnLst/>
                <a:rect l="l" t="t" r="r" b="b"/>
                <a:pathLst>
                  <a:path w="151901" h="110818" extrusionOk="0">
                    <a:moveTo>
                      <a:pt x="1960" y="0"/>
                    </a:moveTo>
                    <a:cubicBezTo>
                      <a:pt x="878" y="0"/>
                      <a:pt x="1" y="878"/>
                      <a:pt x="1" y="1975"/>
                    </a:cubicBezTo>
                    <a:lnTo>
                      <a:pt x="1" y="108859"/>
                    </a:lnTo>
                    <a:cubicBezTo>
                      <a:pt x="1" y="109940"/>
                      <a:pt x="878" y="110818"/>
                      <a:pt x="1960" y="110818"/>
                    </a:cubicBezTo>
                    <a:lnTo>
                      <a:pt x="149941" y="110818"/>
                    </a:lnTo>
                    <a:cubicBezTo>
                      <a:pt x="151023" y="110818"/>
                      <a:pt x="151900" y="109940"/>
                      <a:pt x="151900" y="108859"/>
                    </a:cubicBezTo>
                    <a:lnTo>
                      <a:pt x="151900" y="1975"/>
                    </a:lnTo>
                    <a:cubicBezTo>
                      <a:pt x="151900" y="878"/>
                      <a:pt x="151023" y="0"/>
                      <a:pt x="149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81" name="Google Shape;4481;p29"/>
            <p:cNvSpPr/>
            <p:nvPr/>
          </p:nvSpPr>
          <p:spPr>
            <a:xfrm>
              <a:off x="294861" y="3331168"/>
              <a:ext cx="412285" cy="386666"/>
            </a:xfrm>
            <a:custGeom>
              <a:avLst/>
              <a:gdLst/>
              <a:ahLst/>
              <a:cxnLst/>
              <a:rect l="l" t="t" r="r" b="b"/>
              <a:pathLst>
                <a:path w="12102" h="11350" extrusionOk="0">
                  <a:moveTo>
                    <a:pt x="5737" y="1"/>
                  </a:moveTo>
                  <a:lnTo>
                    <a:pt x="1" y="5612"/>
                  </a:lnTo>
                  <a:lnTo>
                    <a:pt x="5612" y="11349"/>
                  </a:lnTo>
                  <a:lnTo>
                    <a:pt x="11992" y="11349"/>
                  </a:lnTo>
                  <a:lnTo>
                    <a:pt x="12007" y="5753"/>
                  </a:lnTo>
                  <a:lnTo>
                    <a:pt x="12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29"/>
            <p:cNvSpPr/>
            <p:nvPr/>
          </p:nvSpPr>
          <p:spPr>
            <a:xfrm>
              <a:off x="3564665" y="516075"/>
              <a:ext cx="88029" cy="4049633"/>
            </a:xfrm>
            <a:custGeom>
              <a:avLst/>
              <a:gdLst/>
              <a:ahLst/>
              <a:cxnLst/>
              <a:rect l="l" t="t" r="r" b="b"/>
              <a:pathLst>
                <a:path w="2039" h="99408" extrusionOk="0">
                  <a:moveTo>
                    <a:pt x="1" y="1"/>
                  </a:moveTo>
                  <a:lnTo>
                    <a:pt x="1" y="99407"/>
                  </a:lnTo>
                  <a:lnTo>
                    <a:pt x="2039" y="99407"/>
                  </a:lnTo>
                  <a:lnTo>
                    <a:pt x="2039" y="1"/>
                  </a:lnTo>
                  <a:close/>
                </a:path>
              </a:pathLst>
            </a:custGeom>
            <a:solidFill>
              <a:srgbClr val="E5E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29"/>
            <p:cNvSpPr/>
            <p:nvPr/>
          </p:nvSpPr>
          <p:spPr>
            <a:xfrm>
              <a:off x="5175229" y="193950"/>
              <a:ext cx="389323" cy="410650"/>
            </a:xfrm>
            <a:custGeom>
              <a:avLst/>
              <a:gdLst/>
              <a:ahLst/>
              <a:cxnLst/>
              <a:rect l="l" t="t" r="r" b="b"/>
              <a:pathLst>
                <a:path w="11428" h="12054" extrusionOk="0">
                  <a:moveTo>
                    <a:pt x="5690" y="0"/>
                  </a:moveTo>
                  <a:lnTo>
                    <a:pt x="0" y="5674"/>
                  </a:lnTo>
                  <a:lnTo>
                    <a:pt x="79" y="12054"/>
                  </a:lnTo>
                  <a:lnTo>
                    <a:pt x="5690" y="12007"/>
                  </a:lnTo>
                  <a:lnTo>
                    <a:pt x="11427" y="12038"/>
                  </a:lnTo>
                  <a:lnTo>
                    <a:pt x="11364" y="5674"/>
                  </a:lnTo>
                  <a:lnTo>
                    <a:pt x="5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29"/>
            <p:cNvSpPr/>
            <p:nvPr/>
          </p:nvSpPr>
          <p:spPr>
            <a:xfrm>
              <a:off x="287400" y="1523076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63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485" name="Google Shape;4485;p29"/>
            <p:cNvGrpSpPr/>
            <p:nvPr/>
          </p:nvGrpSpPr>
          <p:grpSpPr>
            <a:xfrm>
              <a:off x="3506435" y="347565"/>
              <a:ext cx="211891" cy="228660"/>
              <a:chOff x="3749825" y="1582175"/>
              <a:chExt cx="122700" cy="140325"/>
            </a:xfrm>
          </p:grpSpPr>
          <p:sp>
            <p:nvSpPr>
              <p:cNvPr id="4486" name="Google Shape;4486;p29"/>
              <p:cNvSpPr/>
              <p:nvPr/>
            </p:nvSpPr>
            <p:spPr>
              <a:xfrm>
                <a:off x="3749825" y="1582175"/>
                <a:ext cx="122700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92" extrusionOk="0">
                    <a:moveTo>
                      <a:pt x="2462" y="1"/>
                    </a:moveTo>
                    <a:cubicBezTo>
                      <a:pt x="1098" y="1"/>
                      <a:pt x="1" y="1098"/>
                      <a:pt x="1" y="2446"/>
                    </a:cubicBezTo>
                    <a:cubicBezTo>
                      <a:pt x="1" y="3794"/>
                      <a:pt x="1098" y="4891"/>
                      <a:pt x="2462" y="4891"/>
                    </a:cubicBezTo>
                    <a:cubicBezTo>
                      <a:pt x="3810" y="4891"/>
                      <a:pt x="4907" y="3794"/>
                      <a:pt x="4907" y="2446"/>
                    </a:cubicBezTo>
                    <a:cubicBezTo>
                      <a:pt x="4907" y="1098"/>
                      <a:pt x="3810" y="1"/>
                      <a:pt x="2462" y="1"/>
                    </a:cubicBezTo>
                    <a:close/>
                  </a:path>
                </a:pathLst>
              </a:custGeom>
              <a:solidFill>
                <a:srgbClr val="CE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7" name="Google Shape;4487;p29"/>
              <p:cNvSpPr/>
              <p:nvPr/>
            </p:nvSpPr>
            <p:spPr>
              <a:xfrm>
                <a:off x="3749825" y="1599825"/>
                <a:ext cx="1227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907" extrusionOk="0">
                    <a:moveTo>
                      <a:pt x="2462" y="0"/>
                    </a:moveTo>
                    <a:cubicBezTo>
                      <a:pt x="1098" y="0"/>
                      <a:pt x="1" y="1097"/>
                      <a:pt x="1" y="2461"/>
                    </a:cubicBezTo>
                    <a:cubicBezTo>
                      <a:pt x="1" y="3809"/>
                      <a:pt x="1098" y="4906"/>
                      <a:pt x="2462" y="4906"/>
                    </a:cubicBezTo>
                    <a:cubicBezTo>
                      <a:pt x="3810" y="4906"/>
                      <a:pt x="4907" y="3809"/>
                      <a:pt x="4907" y="2461"/>
                    </a:cubicBezTo>
                    <a:cubicBezTo>
                      <a:pt x="4907" y="1097"/>
                      <a:pt x="3810" y="0"/>
                      <a:pt x="2462" y="0"/>
                    </a:cubicBezTo>
                    <a:close/>
                  </a:path>
                </a:pathLst>
              </a:custGeom>
              <a:solidFill>
                <a:srgbClr val="E5E4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88" name="Google Shape;4488;p29"/>
            <p:cNvSpPr/>
            <p:nvPr/>
          </p:nvSpPr>
          <p:spPr>
            <a:xfrm>
              <a:off x="451797" y="431885"/>
              <a:ext cx="3252650" cy="4251306"/>
            </a:xfrm>
            <a:custGeom>
              <a:avLst/>
              <a:gdLst/>
              <a:ahLst/>
              <a:cxnLst/>
              <a:rect l="l" t="t" r="r" b="b"/>
              <a:pathLst>
                <a:path w="71664" h="101962" extrusionOk="0">
                  <a:moveTo>
                    <a:pt x="0" y="0"/>
                  </a:moveTo>
                  <a:lnTo>
                    <a:pt x="0" y="101962"/>
                  </a:lnTo>
                  <a:lnTo>
                    <a:pt x="71663" y="101962"/>
                  </a:lnTo>
                  <a:lnTo>
                    <a:pt x="71663" y="0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29"/>
            <p:cNvSpPr/>
            <p:nvPr/>
          </p:nvSpPr>
          <p:spPr>
            <a:xfrm>
              <a:off x="425102" y="415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29"/>
            <p:cNvSpPr/>
            <p:nvPr/>
          </p:nvSpPr>
          <p:spPr>
            <a:xfrm>
              <a:off x="287400" y="1009909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79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29"/>
            <p:cNvSpPr/>
            <p:nvPr/>
          </p:nvSpPr>
          <p:spPr>
            <a:xfrm>
              <a:off x="505853" y="390023"/>
              <a:ext cx="3199274" cy="4250680"/>
            </a:xfrm>
            <a:custGeom>
              <a:avLst/>
              <a:gdLst/>
              <a:ahLst/>
              <a:cxnLst/>
              <a:rect l="l" t="t" r="r" b="b"/>
              <a:pathLst>
                <a:path w="70488" h="101947" extrusionOk="0">
                  <a:moveTo>
                    <a:pt x="0" y="1"/>
                  </a:moveTo>
                  <a:lnTo>
                    <a:pt x="0" y="101947"/>
                  </a:lnTo>
                  <a:lnTo>
                    <a:pt x="70488" y="101947"/>
                  </a:lnTo>
                  <a:lnTo>
                    <a:pt x="70488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29"/>
            <p:cNvSpPr/>
            <p:nvPr/>
          </p:nvSpPr>
          <p:spPr>
            <a:xfrm>
              <a:off x="544258" y="347569"/>
              <a:ext cx="3235093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493" name="Google Shape;4493;p29"/>
            <p:cNvGrpSpPr/>
            <p:nvPr/>
          </p:nvGrpSpPr>
          <p:grpSpPr>
            <a:xfrm>
              <a:off x="3605646" y="347555"/>
              <a:ext cx="3171263" cy="4335622"/>
              <a:chOff x="3813879" y="1643320"/>
              <a:chExt cx="1829821" cy="2599605"/>
            </a:xfrm>
          </p:grpSpPr>
          <p:sp>
            <p:nvSpPr>
              <p:cNvPr id="4494" name="Google Shape;4494;p29"/>
              <p:cNvSpPr/>
              <p:nvPr/>
            </p:nvSpPr>
            <p:spPr>
              <a:xfrm>
                <a:off x="3852100" y="1693875"/>
                <a:ext cx="1791600" cy="2549050"/>
              </a:xfrm>
              <a:custGeom>
                <a:avLst/>
                <a:gdLst/>
                <a:ahLst/>
                <a:cxnLst/>
                <a:rect l="l" t="t" r="r" b="b"/>
                <a:pathLst>
                  <a:path w="71664" h="101962" extrusionOk="0">
                    <a:moveTo>
                      <a:pt x="1" y="0"/>
                    </a:moveTo>
                    <a:lnTo>
                      <a:pt x="1" y="101962"/>
                    </a:lnTo>
                    <a:lnTo>
                      <a:pt x="71664" y="101962"/>
                    </a:lnTo>
                    <a:lnTo>
                      <a:pt x="71664" y="0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5" name="Google Shape;4495;p29"/>
              <p:cNvSpPr/>
              <p:nvPr/>
            </p:nvSpPr>
            <p:spPr>
              <a:xfrm>
                <a:off x="3851725" y="1668775"/>
                <a:ext cx="1762600" cy="2548675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7" extrusionOk="0">
                    <a:moveTo>
                      <a:pt x="0" y="1"/>
                    </a:moveTo>
                    <a:lnTo>
                      <a:pt x="0" y="101947"/>
                    </a:lnTo>
                    <a:lnTo>
                      <a:pt x="70503" y="101947"/>
                    </a:lnTo>
                    <a:lnTo>
                      <a:pt x="70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6" name="Google Shape;4496;p29"/>
              <p:cNvSpPr/>
              <p:nvPr/>
            </p:nvSpPr>
            <p:spPr>
              <a:xfrm>
                <a:off x="3813879" y="1643320"/>
                <a:ext cx="1776877" cy="2548650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6" extrusionOk="0">
                    <a:moveTo>
                      <a:pt x="1" y="0"/>
                    </a:moveTo>
                    <a:lnTo>
                      <a:pt x="1" y="101946"/>
                    </a:lnTo>
                    <a:lnTo>
                      <a:pt x="70504" y="101946"/>
                    </a:lnTo>
                    <a:lnTo>
                      <a:pt x="705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97" name="Google Shape;4497;p29"/>
            <p:cNvSpPr/>
            <p:nvPr/>
          </p:nvSpPr>
          <p:spPr>
            <a:xfrm>
              <a:off x="6564675" y="347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98" name="Google Shape;4498;p29"/>
          <p:cNvSpPr txBox="1">
            <a:spLocks noGrp="1"/>
          </p:cNvSpPr>
          <p:nvPr>
            <p:ph type="title"/>
          </p:nvPr>
        </p:nvSpPr>
        <p:spPr>
          <a:xfrm>
            <a:off x="1676775" y="384225"/>
            <a:ext cx="4302000" cy="73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99" name="Google Shape;4499;p29"/>
          <p:cNvSpPr txBox="1">
            <a:spLocks noGrp="1"/>
          </p:cNvSpPr>
          <p:nvPr>
            <p:ph type="subTitle" idx="1"/>
          </p:nvPr>
        </p:nvSpPr>
        <p:spPr>
          <a:xfrm>
            <a:off x="2487225" y="2450113"/>
            <a:ext cx="2681100" cy="83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00" name="Google Shape;4500;p29"/>
          <p:cNvSpPr txBox="1">
            <a:spLocks noGrp="1"/>
          </p:cNvSpPr>
          <p:nvPr>
            <p:ph type="subTitle" idx="2"/>
          </p:nvPr>
        </p:nvSpPr>
        <p:spPr>
          <a:xfrm>
            <a:off x="2263875" y="2107350"/>
            <a:ext cx="3127800" cy="24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501" name="Google Shape;4501;p29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4502" name="Google Shape;4502;p29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29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29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05" name="Google Shape;4505;p29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4506" name="Google Shape;4506;p29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29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08" name="Google Shape;4508;p29"/>
          <p:cNvSpPr txBox="1"/>
          <p:nvPr/>
        </p:nvSpPr>
        <p:spPr>
          <a:xfrm>
            <a:off x="2113074" y="3442900"/>
            <a:ext cx="3429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Actor"/>
                <a:ea typeface="Actor"/>
                <a:cs typeface="Actor"/>
                <a:sym typeface="Actor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D55246"/>
                </a:solidFill>
                <a:effectLst/>
                <a:uLnTx/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Actor"/>
                <a:ea typeface="Actor"/>
                <a:cs typeface="Actor"/>
                <a:sym typeface="Actor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D55246"/>
                </a:solidFill>
                <a:effectLst/>
                <a:uLnTx/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Actor"/>
                <a:ea typeface="Actor"/>
                <a:cs typeface="Actor"/>
                <a:sym typeface="Actor"/>
              </a:rPr>
              <a:t>,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D55246"/>
                </a:solidFill>
                <a:effectLst/>
                <a:uLnTx/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D55246"/>
              </a:solidFill>
              <a:effectLst/>
              <a:uLnTx/>
              <a:uFillTx/>
              <a:latin typeface="Actor"/>
              <a:ea typeface="Actor"/>
              <a:cs typeface="Actor"/>
              <a:sym typeface="Actor"/>
            </a:endParaRPr>
          </a:p>
        </p:txBody>
      </p:sp>
    </p:spTree>
    <p:extLst>
      <p:ext uri="{BB962C8B-B14F-4D97-AF65-F5344CB8AC3E}">
        <p14:creationId xmlns:p14="http://schemas.microsoft.com/office/powerpoint/2010/main" val="2397392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30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1" name="Google Shape;4511;p30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12" name="Google Shape;4512;p30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4513" name="Google Shape;4513;p30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0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0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0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0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0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0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0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0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0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0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0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0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0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0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0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0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0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0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0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0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0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0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0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0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0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0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0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0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0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0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0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0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0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0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0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0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0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0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0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0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0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0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0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0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0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0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0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30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30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0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0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0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0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0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0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0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0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0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0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0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0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0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0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0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0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0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0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0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0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0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0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0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0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0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0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0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0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0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0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0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0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0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0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0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0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0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0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0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0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0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0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0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0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0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0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0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0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0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12" name="Google Shape;4612;p30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4613" name="Google Shape;4613;p3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4" name="Google Shape;4614;p3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5" name="Google Shape;4615;p3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6" name="Google Shape;4616;p3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7" name="Google Shape;4617;p3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8" name="Google Shape;4618;p30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0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0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21" name="Google Shape;4621;p30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4622" name="Google Shape;4622;p3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3" name="Google Shape;4623;p3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4" name="Google Shape;4624;p3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5" name="Google Shape;4625;p3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6" name="Google Shape;4626;p3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27" name="Google Shape;4627;p30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0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0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0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0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0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33" name="Google Shape;4633;p30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4634" name="Google Shape;4634;p30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0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36" name="Google Shape;4636;p30"/>
          <p:cNvGrpSpPr/>
          <p:nvPr/>
        </p:nvGrpSpPr>
        <p:grpSpPr>
          <a:xfrm>
            <a:off x="0" y="108400"/>
            <a:ext cx="8969513" cy="4926696"/>
            <a:chOff x="0" y="108400"/>
            <a:chExt cx="8969513" cy="4926696"/>
          </a:xfrm>
        </p:grpSpPr>
        <p:sp>
          <p:nvSpPr>
            <p:cNvPr id="4637" name="Google Shape;4637;p30"/>
            <p:cNvSpPr/>
            <p:nvPr/>
          </p:nvSpPr>
          <p:spPr>
            <a:xfrm>
              <a:off x="406786" y="260748"/>
              <a:ext cx="8330135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0"/>
            <p:cNvSpPr/>
            <p:nvPr/>
          </p:nvSpPr>
          <p:spPr>
            <a:xfrm>
              <a:off x="4572359" y="108400"/>
              <a:ext cx="4397154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0"/>
            <p:cNvSpPr/>
            <p:nvPr/>
          </p:nvSpPr>
          <p:spPr>
            <a:xfrm>
              <a:off x="174375" y="108400"/>
              <a:ext cx="4478033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0"/>
            <p:cNvSpPr/>
            <p:nvPr/>
          </p:nvSpPr>
          <p:spPr>
            <a:xfrm>
              <a:off x="720000" y="4210391"/>
              <a:ext cx="297050" cy="824706"/>
            </a:xfrm>
            <a:custGeom>
              <a:avLst/>
              <a:gdLst/>
              <a:ahLst/>
              <a:cxnLst/>
              <a:rect l="l" t="t" r="r" b="b"/>
              <a:pathLst>
                <a:path w="11882" h="32071" extrusionOk="0">
                  <a:moveTo>
                    <a:pt x="1" y="1"/>
                  </a:moveTo>
                  <a:lnTo>
                    <a:pt x="1" y="32070"/>
                  </a:lnTo>
                  <a:lnTo>
                    <a:pt x="5941" y="26240"/>
                  </a:lnTo>
                  <a:lnTo>
                    <a:pt x="11882" y="32070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0"/>
            <p:cNvSpPr/>
            <p:nvPr/>
          </p:nvSpPr>
          <p:spPr>
            <a:xfrm flipH="1">
              <a:off x="25" y="1930375"/>
              <a:ext cx="1040534" cy="540081"/>
            </a:xfrm>
            <a:custGeom>
              <a:avLst/>
              <a:gdLst/>
              <a:ahLst/>
              <a:cxnLst/>
              <a:rect l="l" t="t" r="r" b="b"/>
              <a:pathLst>
                <a:path w="25942" h="13465" extrusionOk="0">
                  <a:moveTo>
                    <a:pt x="1866" y="1"/>
                  </a:moveTo>
                  <a:lnTo>
                    <a:pt x="0" y="7211"/>
                  </a:lnTo>
                  <a:lnTo>
                    <a:pt x="24076" y="13465"/>
                  </a:lnTo>
                  <a:lnTo>
                    <a:pt x="25941" y="6255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0"/>
            <p:cNvSpPr/>
            <p:nvPr/>
          </p:nvSpPr>
          <p:spPr>
            <a:xfrm>
              <a:off x="293478" y="233896"/>
              <a:ext cx="4320006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0"/>
            <p:cNvSpPr/>
            <p:nvPr/>
          </p:nvSpPr>
          <p:spPr>
            <a:xfrm>
              <a:off x="4613294" y="233896"/>
              <a:ext cx="4237321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44" name="Google Shape;4644;p30"/>
            <p:cNvGrpSpPr/>
            <p:nvPr/>
          </p:nvGrpSpPr>
          <p:grpSpPr>
            <a:xfrm>
              <a:off x="418990" y="297292"/>
              <a:ext cx="1016917" cy="968564"/>
              <a:chOff x="2196125" y="2117850"/>
              <a:chExt cx="569000" cy="541975"/>
            </a:xfrm>
          </p:grpSpPr>
          <p:sp>
            <p:nvSpPr>
              <p:cNvPr id="4645" name="Google Shape;4645;p30"/>
              <p:cNvSpPr/>
              <p:nvPr/>
            </p:nvSpPr>
            <p:spPr>
              <a:xfrm>
                <a:off x="2196125" y="2117850"/>
                <a:ext cx="56900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21679" extrusionOk="0">
                    <a:moveTo>
                      <a:pt x="4906" y="1"/>
                    </a:moveTo>
                    <a:lnTo>
                      <a:pt x="0" y="17854"/>
                    </a:lnTo>
                    <a:lnTo>
                      <a:pt x="13903" y="21678"/>
                    </a:lnTo>
                    <a:lnTo>
                      <a:pt x="18825" y="19249"/>
                    </a:lnTo>
                    <a:lnTo>
                      <a:pt x="22759" y="4907"/>
                    </a:lnTo>
                    <a:lnTo>
                      <a:pt x="49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6" name="Google Shape;4646;p30"/>
              <p:cNvSpPr/>
              <p:nvPr/>
            </p:nvSpPr>
            <p:spPr>
              <a:xfrm>
                <a:off x="2543700" y="2571625"/>
                <a:ext cx="123075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3528" extrusionOk="0">
                    <a:moveTo>
                      <a:pt x="972" y="1"/>
                    </a:moveTo>
                    <a:lnTo>
                      <a:pt x="0" y="3527"/>
                    </a:lnTo>
                    <a:lnTo>
                      <a:pt x="4922" y="109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7" name="Google Shape;4647;p30"/>
              <p:cNvSpPr/>
              <p:nvPr/>
            </p:nvSpPr>
            <p:spPr>
              <a:xfrm>
                <a:off x="2298775" y="2117850"/>
                <a:ext cx="466350" cy="195950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7838" extrusionOk="0">
                    <a:moveTo>
                      <a:pt x="800" y="1"/>
                    </a:moveTo>
                    <a:lnTo>
                      <a:pt x="1" y="2932"/>
                    </a:lnTo>
                    <a:lnTo>
                      <a:pt x="17854" y="7838"/>
                    </a:lnTo>
                    <a:lnTo>
                      <a:pt x="18653" y="4907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8" name="Google Shape;4648;p30"/>
            <p:cNvSpPr/>
            <p:nvPr/>
          </p:nvSpPr>
          <p:spPr>
            <a:xfrm flipH="1">
              <a:off x="35" y="2533900"/>
              <a:ext cx="1021040" cy="387342"/>
            </a:xfrm>
            <a:custGeom>
              <a:avLst/>
              <a:gdLst/>
              <a:ahLst/>
              <a:cxnLst/>
              <a:rect l="l" t="t" r="r" b="b"/>
              <a:pathLst>
                <a:path w="25456" h="9657" extrusionOk="0">
                  <a:moveTo>
                    <a:pt x="24782" y="1"/>
                  </a:moveTo>
                  <a:lnTo>
                    <a:pt x="1" y="2227"/>
                  </a:lnTo>
                  <a:lnTo>
                    <a:pt x="675" y="9656"/>
                  </a:lnTo>
                  <a:lnTo>
                    <a:pt x="25456" y="7431"/>
                  </a:lnTo>
                  <a:lnTo>
                    <a:pt x="24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0"/>
            <p:cNvSpPr/>
            <p:nvPr/>
          </p:nvSpPr>
          <p:spPr>
            <a:xfrm flipH="1">
              <a:off x="0" y="3060134"/>
              <a:ext cx="1037365" cy="490425"/>
            </a:xfrm>
            <a:custGeom>
              <a:avLst/>
              <a:gdLst/>
              <a:ahLst/>
              <a:cxnLst/>
              <a:rect l="l" t="t" r="r" b="b"/>
              <a:pathLst>
                <a:path w="25863" h="12227" extrusionOk="0">
                  <a:moveTo>
                    <a:pt x="1489" y="0"/>
                  </a:moveTo>
                  <a:lnTo>
                    <a:pt x="0" y="7305"/>
                  </a:lnTo>
                  <a:lnTo>
                    <a:pt x="24389" y="12226"/>
                  </a:lnTo>
                  <a:lnTo>
                    <a:pt x="25863" y="492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50" name="Google Shape;4650;p30"/>
            <p:cNvGrpSpPr/>
            <p:nvPr/>
          </p:nvGrpSpPr>
          <p:grpSpPr>
            <a:xfrm>
              <a:off x="389641" y="210298"/>
              <a:ext cx="8365548" cy="4599194"/>
              <a:chOff x="278825" y="1433275"/>
              <a:chExt cx="6996946" cy="3489525"/>
            </a:xfrm>
          </p:grpSpPr>
          <p:sp>
            <p:nvSpPr>
              <p:cNvPr id="4651" name="Google Shape;4651;p30"/>
              <p:cNvSpPr/>
              <p:nvPr/>
            </p:nvSpPr>
            <p:spPr>
              <a:xfrm>
                <a:off x="278825" y="1459525"/>
                <a:ext cx="3498746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2" name="Google Shape;4652;p30"/>
              <p:cNvSpPr/>
              <p:nvPr/>
            </p:nvSpPr>
            <p:spPr>
              <a:xfrm>
                <a:off x="299869" y="1433275"/>
                <a:ext cx="3477703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3" name="Google Shape;4653;p30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4" name="Google Shape;4654;p30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55" name="Google Shape;4655;p30"/>
          <p:cNvSpPr txBox="1">
            <a:spLocks noGrp="1"/>
          </p:cNvSpPr>
          <p:nvPr>
            <p:ph type="title"/>
          </p:nvPr>
        </p:nvSpPr>
        <p:spPr>
          <a:xfrm>
            <a:off x="1557150" y="445025"/>
            <a:ext cx="6029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6" name="Google Shape;4656;p30"/>
          <p:cNvSpPr txBox="1">
            <a:spLocks noGrp="1"/>
          </p:cNvSpPr>
          <p:nvPr>
            <p:ph type="subTitle" idx="1"/>
          </p:nvPr>
        </p:nvSpPr>
        <p:spPr>
          <a:xfrm>
            <a:off x="720000" y="1459650"/>
            <a:ext cx="3852000" cy="261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57" name="Google Shape;4657;p30"/>
          <p:cNvSpPr txBox="1">
            <a:spLocks noGrp="1"/>
          </p:cNvSpPr>
          <p:nvPr>
            <p:ph type="subTitle" idx="2"/>
          </p:nvPr>
        </p:nvSpPr>
        <p:spPr>
          <a:xfrm>
            <a:off x="4572000" y="1459650"/>
            <a:ext cx="3852000" cy="261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4658" name="Google Shape;4658;p30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4659" name="Google Shape;4659;p30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0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0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62" name="Google Shape;4662;p30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4663" name="Google Shape;4663;p30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0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05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5" y="1930375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p31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7" name="Google Shape;4667;p31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68" name="Google Shape;4668;p31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4669" name="Google Shape;4669;p31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31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1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1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31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31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1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1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1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1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1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31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31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1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1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1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1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1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1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1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1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1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1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31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31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1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1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1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1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1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1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1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1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2" name="Google Shape;4702;p31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31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1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1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1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1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1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1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1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31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31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13" name="Google Shape;4713;p31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4714" name="Google Shape;4714;p31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5" name="Google Shape;4715;p31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16" name="Google Shape;4716;p31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1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1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1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1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1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1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1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1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1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1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1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1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1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1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1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1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1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1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31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6" name="Google Shape;4736;p31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7" name="Google Shape;4737;p31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31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31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31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31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31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31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31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31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31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31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31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31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31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31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31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31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31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31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31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31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31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31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31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31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995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p3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4" name="Google Shape;4764;p3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65" name="Google Shape;4765;p32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4766" name="Google Shape;4766;p32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4767" name="Google Shape;4767;p32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771" name="Google Shape;4771;p32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772" name="Google Shape;4772;p32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3" name="Google Shape;4773;p32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4" name="Google Shape;4774;p32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5" name="Google Shape;4775;p32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6" name="Google Shape;4776;p32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7" name="Google Shape;4777;p32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8" name="Google Shape;4778;p32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9" name="Google Shape;4779;p32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0" name="Google Shape;4780;p32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1" name="Google Shape;4781;p32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2" name="Google Shape;4782;p32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3" name="Google Shape;4783;p32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4" name="Google Shape;4784;p32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5" name="Google Shape;4785;p32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6" name="Google Shape;4786;p32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7" name="Google Shape;4787;p32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8" name="Google Shape;4788;p32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9" name="Google Shape;4789;p32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0" name="Google Shape;4790;p32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1" name="Google Shape;4791;p32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2" name="Google Shape;4792;p32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3" name="Google Shape;4793;p32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4" name="Google Shape;4794;p32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5" name="Google Shape;4795;p32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6" name="Google Shape;4796;p32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7" name="Google Shape;4797;p32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8" name="Google Shape;4798;p32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9" name="Google Shape;4799;p32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0" name="Google Shape;4800;p32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1" name="Google Shape;4801;p32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2" name="Google Shape;4802;p32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3" name="Google Shape;4803;p32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4" name="Google Shape;4804;p32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5" name="Google Shape;4805;p32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6" name="Google Shape;4806;p32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7" name="Google Shape;4807;p32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8" name="Google Shape;4808;p32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9" name="Google Shape;4809;p32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0" name="Google Shape;4810;p32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11" name="Google Shape;4811;p32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816" name="Google Shape;4816;p32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817" name="Google Shape;4817;p32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8" name="Google Shape;4818;p32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9" name="Google Shape;4819;p32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0" name="Google Shape;4820;p32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821" name="Google Shape;4821;p32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797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434415" y="393978"/>
            <a:ext cx="5685638" cy="4407184"/>
            <a:chOff x="390096" y="767718"/>
            <a:chExt cx="4590745" cy="305524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90096" y="767718"/>
              <a:ext cx="4547287" cy="3055240"/>
              <a:chOff x="834429" y="919124"/>
              <a:chExt cx="3979771" cy="271239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839800" y="919124"/>
                <a:ext cx="3974400" cy="2068200"/>
              </a:xfrm>
              <a:prstGeom prst="rect">
                <a:avLst/>
              </a:pr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>
                <a:off x="834429" y="2110751"/>
                <a:ext cx="3978741" cy="1520766"/>
                <a:chOff x="2998700" y="2493550"/>
                <a:chExt cx="3792889" cy="1947952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2998700" y="2493550"/>
                  <a:ext cx="3792889" cy="194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59" h="42641" extrusionOk="0">
                      <a:moveTo>
                        <a:pt x="1" y="1"/>
                      </a:moveTo>
                      <a:lnTo>
                        <a:pt x="1" y="24913"/>
                      </a:lnTo>
                      <a:cubicBezTo>
                        <a:pt x="1" y="24913"/>
                        <a:pt x="728" y="35364"/>
                        <a:pt x="4913" y="36893"/>
                      </a:cubicBezTo>
                      <a:cubicBezTo>
                        <a:pt x="6993" y="37658"/>
                        <a:pt x="7407" y="37658"/>
                        <a:pt x="7614" y="37658"/>
                      </a:cubicBezTo>
                      <a:cubicBezTo>
                        <a:pt x="7821" y="37658"/>
                        <a:pt x="7821" y="37658"/>
                        <a:pt x="9074" y="38422"/>
                      </a:cubicBezTo>
                      <a:cubicBezTo>
                        <a:pt x="10376" y="39217"/>
                        <a:pt x="10643" y="39334"/>
                        <a:pt x="10898" y="39334"/>
                      </a:cubicBezTo>
                      <a:cubicBezTo>
                        <a:pt x="11005" y="39334"/>
                        <a:pt x="11110" y="39314"/>
                        <a:pt x="11289" y="39314"/>
                      </a:cubicBezTo>
                      <a:cubicBezTo>
                        <a:pt x="11503" y="39314"/>
                        <a:pt x="11824" y="39343"/>
                        <a:pt x="12382" y="39475"/>
                      </a:cubicBezTo>
                      <a:cubicBezTo>
                        <a:pt x="13743" y="39779"/>
                        <a:pt x="15084" y="40278"/>
                        <a:pt x="16529" y="40278"/>
                      </a:cubicBezTo>
                      <a:cubicBezTo>
                        <a:pt x="17345" y="40278"/>
                        <a:pt x="18194" y="40119"/>
                        <a:pt x="19099" y="39675"/>
                      </a:cubicBezTo>
                      <a:cubicBezTo>
                        <a:pt x="20696" y="38876"/>
                        <a:pt x="22956" y="38526"/>
                        <a:pt x="24936" y="38526"/>
                      </a:cubicBezTo>
                      <a:cubicBezTo>
                        <a:pt x="26062" y="38526"/>
                        <a:pt x="27098" y="38639"/>
                        <a:pt x="27871" y="38848"/>
                      </a:cubicBezTo>
                      <a:cubicBezTo>
                        <a:pt x="29976" y="39400"/>
                        <a:pt x="29274" y="41204"/>
                        <a:pt x="32608" y="41630"/>
                      </a:cubicBezTo>
                      <a:cubicBezTo>
                        <a:pt x="35036" y="41922"/>
                        <a:pt x="35921" y="42640"/>
                        <a:pt x="37144" y="42640"/>
                      </a:cubicBezTo>
                      <a:cubicBezTo>
                        <a:pt x="37599" y="42640"/>
                        <a:pt x="38102" y="42540"/>
                        <a:pt x="38748" y="42282"/>
                      </a:cubicBezTo>
                      <a:cubicBezTo>
                        <a:pt x="41104" y="41354"/>
                        <a:pt x="41455" y="41505"/>
                        <a:pt x="44412" y="41204"/>
                      </a:cubicBezTo>
                      <a:cubicBezTo>
                        <a:pt x="47370" y="40928"/>
                        <a:pt x="51956" y="40352"/>
                        <a:pt x="52808" y="39675"/>
                      </a:cubicBezTo>
                      <a:cubicBezTo>
                        <a:pt x="52910" y="39589"/>
                        <a:pt x="53017" y="39552"/>
                        <a:pt x="53134" y="39552"/>
                      </a:cubicBezTo>
                      <a:cubicBezTo>
                        <a:pt x="53914" y="39552"/>
                        <a:pt x="55085" y="41229"/>
                        <a:pt x="57339" y="41229"/>
                      </a:cubicBezTo>
                      <a:cubicBezTo>
                        <a:pt x="57495" y="41229"/>
                        <a:pt x="57655" y="41221"/>
                        <a:pt x="57821" y="41204"/>
                      </a:cubicBezTo>
                      <a:cubicBezTo>
                        <a:pt x="57969" y="41190"/>
                        <a:pt x="58114" y="41184"/>
                        <a:pt x="58258" y="41184"/>
                      </a:cubicBezTo>
                      <a:cubicBezTo>
                        <a:pt x="60398" y="41184"/>
                        <a:pt x="62114" y="42638"/>
                        <a:pt x="63927" y="42638"/>
                      </a:cubicBezTo>
                      <a:cubicBezTo>
                        <a:pt x="64389" y="42638"/>
                        <a:pt x="64857" y="42543"/>
                        <a:pt x="65340" y="42307"/>
                      </a:cubicBezTo>
                      <a:cubicBezTo>
                        <a:pt x="67697" y="41152"/>
                        <a:pt x="68192" y="40241"/>
                        <a:pt x="70911" y="40241"/>
                      </a:cubicBezTo>
                      <a:cubicBezTo>
                        <a:pt x="71083" y="40241"/>
                        <a:pt x="71264" y="40244"/>
                        <a:pt x="71455" y="40252"/>
                      </a:cubicBezTo>
                      <a:cubicBezTo>
                        <a:pt x="74435" y="40368"/>
                        <a:pt x="76571" y="41220"/>
                        <a:pt x="77965" y="41220"/>
                      </a:cubicBezTo>
                      <a:cubicBezTo>
                        <a:pt x="78072" y="41220"/>
                        <a:pt x="78174" y="41215"/>
                        <a:pt x="78272" y="41204"/>
                      </a:cubicBezTo>
                      <a:cubicBezTo>
                        <a:pt x="78740" y="41162"/>
                        <a:pt x="79428" y="41148"/>
                        <a:pt x="80137" y="41148"/>
                      </a:cubicBezTo>
                      <a:cubicBezTo>
                        <a:pt x="81555" y="41148"/>
                        <a:pt x="83059" y="41204"/>
                        <a:pt x="83059" y="41204"/>
                      </a:cubicBezTo>
                      <a:lnTo>
                        <a:pt x="83059" y="3735"/>
                      </a:lnTo>
                      <a:lnTo>
                        <a:pt x="82909" y="3735"/>
                      </a:lnTo>
                      <a:cubicBezTo>
                        <a:pt x="82633" y="3735"/>
                        <a:pt x="82432" y="3510"/>
                        <a:pt x="82432" y="3234"/>
                      </a:cubicBezTo>
                      <a:lnTo>
                        <a:pt x="82432" y="1830"/>
                      </a:lnTo>
                      <a:cubicBezTo>
                        <a:pt x="82432" y="1555"/>
                        <a:pt x="82633" y="1329"/>
                        <a:pt x="82909" y="1329"/>
                      </a:cubicBezTo>
                      <a:lnTo>
                        <a:pt x="83059" y="1329"/>
                      </a:lnTo>
                      <a:lnTo>
                        <a:pt x="83059" y="1"/>
                      </a:lnTo>
                      <a:lnTo>
                        <a:pt x="79901" y="1"/>
                      </a:lnTo>
                      <a:cubicBezTo>
                        <a:pt x="79876" y="151"/>
                        <a:pt x="79625" y="327"/>
                        <a:pt x="79575" y="878"/>
                      </a:cubicBezTo>
                      <a:cubicBezTo>
                        <a:pt x="79550" y="1104"/>
                        <a:pt x="79500" y="1229"/>
                        <a:pt x="79475" y="1329"/>
                      </a:cubicBezTo>
                      <a:lnTo>
                        <a:pt x="79625" y="1329"/>
                      </a:lnTo>
                      <a:cubicBezTo>
                        <a:pt x="79901" y="1329"/>
                        <a:pt x="80127" y="1555"/>
                        <a:pt x="80127" y="1830"/>
                      </a:cubicBezTo>
                      <a:lnTo>
                        <a:pt x="80127" y="3234"/>
                      </a:lnTo>
                      <a:cubicBezTo>
                        <a:pt x="80127" y="3510"/>
                        <a:pt x="79901" y="3735"/>
                        <a:pt x="79625" y="3735"/>
                      </a:cubicBezTo>
                      <a:lnTo>
                        <a:pt x="78172" y="3735"/>
                      </a:lnTo>
                      <a:cubicBezTo>
                        <a:pt x="77896" y="3735"/>
                        <a:pt x="77671" y="3510"/>
                        <a:pt x="77671" y="3234"/>
                      </a:cubicBezTo>
                      <a:lnTo>
                        <a:pt x="77671" y="1830"/>
                      </a:lnTo>
                      <a:cubicBezTo>
                        <a:pt x="77671" y="1555"/>
                        <a:pt x="77896" y="1329"/>
                        <a:pt x="78172" y="1329"/>
                      </a:cubicBezTo>
                      <a:lnTo>
                        <a:pt x="78523" y="1329"/>
                      </a:lnTo>
                      <a:cubicBezTo>
                        <a:pt x="78498" y="1179"/>
                        <a:pt x="78473" y="1028"/>
                        <a:pt x="78422" y="878"/>
                      </a:cubicBezTo>
                      <a:cubicBezTo>
                        <a:pt x="78322" y="502"/>
                        <a:pt x="78197" y="226"/>
                        <a:pt x="78072" y="1"/>
                      </a:cubicBezTo>
                      <a:lnTo>
                        <a:pt x="74813" y="1"/>
                      </a:lnTo>
                      <a:cubicBezTo>
                        <a:pt x="74964" y="252"/>
                        <a:pt x="74863" y="602"/>
                        <a:pt x="74813" y="878"/>
                      </a:cubicBezTo>
                      <a:cubicBezTo>
                        <a:pt x="74788" y="1028"/>
                        <a:pt x="74713" y="1179"/>
                        <a:pt x="74613" y="1329"/>
                      </a:cubicBezTo>
                      <a:lnTo>
                        <a:pt x="74889" y="1329"/>
                      </a:lnTo>
                      <a:cubicBezTo>
                        <a:pt x="75139" y="1329"/>
                        <a:pt x="75365" y="1555"/>
                        <a:pt x="75365" y="1830"/>
                      </a:cubicBezTo>
                      <a:lnTo>
                        <a:pt x="75365" y="3234"/>
                      </a:lnTo>
                      <a:cubicBezTo>
                        <a:pt x="75365" y="3510"/>
                        <a:pt x="75139" y="3735"/>
                        <a:pt x="74889" y="3735"/>
                      </a:cubicBezTo>
                      <a:lnTo>
                        <a:pt x="73410" y="3735"/>
                      </a:lnTo>
                      <a:cubicBezTo>
                        <a:pt x="73134" y="3735"/>
                        <a:pt x="72909" y="3510"/>
                        <a:pt x="72909" y="3234"/>
                      </a:cubicBezTo>
                      <a:lnTo>
                        <a:pt x="72909" y="1830"/>
                      </a:lnTo>
                      <a:cubicBezTo>
                        <a:pt x="72909" y="1555"/>
                        <a:pt x="73134" y="1329"/>
                        <a:pt x="73410" y="1329"/>
                      </a:cubicBezTo>
                      <a:lnTo>
                        <a:pt x="73435" y="1329"/>
                      </a:lnTo>
                      <a:cubicBezTo>
                        <a:pt x="73335" y="1179"/>
                        <a:pt x="73234" y="1003"/>
                        <a:pt x="73134" y="878"/>
                      </a:cubicBezTo>
                      <a:cubicBezTo>
                        <a:pt x="72984" y="577"/>
                        <a:pt x="72858" y="226"/>
                        <a:pt x="72783" y="1"/>
                      </a:cubicBezTo>
                      <a:lnTo>
                        <a:pt x="70152" y="1"/>
                      </a:lnTo>
                      <a:cubicBezTo>
                        <a:pt x="70026" y="1"/>
                        <a:pt x="69901" y="577"/>
                        <a:pt x="69926" y="853"/>
                      </a:cubicBezTo>
                      <a:cubicBezTo>
                        <a:pt x="69926" y="953"/>
                        <a:pt x="69976" y="1129"/>
                        <a:pt x="70001" y="1329"/>
                      </a:cubicBezTo>
                      <a:lnTo>
                        <a:pt x="70127" y="1329"/>
                      </a:lnTo>
                      <a:cubicBezTo>
                        <a:pt x="70402" y="1329"/>
                        <a:pt x="70628" y="1555"/>
                        <a:pt x="70628" y="1830"/>
                      </a:cubicBezTo>
                      <a:lnTo>
                        <a:pt x="70628" y="3234"/>
                      </a:lnTo>
                      <a:cubicBezTo>
                        <a:pt x="70628" y="3510"/>
                        <a:pt x="70402" y="3735"/>
                        <a:pt x="70127" y="3735"/>
                      </a:cubicBezTo>
                      <a:lnTo>
                        <a:pt x="68673" y="3735"/>
                      </a:lnTo>
                      <a:cubicBezTo>
                        <a:pt x="68397" y="3735"/>
                        <a:pt x="68172" y="3510"/>
                        <a:pt x="68172" y="3234"/>
                      </a:cubicBezTo>
                      <a:lnTo>
                        <a:pt x="68172" y="1830"/>
                      </a:lnTo>
                      <a:cubicBezTo>
                        <a:pt x="68172" y="1605"/>
                        <a:pt x="68322" y="1429"/>
                        <a:pt x="68523" y="1354"/>
                      </a:cubicBezTo>
                      <a:cubicBezTo>
                        <a:pt x="68523" y="1254"/>
                        <a:pt x="68523" y="1179"/>
                        <a:pt x="68498" y="1104"/>
                      </a:cubicBezTo>
                      <a:cubicBezTo>
                        <a:pt x="68447" y="878"/>
                        <a:pt x="68422" y="678"/>
                        <a:pt x="68498" y="252"/>
                      </a:cubicBezTo>
                      <a:cubicBezTo>
                        <a:pt x="68523" y="151"/>
                        <a:pt x="68548" y="51"/>
                        <a:pt x="68598" y="1"/>
                      </a:cubicBezTo>
                      <a:lnTo>
                        <a:pt x="65515" y="1"/>
                      </a:lnTo>
                      <a:cubicBezTo>
                        <a:pt x="65690" y="126"/>
                        <a:pt x="65816" y="277"/>
                        <a:pt x="65866" y="427"/>
                      </a:cubicBezTo>
                      <a:cubicBezTo>
                        <a:pt x="66117" y="1129"/>
                        <a:pt x="65315" y="803"/>
                        <a:pt x="65114" y="1329"/>
                      </a:cubicBezTo>
                      <a:lnTo>
                        <a:pt x="65365" y="1329"/>
                      </a:lnTo>
                      <a:cubicBezTo>
                        <a:pt x="65640" y="1329"/>
                        <a:pt x="65866" y="1555"/>
                        <a:pt x="65866" y="1830"/>
                      </a:cubicBezTo>
                      <a:lnTo>
                        <a:pt x="65866" y="3234"/>
                      </a:lnTo>
                      <a:cubicBezTo>
                        <a:pt x="65866" y="3510"/>
                        <a:pt x="65640" y="3735"/>
                        <a:pt x="65365" y="3735"/>
                      </a:cubicBezTo>
                      <a:lnTo>
                        <a:pt x="63911" y="3735"/>
                      </a:lnTo>
                      <a:cubicBezTo>
                        <a:pt x="63635" y="3735"/>
                        <a:pt x="63410" y="3510"/>
                        <a:pt x="63410" y="3234"/>
                      </a:cubicBezTo>
                      <a:lnTo>
                        <a:pt x="63410" y="1830"/>
                      </a:lnTo>
                      <a:cubicBezTo>
                        <a:pt x="63410" y="1730"/>
                        <a:pt x="63460" y="1655"/>
                        <a:pt x="63510" y="1580"/>
                      </a:cubicBezTo>
                      <a:cubicBezTo>
                        <a:pt x="63535" y="1379"/>
                        <a:pt x="63660" y="1104"/>
                        <a:pt x="63811" y="678"/>
                      </a:cubicBezTo>
                      <a:cubicBezTo>
                        <a:pt x="63886" y="402"/>
                        <a:pt x="63911" y="176"/>
                        <a:pt x="63886" y="1"/>
                      </a:cubicBezTo>
                      <a:lnTo>
                        <a:pt x="59700" y="1"/>
                      </a:lnTo>
                      <a:cubicBezTo>
                        <a:pt x="60076" y="126"/>
                        <a:pt x="60427" y="277"/>
                        <a:pt x="60553" y="302"/>
                      </a:cubicBezTo>
                      <a:cubicBezTo>
                        <a:pt x="60853" y="402"/>
                        <a:pt x="60477" y="903"/>
                        <a:pt x="60327" y="1329"/>
                      </a:cubicBezTo>
                      <a:lnTo>
                        <a:pt x="60628" y="1329"/>
                      </a:lnTo>
                      <a:cubicBezTo>
                        <a:pt x="60903" y="1329"/>
                        <a:pt x="61129" y="1555"/>
                        <a:pt x="61129" y="1830"/>
                      </a:cubicBezTo>
                      <a:lnTo>
                        <a:pt x="61129" y="3234"/>
                      </a:lnTo>
                      <a:cubicBezTo>
                        <a:pt x="61129" y="3510"/>
                        <a:pt x="60903" y="3735"/>
                        <a:pt x="60628" y="3735"/>
                      </a:cubicBezTo>
                      <a:lnTo>
                        <a:pt x="59149" y="3735"/>
                      </a:lnTo>
                      <a:cubicBezTo>
                        <a:pt x="58898" y="3735"/>
                        <a:pt x="58673" y="3510"/>
                        <a:pt x="58673" y="3234"/>
                      </a:cubicBezTo>
                      <a:lnTo>
                        <a:pt x="58673" y="1830"/>
                      </a:lnTo>
                      <a:cubicBezTo>
                        <a:pt x="58673" y="1555"/>
                        <a:pt x="58898" y="1329"/>
                        <a:pt x="59149" y="1329"/>
                      </a:cubicBezTo>
                      <a:cubicBezTo>
                        <a:pt x="59174" y="1003"/>
                        <a:pt x="58848" y="427"/>
                        <a:pt x="58573" y="1"/>
                      </a:cubicBezTo>
                      <a:lnTo>
                        <a:pt x="55766" y="1"/>
                      </a:lnTo>
                      <a:cubicBezTo>
                        <a:pt x="55665" y="327"/>
                        <a:pt x="55390" y="903"/>
                        <a:pt x="55139" y="1329"/>
                      </a:cubicBezTo>
                      <a:lnTo>
                        <a:pt x="55866" y="1329"/>
                      </a:lnTo>
                      <a:cubicBezTo>
                        <a:pt x="56142" y="1329"/>
                        <a:pt x="56367" y="1555"/>
                        <a:pt x="56367" y="1830"/>
                      </a:cubicBezTo>
                      <a:lnTo>
                        <a:pt x="56367" y="3234"/>
                      </a:lnTo>
                      <a:cubicBezTo>
                        <a:pt x="56367" y="3510"/>
                        <a:pt x="56142" y="3735"/>
                        <a:pt x="55866" y="3735"/>
                      </a:cubicBezTo>
                      <a:lnTo>
                        <a:pt x="54412" y="3735"/>
                      </a:lnTo>
                      <a:cubicBezTo>
                        <a:pt x="54137" y="3735"/>
                        <a:pt x="53911" y="3510"/>
                        <a:pt x="53911" y="3234"/>
                      </a:cubicBezTo>
                      <a:lnTo>
                        <a:pt x="53911" y="1830"/>
                      </a:lnTo>
                      <a:cubicBezTo>
                        <a:pt x="53911" y="1555"/>
                        <a:pt x="54137" y="1329"/>
                        <a:pt x="54412" y="1329"/>
                      </a:cubicBezTo>
                      <a:cubicBezTo>
                        <a:pt x="54412" y="1003"/>
                        <a:pt x="54237" y="477"/>
                        <a:pt x="54061" y="1"/>
                      </a:cubicBezTo>
                      <a:lnTo>
                        <a:pt x="51430" y="1"/>
                      </a:lnTo>
                      <a:cubicBezTo>
                        <a:pt x="51279" y="1"/>
                        <a:pt x="51154" y="577"/>
                        <a:pt x="51204" y="853"/>
                      </a:cubicBezTo>
                      <a:cubicBezTo>
                        <a:pt x="51204" y="953"/>
                        <a:pt x="51254" y="1154"/>
                        <a:pt x="51279" y="1354"/>
                      </a:cubicBezTo>
                      <a:cubicBezTo>
                        <a:pt x="51480" y="1429"/>
                        <a:pt x="51605" y="1605"/>
                        <a:pt x="51605" y="1830"/>
                      </a:cubicBezTo>
                      <a:lnTo>
                        <a:pt x="51605" y="3234"/>
                      </a:lnTo>
                      <a:cubicBezTo>
                        <a:pt x="51605" y="3510"/>
                        <a:pt x="51405" y="3735"/>
                        <a:pt x="51129" y="3735"/>
                      </a:cubicBezTo>
                      <a:lnTo>
                        <a:pt x="49650" y="3735"/>
                      </a:lnTo>
                      <a:cubicBezTo>
                        <a:pt x="49375" y="3735"/>
                        <a:pt x="49149" y="3510"/>
                        <a:pt x="49149" y="3234"/>
                      </a:cubicBezTo>
                      <a:lnTo>
                        <a:pt x="49149" y="1830"/>
                      </a:lnTo>
                      <a:cubicBezTo>
                        <a:pt x="49149" y="1555"/>
                        <a:pt x="49375" y="1329"/>
                        <a:pt x="49650" y="1329"/>
                      </a:cubicBezTo>
                      <a:lnTo>
                        <a:pt x="49801" y="1329"/>
                      </a:lnTo>
                      <a:cubicBezTo>
                        <a:pt x="49801" y="1254"/>
                        <a:pt x="49776" y="1154"/>
                        <a:pt x="49776" y="1104"/>
                      </a:cubicBezTo>
                      <a:cubicBezTo>
                        <a:pt x="49700" y="878"/>
                        <a:pt x="49700" y="678"/>
                        <a:pt x="49776" y="252"/>
                      </a:cubicBezTo>
                      <a:cubicBezTo>
                        <a:pt x="49776" y="151"/>
                        <a:pt x="49826" y="51"/>
                        <a:pt x="49876" y="1"/>
                      </a:cubicBezTo>
                      <a:lnTo>
                        <a:pt x="45515" y="1"/>
                      </a:lnTo>
                      <a:cubicBezTo>
                        <a:pt x="45540" y="151"/>
                        <a:pt x="45590" y="327"/>
                        <a:pt x="45640" y="552"/>
                      </a:cubicBezTo>
                      <a:cubicBezTo>
                        <a:pt x="45741" y="978"/>
                        <a:pt x="45841" y="1204"/>
                        <a:pt x="45916" y="1329"/>
                      </a:cubicBezTo>
                      <a:lnTo>
                        <a:pt x="46367" y="1329"/>
                      </a:lnTo>
                      <a:cubicBezTo>
                        <a:pt x="46643" y="1329"/>
                        <a:pt x="46868" y="1555"/>
                        <a:pt x="46868" y="1830"/>
                      </a:cubicBezTo>
                      <a:lnTo>
                        <a:pt x="46868" y="3234"/>
                      </a:lnTo>
                      <a:cubicBezTo>
                        <a:pt x="46868" y="3510"/>
                        <a:pt x="46643" y="3735"/>
                        <a:pt x="46367" y="3735"/>
                      </a:cubicBezTo>
                      <a:lnTo>
                        <a:pt x="44913" y="3735"/>
                      </a:lnTo>
                      <a:cubicBezTo>
                        <a:pt x="44638" y="3735"/>
                        <a:pt x="44412" y="3510"/>
                        <a:pt x="44412" y="3234"/>
                      </a:cubicBezTo>
                      <a:lnTo>
                        <a:pt x="44412" y="1830"/>
                      </a:lnTo>
                      <a:cubicBezTo>
                        <a:pt x="44412" y="1555"/>
                        <a:pt x="44638" y="1329"/>
                        <a:pt x="44913" y="1329"/>
                      </a:cubicBezTo>
                      <a:lnTo>
                        <a:pt x="45064" y="1329"/>
                      </a:lnTo>
                      <a:cubicBezTo>
                        <a:pt x="44913" y="1079"/>
                        <a:pt x="44763" y="803"/>
                        <a:pt x="44688" y="552"/>
                      </a:cubicBezTo>
                      <a:cubicBezTo>
                        <a:pt x="44638" y="352"/>
                        <a:pt x="44613" y="176"/>
                        <a:pt x="44613" y="1"/>
                      </a:cubicBezTo>
                      <a:lnTo>
                        <a:pt x="40753" y="1"/>
                      </a:lnTo>
                      <a:cubicBezTo>
                        <a:pt x="40728" y="151"/>
                        <a:pt x="40753" y="352"/>
                        <a:pt x="40678" y="602"/>
                      </a:cubicBezTo>
                      <a:cubicBezTo>
                        <a:pt x="40553" y="1028"/>
                        <a:pt x="40828" y="1329"/>
                        <a:pt x="40678" y="1329"/>
                      </a:cubicBezTo>
                      <a:lnTo>
                        <a:pt x="41605" y="1329"/>
                      </a:lnTo>
                      <a:cubicBezTo>
                        <a:pt x="41881" y="1329"/>
                        <a:pt x="42106" y="1555"/>
                        <a:pt x="42106" y="1830"/>
                      </a:cubicBezTo>
                      <a:lnTo>
                        <a:pt x="42106" y="3234"/>
                      </a:lnTo>
                      <a:cubicBezTo>
                        <a:pt x="42106" y="3510"/>
                        <a:pt x="41881" y="3735"/>
                        <a:pt x="41605" y="3735"/>
                      </a:cubicBezTo>
                      <a:lnTo>
                        <a:pt x="40152" y="3735"/>
                      </a:lnTo>
                      <a:cubicBezTo>
                        <a:pt x="39876" y="3735"/>
                        <a:pt x="39650" y="3510"/>
                        <a:pt x="39650" y="3234"/>
                      </a:cubicBezTo>
                      <a:lnTo>
                        <a:pt x="39650" y="1830"/>
                      </a:lnTo>
                      <a:cubicBezTo>
                        <a:pt x="39650" y="1555"/>
                        <a:pt x="39876" y="1329"/>
                        <a:pt x="40152" y="1329"/>
                      </a:cubicBezTo>
                      <a:cubicBezTo>
                        <a:pt x="40001" y="1329"/>
                        <a:pt x="40051" y="828"/>
                        <a:pt x="40051" y="552"/>
                      </a:cubicBezTo>
                      <a:cubicBezTo>
                        <a:pt x="40051" y="402"/>
                        <a:pt x="39976" y="151"/>
                        <a:pt x="39926" y="1"/>
                      </a:cubicBezTo>
                      <a:lnTo>
                        <a:pt x="36893" y="1"/>
                      </a:lnTo>
                      <a:cubicBezTo>
                        <a:pt x="36768" y="1"/>
                        <a:pt x="36643" y="577"/>
                        <a:pt x="36668" y="853"/>
                      </a:cubicBezTo>
                      <a:cubicBezTo>
                        <a:pt x="36668" y="953"/>
                        <a:pt x="36718" y="1129"/>
                        <a:pt x="36743" y="1329"/>
                      </a:cubicBezTo>
                      <a:lnTo>
                        <a:pt x="36868" y="1329"/>
                      </a:lnTo>
                      <a:cubicBezTo>
                        <a:pt x="37144" y="1329"/>
                        <a:pt x="37370" y="1555"/>
                        <a:pt x="37370" y="1830"/>
                      </a:cubicBezTo>
                      <a:lnTo>
                        <a:pt x="37370" y="3234"/>
                      </a:lnTo>
                      <a:cubicBezTo>
                        <a:pt x="37370" y="3510"/>
                        <a:pt x="37144" y="3735"/>
                        <a:pt x="36868" y="3735"/>
                      </a:cubicBezTo>
                      <a:lnTo>
                        <a:pt x="35415" y="3735"/>
                      </a:lnTo>
                      <a:cubicBezTo>
                        <a:pt x="35139" y="3735"/>
                        <a:pt x="34913" y="3510"/>
                        <a:pt x="34913" y="3234"/>
                      </a:cubicBezTo>
                      <a:lnTo>
                        <a:pt x="34913" y="1830"/>
                      </a:lnTo>
                      <a:cubicBezTo>
                        <a:pt x="34913" y="1605"/>
                        <a:pt x="35064" y="1429"/>
                        <a:pt x="35264" y="1354"/>
                      </a:cubicBezTo>
                      <a:cubicBezTo>
                        <a:pt x="35264" y="1254"/>
                        <a:pt x="35264" y="1179"/>
                        <a:pt x="35239" y="1104"/>
                      </a:cubicBezTo>
                      <a:cubicBezTo>
                        <a:pt x="35164" y="878"/>
                        <a:pt x="35164" y="678"/>
                        <a:pt x="35239" y="252"/>
                      </a:cubicBezTo>
                      <a:cubicBezTo>
                        <a:pt x="35264" y="151"/>
                        <a:pt x="35289" y="51"/>
                        <a:pt x="35339" y="1"/>
                      </a:cubicBezTo>
                      <a:lnTo>
                        <a:pt x="31705" y="1"/>
                      </a:lnTo>
                      <a:cubicBezTo>
                        <a:pt x="31430" y="327"/>
                        <a:pt x="31430" y="552"/>
                        <a:pt x="31555" y="1329"/>
                      </a:cubicBezTo>
                      <a:lnTo>
                        <a:pt x="32106" y="1329"/>
                      </a:lnTo>
                      <a:cubicBezTo>
                        <a:pt x="32382" y="1329"/>
                        <a:pt x="32608" y="1555"/>
                        <a:pt x="32608" y="1830"/>
                      </a:cubicBezTo>
                      <a:lnTo>
                        <a:pt x="32608" y="3234"/>
                      </a:lnTo>
                      <a:cubicBezTo>
                        <a:pt x="32608" y="3510"/>
                        <a:pt x="32382" y="3735"/>
                        <a:pt x="32106" y="3735"/>
                      </a:cubicBezTo>
                      <a:lnTo>
                        <a:pt x="30653" y="3735"/>
                      </a:lnTo>
                      <a:cubicBezTo>
                        <a:pt x="30377" y="3735"/>
                        <a:pt x="30151" y="3510"/>
                        <a:pt x="30151" y="3234"/>
                      </a:cubicBezTo>
                      <a:lnTo>
                        <a:pt x="30151" y="1830"/>
                      </a:lnTo>
                      <a:cubicBezTo>
                        <a:pt x="30151" y="1605"/>
                        <a:pt x="30302" y="1429"/>
                        <a:pt x="30527" y="1354"/>
                      </a:cubicBezTo>
                      <a:cubicBezTo>
                        <a:pt x="30603" y="1229"/>
                        <a:pt x="30678" y="1104"/>
                        <a:pt x="30703" y="1003"/>
                      </a:cubicBezTo>
                      <a:cubicBezTo>
                        <a:pt x="30728" y="778"/>
                        <a:pt x="30552" y="277"/>
                        <a:pt x="30452" y="1"/>
                      </a:cubicBezTo>
                      <a:lnTo>
                        <a:pt x="28522" y="1"/>
                      </a:lnTo>
                      <a:cubicBezTo>
                        <a:pt x="28347" y="126"/>
                        <a:pt x="28146" y="327"/>
                        <a:pt x="28021" y="577"/>
                      </a:cubicBezTo>
                      <a:cubicBezTo>
                        <a:pt x="27821" y="928"/>
                        <a:pt x="27846" y="1530"/>
                        <a:pt x="27846" y="1780"/>
                      </a:cubicBezTo>
                      <a:cubicBezTo>
                        <a:pt x="27846" y="1805"/>
                        <a:pt x="27871" y="1805"/>
                        <a:pt x="27871" y="1830"/>
                      </a:cubicBezTo>
                      <a:lnTo>
                        <a:pt x="27871" y="1906"/>
                      </a:lnTo>
                      <a:lnTo>
                        <a:pt x="27871" y="3234"/>
                      </a:lnTo>
                      <a:cubicBezTo>
                        <a:pt x="27871" y="3510"/>
                        <a:pt x="27645" y="3735"/>
                        <a:pt x="27369" y="3735"/>
                      </a:cubicBezTo>
                      <a:lnTo>
                        <a:pt x="25891" y="3735"/>
                      </a:lnTo>
                      <a:cubicBezTo>
                        <a:pt x="25615" y="3735"/>
                        <a:pt x="25415" y="3510"/>
                        <a:pt x="25415" y="3234"/>
                      </a:cubicBezTo>
                      <a:lnTo>
                        <a:pt x="25415" y="1830"/>
                      </a:lnTo>
                      <a:cubicBezTo>
                        <a:pt x="25415" y="1730"/>
                        <a:pt x="25440" y="1630"/>
                        <a:pt x="25490" y="1555"/>
                      </a:cubicBezTo>
                      <a:cubicBezTo>
                        <a:pt x="25490" y="1555"/>
                        <a:pt x="25791" y="1054"/>
                        <a:pt x="25490" y="753"/>
                      </a:cubicBezTo>
                      <a:cubicBezTo>
                        <a:pt x="25189" y="452"/>
                        <a:pt x="24437" y="1"/>
                        <a:pt x="24437" y="1"/>
                      </a:cubicBezTo>
                      <a:lnTo>
                        <a:pt x="22232" y="1"/>
                      </a:lnTo>
                      <a:cubicBezTo>
                        <a:pt x="21931" y="201"/>
                        <a:pt x="21881" y="427"/>
                        <a:pt x="22006" y="853"/>
                      </a:cubicBezTo>
                      <a:cubicBezTo>
                        <a:pt x="22081" y="1104"/>
                        <a:pt x="22056" y="1229"/>
                        <a:pt x="22006" y="1329"/>
                      </a:cubicBezTo>
                      <a:lnTo>
                        <a:pt x="22608" y="1329"/>
                      </a:lnTo>
                      <a:cubicBezTo>
                        <a:pt x="22883" y="1329"/>
                        <a:pt x="23109" y="1555"/>
                        <a:pt x="23109" y="1830"/>
                      </a:cubicBezTo>
                      <a:lnTo>
                        <a:pt x="23109" y="3234"/>
                      </a:lnTo>
                      <a:cubicBezTo>
                        <a:pt x="23109" y="3510"/>
                        <a:pt x="22883" y="3735"/>
                        <a:pt x="22608" y="3735"/>
                      </a:cubicBezTo>
                      <a:lnTo>
                        <a:pt x="21154" y="3735"/>
                      </a:lnTo>
                      <a:cubicBezTo>
                        <a:pt x="20878" y="3735"/>
                        <a:pt x="20653" y="3510"/>
                        <a:pt x="20653" y="3234"/>
                      </a:cubicBezTo>
                      <a:lnTo>
                        <a:pt x="20653" y="1830"/>
                      </a:lnTo>
                      <a:cubicBezTo>
                        <a:pt x="20653" y="1655"/>
                        <a:pt x="20753" y="1505"/>
                        <a:pt x="20903" y="1404"/>
                      </a:cubicBezTo>
                      <a:cubicBezTo>
                        <a:pt x="20878" y="1204"/>
                        <a:pt x="20878" y="903"/>
                        <a:pt x="20828" y="577"/>
                      </a:cubicBezTo>
                      <a:cubicBezTo>
                        <a:pt x="20728" y="26"/>
                        <a:pt x="20477" y="1"/>
                        <a:pt x="20352" y="1"/>
                      </a:cubicBezTo>
                      <a:lnTo>
                        <a:pt x="18146" y="1"/>
                      </a:lnTo>
                      <a:cubicBezTo>
                        <a:pt x="18021" y="1"/>
                        <a:pt x="17896" y="577"/>
                        <a:pt x="17946" y="853"/>
                      </a:cubicBezTo>
                      <a:cubicBezTo>
                        <a:pt x="17946" y="953"/>
                        <a:pt x="17996" y="1154"/>
                        <a:pt x="18021" y="1354"/>
                      </a:cubicBezTo>
                      <a:cubicBezTo>
                        <a:pt x="18222" y="1429"/>
                        <a:pt x="18347" y="1605"/>
                        <a:pt x="18347" y="1830"/>
                      </a:cubicBezTo>
                      <a:lnTo>
                        <a:pt x="18347" y="3234"/>
                      </a:lnTo>
                      <a:cubicBezTo>
                        <a:pt x="18347" y="3510"/>
                        <a:pt x="18121" y="3735"/>
                        <a:pt x="17871" y="3735"/>
                      </a:cubicBezTo>
                      <a:lnTo>
                        <a:pt x="16392" y="3735"/>
                      </a:lnTo>
                      <a:cubicBezTo>
                        <a:pt x="16116" y="3735"/>
                        <a:pt x="15891" y="3510"/>
                        <a:pt x="15891" y="3234"/>
                      </a:cubicBezTo>
                      <a:lnTo>
                        <a:pt x="15891" y="1830"/>
                      </a:lnTo>
                      <a:cubicBezTo>
                        <a:pt x="15891" y="1555"/>
                        <a:pt x="16116" y="1329"/>
                        <a:pt x="16392" y="1329"/>
                      </a:cubicBezTo>
                      <a:lnTo>
                        <a:pt x="16542" y="1329"/>
                      </a:lnTo>
                      <a:cubicBezTo>
                        <a:pt x="16542" y="1254"/>
                        <a:pt x="16517" y="1154"/>
                        <a:pt x="16517" y="1104"/>
                      </a:cubicBezTo>
                      <a:cubicBezTo>
                        <a:pt x="16442" y="878"/>
                        <a:pt x="16442" y="678"/>
                        <a:pt x="16517" y="252"/>
                      </a:cubicBezTo>
                      <a:cubicBezTo>
                        <a:pt x="16517" y="151"/>
                        <a:pt x="16567" y="51"/>
                        <a:pt x="16618" y="1"/>
                      </a:cubicBezTo>
                      <a:lnTo>
                        <a:pt x="15440" y="1"/>
                      </a:lnTo>
                      <a:cubicBezTo>
                        <a:pt x="15440" y="1"/>
                        <a:pt x="15339" y="126"/>
                        <a:pt x="15014" y="277"/>
                      </a:cubicBezTo>
                      <a:cubicBezTo>
                        <a:pt x="14663" y="452"/>
                        <a:pt x="14161" y="352"/>
                        <a:pt x="13936" y="627"/>
                      </a:cubicBezTo>
                      <a:cubicBezTo>
                        <a:pt x="13710" y="903"/>
                        <a:pt x="13635" y="1404"/>
                        <a:pt x="13610" y="1830"/>
                      </a:cubicBezTo>
                      <a:lnTo>
                        <a:pt x="13610" y="3234"/>
                      </a:lnTo>
                      <a:cubicBezTo>
                        <a:pt x="13610" y="3510"/>
                        <a:pt x="13384" y="3735"/>
                        <a:pt x="13109" y="3735"/>
                      </a:cubicBezTo>
                      <a:lnTo>
                        <a:pt x="11655" y="3735"/>
                      </a:lnTo>
                      <a:cubicBezTo>
                        <a:pt x="11379" y="3735"/>
                        <a:pt x="11154" y="3510"/>
                        <a:pt x="11154" y="3234"/>
                      </a:cubicBezTo>
                      <a:lnTo>
                        <a:pt x="11154" y="1830"/>
                      </a:lnTo>
                      <a:cubicBezTo>
                        <a:pt x="11154" y="1655"/>
                        <a:pt x="11254" y="1480"/>
                        <a:pt x="11404" y="1404"/>
                      </a:cubicBezTo>
                      <a:cubicBezTo>
                        <a:pt x="11455" y="1229"/>
                        <a:pt x="11605" y="978"/>
                        <a:pt x="11655" y="853"/>
                      </a:cubicBezTo>
                      <a:cubicBezTo>
                        <a:pt x="11755" y="627"/>
                        <a:pt x="11154" y="1"/>
                        <a:pt x="11154" y="1"/>
                      </a:cubicBezTo>
                      <a:lnTo>
                        <a:pt x="8723" y="1"/>
                      </a:lnTo>
                      <a:cubicBezTo>
                        <a:pt x="8597" y="1"/>
                        <a:pt x="8472" y="577"/>
                        <a:pt x="8497" y="853"/>
                      </a:cubicBezTo>
                      <a:cubicBezTo>
                        <a:pt x="8522" y="953"/>
                        <a:pt x="8547" y="1179"/>
                        <a:pt x="8597" y="1404"/>
                      </a:cubicBezTo>
                      <a:cubicBezTo>
                        <a:pt x="8748" y="1480"/>
                        <a:pt x="8848" y="1630"/>
                        <a:pt x="8848" y="1830"/>
                      </a:cubicBezTo>
                      <a:lnTo>
                        <a:pt x="8848" y="3234"/>
                      </a:lnTo>
                      <a:cubicBezTo>
                        <a:pt x="8848" y="3510"/>
                        <a:pt x="8623" y="3735"/>
                        <a:pt x="8347" y="3735"/>
                      </a:cubicBezTo>
                      <a:lnTo>
                        <a:pt x="6893" y="3735"/>
                      </a:lnTo>
                      <a:cubicBezTo>
                        <a:pt x="6617" y="3735"/>
                        <a:pt x="6392" y="3510"/>
                        <a:pt x="6392" y="3234"/>
                      </a:cubicBezTo>
                      <a:lnTo>
                        <a:pt x="6392" y="1830"/>
                      </a:lnTo>
                      <a:cubicBezTo>
                        <a:pt x="6392" y="1555"/>
                        <a:pt x="6617" y="1329"/>
                        <a:pt x="6893" y="1329"/>
                      </a:cubicBezTo>
                      <a:lnTo>
                        <a:pt x="7094" y="1329"/>
                      </a:lnTo>
                      <a:cubicBezTo>
                        <a:pt x="7094" y="1254"/>
                        <a:pt x="7094" y="1154"/>
                        <a:pt x="7069" y="1104"/>
                      </a:cubicBezTo>
                      <a:cubicBezTo>
                        <a:pt x="7018" y="878"/>
                        <a:pt x="6993" y="678"/>
                        <a:pt x="7069" y="252"/>
                      </a:cubicBezTo>
                      <a:cubicBezTo>
                        <a:pt x="7094" y="151"/>
                        <a:pt x="7119" y="51"/>
                        <a:pt x="7169" y="1"/>
                      </a:cubicBezTo>
                      <a:lnTo>
                        <a:pt x="4763" y="1"/>
                      </a:lnTo>
                      <a:cubicBezTo>
                        <a:pt x="4587" y="126"/>
                        <a:pt x="4387" y="327"/>
                        <a:pt x="4262" y="577"/>
                      </a:cubicBezTo>
                      <a:cubicBezTo>
                        <a:pt x="4061" y="928"/>
                        <a:pt x="4086" y="1530"/>
                        <a:pt x="4086" y="1780"/>
                      </a:cubicBezTo>
                      <a:cubicBezTo>
                        <a:pt x="4086" y="1805"/>
                        <a:pt x="4111" y="1805"/>
                        <a:pt x="4111" y="1830"/>
                      </a:cubicBezTo>
                      <a:lnTo>
                        <a:pt x="4111" y="1906"/>
                      </a:lnTo>
                      <a:lnTo>
                        <a:pt x="4111" y="3234"/>
                      </a:lnTo>
                      <a:cubicBezTo>
                        <a:pt x="4111" y="3510"/>
                        <a:pt x="3886" y="3735"/>
                        <a:pt x="3610" y="3735"/>
                      </a:cubicBezTo>
                      <a:lnTo>
                        <a:pt x="2131" y="3735"/>
                      </a:lnTo>
                      <a:cubicBezTo>
                        <a:pt x="1881" y="3735"/>
                        <a:pt x="1655" y="3510"/>
                        <a:pt x="1655" y="3234"/>
                      </a:cubicBezTo>
                      <a:lnTo>
                        <a:pt x="1655" y="1830"/>
                      </a:lnTo>
                      <a:cubicBezTo>
                        <a:pt x="1655" y="1730"/>
                        <a:pt x="1680" y="1630"/>
                        <a:pt x="1755" y="1555"/>
                      </a:cubicBezTo>
                      <a:lnTo>
                        <a:pt x="1730" y="1555"/>
                      </a:lnTo>
                      <a:cubicBezTo>
                        <a:pt x="1730" y="1555"/>
                        <a:pt x="2031" y="1054"/>
                        <a:pt x="1730" y="753"/>
                      </a:cubicBezTo>
                      <a:cubicBezTo>
                        <a:pt x="1429" y="452"/>
                        <a:pt x="678" y="1"/>
                        <a:pt x="6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5419269" y="4276743"/>
                  <a:ext cx="885170" cy="164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4" h="3608" extrusionOk="0">
                      <a:moveTo>
                        <a:pt x="16111" y="0"/>
                      </a:moveTo>
                      <a:cubicBezTo>
                        <a:pt x="15556" y="0"/>
                        <a:pt x="14959" y="440"/>
                        <a:pt x="13986" y="826"/>
                      </a:cubicBezTo>
                      <a:cubicBezTo>
                        <a:pt x="12682" y="1352"/>
                        <a:pt x="12682" y="1452"/>
                        <a:pt x="11555" y="2304"/>
                      </a:cubicBezTo>
                      <a:cubicBezTo>
                        <a:pt x="11261" y="2525"/>
                        <a:pt x="10940" y="2610"/>
                        <a:pt x="10618" y="2610"/>
                      </a:cubicBezTo>
                      <a:cubicBezTo>
                        <a:pt x="9734" y="2610"/>
                        <a:pt x="8846" y="1967"/>
                        <a:pt x="8497" y="1728"/>
                      </a:cubicBezTo>
                      <a:cubicBezTo>
                        <a:pt x="7996" y="1427"/>
                        <a:pt x="6793" y="1001"/>
                        <a:pt x="6166" y="926"/>
                      </a:cubicBezTo>
                      <a:cubicBezTo>
                        <a:pt x="6132" y="922"/>
                        <a:pt x="6096" y="920"/>
                        <a:pt x="6060" y="920"/>
                      </a:cubicBezTo>
                      <a:cubicBezTo>
                        <a:pt x="5502" y="920"/>
                        <a:pt x="4717" y="1375"/>
                        <a:pt x="4034" y="1375"/>
                      </a:cubicBezTo>
                      <a:cubicBezTo>
                        <a:pt x="3949" y="1375"/>
                        <a:pt x="3866" y="1368"/>
                        <a:pt x="3785" y="1352"/>
                      </a:cubicBezTo>
                      <a:cubicBezTo>
                        <a:pt x="3033" y="1227"/>
                        <a:pt x="3334" y="1327"/>
                        <a:pt x="2482" y="976"/>
                      </a:cubicBezTo>
                      <a:cubicBezTo>
                        <a:pt x="1605" y="625"/>
                        <a:pt x="1" y="525"/>
                        <a:pt x="1" y="525"/>
                      </a:cubicBezTo>
                      <a:lnTo>
                        <a:pt x="1" y="525"/>
                      </a:lnTo>
                      <a:cubicBezTo>
                        <a:pt x="1" y="525"/>
                        <a:pt x="627" y="776"/>
                        <a:pt x="1479" y="1227"/>
                      </a:cubicBezTo>
                      <a:cubicBezTo>
                        <a:pt x="2357" y="1678"/>
                        <a:pt x="3434" y="2079"/>
                        <a:pt x="4261" y="2179"/>
                      </a:cubicBezTo>
                      <a:cubicBezTo>
                        <a:pt x="5063" y="2279"/>
                        <a:pt x="6266" y="2129"/>
                        <a:pt x="7695" y="2705"/>
                      </a:cubicBezTo>
                      <a:cubicBezTo>
                        <a:pt x="9124" y="3307"/>
                        <a:pt x="10703" y="3583"/>
                        <a:pt x="11429" y="3608"/>
                      </a:cubicBezTo>
                      <a:cubicBezTo>
                        <a:pt x="12131" y="3608"/>
                        <a:pt x="14287" y="2154"/>
                        <a:pt x="15540" y="1553"/>
                      </a:cubicBezTo>
                      <a:cubicBezTo>
                        <a:pt x="16142" y="1245"/>
                        <a:pt x="17045" y="1167"/>
                        <a:pt x="17809" y="1167"/>
                      </a:cubicBezTo>
                      <a:cubicBezTo>
                        <a:pt x="18604" y="1167"/>
                        <a:pt x="19249" y="1252"/>
                        <a:pt x="19249" y="1252"/>
                      </a:cubicBezTo>
                      <a:cubicBezTo>
                        <a:pt x="19249" y="1252"/>
                        <a:pt x="19302" y="1268"/>
                        <a:pt x="19335" y="1268"/>
                      </a:cubicBezTo>
                      <a:cubicBezTo>
                        <a:pt x="19374" y="1268"/>
                        <a:pt x="19384" y="1246"/>
                        <a:pt x="19249" y="1152"/>
                      </a:cubicBezTo>
                      <a:cubicBezTo>
                        <a:pt x="18998" y="976"/>
                        <a:pt x="17469" y="726"/>
                        <a:pt x="16718" y="199"/>
                      </a:cubicBezTo>
                      <a:cubicBezTo>
                        <a:pt x="16510" y="59"/>
                        <a:pt x="16313" y="0"/>
                        <a:pt x="1611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4225606" y="4258340"/>
                  <a:ext cx="337647" cy="149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4" h="3284" extrusionOk="0">
                      <a:moveTo>
                        <a:pt x="76" y="0"/>
                      </a:moveTo>
                      <a:cubicBezTo>
                        <a:pt x="27" y="0"/>
                        <a:pt x="0" y="1"/>
                        <a:pt x="0" y="1"/>
                      </a:cubicBezTo>
                      <a:cubicBezTo>
                        <a:pt x="0" y="1"/>
                        <a:pt x="1604" y="502"/>
                        <a:pt x="2131" y="1003"/>
                      </a:cubicBezTo>
                      <a:cubicBezTo>
                        <a:pt x="2632" y="1479"/>
                        <a:pt x="3208" y="2306"/>
                        <a:pt x="4461" y="2682"/>
                      </a:cubicBezTo>
                      <a:cubicBezTo>
                        <a:pt x="5715" y="3058"/>
                        <a:pt x="7394" y="3284"/>
                        <a:pt x="7394" y="3284"/>
                      </a:cubicBezTo>
                      <a:cubicBezTo>
                        <a:pt x="7394" y="3284"/>
                        <a:pt x="7168" y="2833"/>
                        <a:pt x="6266" y="2833"/>
                      </a:cubicBezTo>
                      <a:cubicBezTo>
                        <a:pt x="5364" y="2833"/>
                        <a:pt x="4812" y="2256"/>
                        <a:pt x="4060" y="1956"/>
                      </a:cubicBezTo>
                      <a:cubicBezTo>
                        <a:pt x="3334" y="1655"/>
                        <a:pt x="3684" y="677"/>
                        <a:pt x="2707" y="327"/>
                      </a:cubicBezTo>
                      <a:cubicBezTo>
                        <a:pt x="1852" y="20"/>
                        <a:pt x="421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2998700" y="3631186"/>
                  <a:ext cx="689678" cy="694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3" h="15214" extrusionOk="0">
                      <a:moveTo>
                        <a:pt x="1" y="0"/>
                      </a:moveTo>
                      <a:lnTo>
                        <a:pt x="26" y="226"/>
                      </a:lnTo>
                      <a:cubicBezTo>
                        <a:pt x="26" y="226"/>
                        <a:pt x="93" y="893"/>
                        <a:pt x="251" y="1714"/>
                      </a:cubicBezTo>
                      <a:lnTo>
                        <a:pt x="251" y="1714"/>
                      </a:lnTo>
                      <a:cubicBezTo>
                        <a:pt x="114" y="786"/>
                        <a:pt x="1" y="1"/>
                        <a:pt x="1" y="0"/>
                      </a:cubicBezTo>
                      <a:close/>
                      <a:moveTo>
                        <a:pt x="251" y="1714"/>
                      </a:moveTo>
                      <a:cubicBezTo>
                        <a:pt x="429" y="2924"/>
                        <a:pt x="646" y="4378"/>
                        <a:pt x="703" y="4662"/>
                      </a:cubicBezTo>
                      <a:cubicBezTo>
                        <a:pt x="828" y="5138"/>
                        <a:pt x="1079" y="7644"/>
                        <a:pt x="2607" y="9850"/>
                      </a:cubicBezTo>
                      <a:cubicBezTo>
                        <a:pt x="4111" y="12056"/>
                        <a:pt x="5790" y="12281"/>
                        <a:pt x="6943" y="12632"/>
                      </a:cubicBezTo>
                      <a:cubicBezTo>
                        <a:pt x="8121" y="13008"/>
                        <a:pt x="8096" y="13434"/>
                        <a:pt x="10402" y="14286"/>
                      </a:cubicBezTo>
                      <a:cubicBezTo>
                        <a:pt x="12733" y="15113"/>
                        <a:pt x="14838" y="15163"/>
                        <a:pt x="14988" y="15213"/>
                      </a:cubicBezTo>
                      <a:cubicBezTo>
                        <a:pt x="14990" y="15214"/>
                        <a:pt x="14991" y="15214"/>
                        <a:pt x="14992" y="15214"/>
                      </a:cubicBezTo>
                      <a:cubicBezTo>
                        <a:pt x="15103" y="15214"/>
                        <a:pt x="13346" y="14008"/>
                        <a:pt x="12056" y="13735"/>
                      </a:cubicBezTo>
                      <a:cubicBezTo>
                        <a:pt x="10753" y="13459"/>
                        <a:pt x="10552" y="13660"/>
                        <a:pt x="9650" y="11930"/>
                      </a:cubicBezTo>
                      <a:cubicBezTo>
                        <a:pt x="9170" y="10984"/>
                        <a:pt x="8466" y="10788"/>
                        <a:pt x="7704" y="10788"/>
                      </a:cubicBezTo>
                      <a:cubicBezTo>
                        <a:pt x="7165" y="10788"/>
                        <a:pt x="6596" y="10887"/>
                        <a:pt x="6059" y="10887"/>
                      </a:cubicBezTo>
                      <a:cubicBezTo>
                        <a:pt x="5969" y="10887"/>
                        <a:pt x="5879" y="10884"/>
                        <a:pt x="5790" y="10878"/>
                      </a:cubicBezTo>
                      <a:cubicBezTo>
                        <a:pt x="4437" y="10777"/>
                        <a:pt x="4161" y="10251"/>
                        <a:pt x="3334" y="9775"/>
                      </a:cubicBezTo>
                      <a:cubicBezTo>
                        <a:pt x="2507" y="9324"/>
                        <a:pt x="2507" y="7795"/>
                        <a:pt x="2282" y="7068"/>
                      </a:cubicBezTo>
                      <a:cubicBezTo>
                        <a:pt x="2081" y="6341"/>
                        <a:pt x="2131" y="5439"/>
                        <a:pt x="1254" y="4461"/>
                      </a:cubicBezTo>
                      <a:cubicBezTo>
                        <a:pt x="762" y="3914"/>
                        <a:pt x="441" y="2702"/>
                        <a:pt x="251" y="1714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19" name="Google Shape;19;p2"/>
            <p:cNvSpPr/>
            <p:nvPr/>
          </p:nvSpPr>
          <p:spPr>
            <a:xfrm>
              <a:off x="4937341" y="804501"/>
              <a:ext cx="43500" cy="2958900"/>
            </a:xfrm>
            <a:prstGeom prst="rect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793581" y="791875"/>
            <a:ext cx="4919400" cy="176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793500" y="2557325"/>
            <a:ext cx="4919400" cy="5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900844" y="472731"/>
            <a:ext cx="4704709" cy="231688"/>
            <a:chOff x="882646" y="767786"/>
            <a:chExt cx="4162722" cy="204997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4840560" y="767786"/>
              <a:ext cx="204808" cy="204997"/>
              <a:chOff x="1149500" y="4460600"/>
              <a:chExt cx="108175" cy="108275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882646" y="767786"/>
              <a:ext cx="204808" cy="204997"/>
              <a:chOff x="1149500" y="4460600"/>
              <a:chExt cx="108175" cy="10827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3" name="Google Shape;33;p2"/>
          <p:cNvGrpSpPr/>
          <p:nvPr/>
        </p:nvGrpSpPr>
        <p:grpSpPr>
          <a:xfrm>
            <a:off x="6633455" y="404468"/>
            <a:ext cx="3254333" cy="4765783"/>
            <a:chOff x="6633454" y="404467"/>
            <a:chExt cx="3254333" cy="4765783"/>
          </a:xfrm>
        </p:grpSpPr>
        <p:sp>
          <p:nvSpPr>
            <p:cNvPr id="34" name="Google Shape;34;p2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1" name="Google Shape;81;p2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36434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1" name="Google Shape;501;p5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2" name="Google Shape;502;p5"/>
          <p:cNvGrpSpPr/>
          <p:nvPr/>
        </p:nvGrpSpPr>
        <p:grpSpPr>
          <a:xfrm>
            <a:off x="6633455" y="404468"/>
            <a:ext cx="3254333" cy="4765783"/>
            <a:chOff x="6633454" y="404467"/>
            <a:chExt cx="3254333" cy="4765783"/>
          </a:xfrm>
        </p:grpSpPr>
        <p:sp>
          <p:nvSpPr>
            <p:cNvPr id="503" name="Google Shape;503;p5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7" name="Google Shape;547;p5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0" name="Google Shape;550;p5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6" name="Google Shape;596;p5"/>
          <p:cNvGrpSpPr/>
          <p:nvPr/>
        </p:nvGrpSpPr>
        <p:grpSpPr>
          <a:xfrm>
            <a:off x="174459" y="111791"/>
            <a:ext cx="7393212" cy="4798655"/>
            <a:chOff x="269441" y="182520"/>
            <a:chExt cx="6724770" cy="4717514"/>
          </a:xfrm>
        </p:grpSpPr>
        <p:grpSp>
          <p:nvGrpSpPr>
            <p:cNvPr id="597" name="Google Shape;597;p5"/>
            <p:cNvGrpSpPr/>
            <p:nvPr/>
          </p:nvGrpSpPr>
          <p:grpSpPr>
            <a:xfrm>
              <a:off x="269441" y="182520"/>
              <a:ext cx="6724770" cy="4717514"/>
              <a:chOff x="1880275" y="1515575"/>
              <a:chExt cx="3914985" cy="2848568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880280" y="1571221"/>
                <a:ext cx="3914980" cy="2792922"/>
              </a:xfrm>
              <a:custGeom>
                <a:avLst/>
                <a:gdLst/>
                <a:ahLst/>
                <a:cxnLst/>
                <a:rect l="l" t="t" r="r" b="b"/>
                <a:pathLst>
                  <a:path w="158405" h="112777" extrusionOk="0">
                    <a:moveTo>
                      <a:pt x="1975" y="0"/>
                    </a:moveTo>
                    <a:cubicBezTo>
                      <a:pt x="894" y="0"/>
                      <a:pt x="0" y="893"/>
                      <a:pt x="0" y="1975"/>
                    </a:cubicBezTo>
                    <a:lnTo>
                      <a:pt x="0" y="110817"/>
                    </a:lnTo>
                    <a:cubicBezTo>
                      <a:pt x="0" y="111899"/>
                      <a:pt x="894" y="112777"/>
                      <a:pt x="1975" y="112777"/>
                    </a:cubicBezTo>
                    <a:lnTo>
                      <a:pt x="156446" y="112777"/>
                    </a:lnTo>
                    <a:cubicBezTo>
                      <a:pt x="157527" y="112777"/>
                      <a:pt x="158405" y="111899"/>
                      <a:pt x="158405" y="110817"/>
                    </a:cubicBezTo>
                    <a:lnTo>
                      <a:pt x="158405" y="1975"/>
                    </a:lnTo>
                    <a:cubicBezTo>
                      <a:pt x="158405" y="893"/>
                      <a:pt x="157527" y="0"/>
                      <a:pt x="156446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80275" y="1515575"/>
                <a:ext cx="3870425" cy="2823350"/>
              </a:xfrm>
              <a:custGeom>
                <a:avLst/>
                <a:gdLst/>
                <a:ahLst/>
                <a:cxnLst/>
                <a:rect l="l" t="t" r="r" b="b"/>
                <a:pathLst>
                  <a:path w="154817" h="112934" extrusionOk="0">
                    <a:moveTo>
                      <a:pt x="1976" y="0"/>
                    </a:moveTo>
                    <a:cubicBezTo>
                      <a:pt x="879" y="0"/>
                      <a:pt x="1" y="878"/>
                      <a:pt x="1" y="1960"/>
                    </a:cubicBezTo>
                    <a:lnTo>
                      <a:pt x="1" y="110974"/>
                    </a:lnTo>
                    <a:cubicBezTo>
                      <a:pt x="1" y="112056"/>
                      <a:pt x="879" y="112934"/>
                      <a:pt x="1976" y="112934"/>
                    </a:cubicBezTo>
                    <a:lnTo>
                      <a:pt x="152841" y="112934"/>
                    </a:lnTo>
                    <a:cubicBezTo>
                      <a:pt x="153923" y="112934"/>
                      <a:pt x="154816" y="112056"/>
                      <a:pt x="154816" y="110974"/>
                    </a:cubicBezTo>
                    <a:lnTo>
                      <a:pt x="154816" y="1960"/>
                    </a:lnTo>
                    <a:cubicBezTo>
                      <a:pt x="154816" y="878"/>
                      <a:pt x="153923" y="0"/>
                      <a:pt x="152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916725" y="1541825"/>
                <a:ext cx="3797525" cy="2770450"/>
              </a:xfrm>
              <a:custGeom>
                <a:avLst/>
                <a:gdLst/>
                <a:ahLst/>
                <a:cxnLst/>
                <a:rect l="l" t="t" r="r" b="b"/>
                <a:pathLst>
                  <a:path w="151901" h="110818" extrusionOk="0">
                    <a:moveTo>
                      <a:pt x="1960" y="0"/>
                    </a:moveTo>
                    <a:cubicBezTo>
                      <a:pt x="878" y="0"/>
                      <a:pt x="1" y="878"/>
                      <a:pt x="1" y="1975"/>
                    </a:cubicBezTo>
                    <a:lnTo>
                      <a:pt x="1" y="108859"/>
                    </a:lnTo>
                    <a:cubicBezTo>
                      <a:pt x="1" y="109940"/>
                      <a:pt x="878" y="110818"/>
                      <a:pt x="1960" y="110818"/>
                    </a:cubicBezTo>
                    <a:lnTo>
                      <a:pt x="149941" y="110818"/>
                    </a:lnTo>
                    <a:cubicBezTo>
                      <a:pt x="151023" y="110818"/>
                      <a:pt x="151900" y="109940"/>
                      <a:pt x="151900" y="108859"/>
                    </a:cubicBezTo>
                    <a:lnTo>
                      <a:pt x="151900" y="1975"/>
                    </a:lnTo>
                    <a:cubicBezTo>
                      <a:pt x="151900" y="878"/>
                      <a:pt x="151023" y="0"/>
                      <a:pt x="149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1" name="Google Shape;601;p5"/>
            <p:cNvSpPr/>
            <p:nvPr/>
          </p:nvSpPr>
          <p:spPr>
            <a:xfrm>
              <a:off x="294861" y="3331168"/>
              <a:ext cx="412285" cy="386666"/>
            </a:xfrm>
            <a:custGeom>
              <a:avLst/>
              <a:gdLst/>
              <a:ahLst/>
              <a:cxnLst/>
              <a:rect l="l" t="t" r="r" b="b"/>
              <a:pathLst>
                <a:path w="12102" h="11350" extrusionOk="0">
                  <a:moveTo>
                    <a:pt x="5737" y="1"/>
                  </a:moveTo>
                  <a:lnTo>
                    <a:pt x="1" y="5612"/>
                  </a:lnTo>
                  <a:lnTo>
                    <a:pt x="5612" y="11349"/>
                  </a:lnTo>
                  <a:lnTo>
                    <a:pt x="11992" y="11349"/>
                  </a:lnTo>
                  <a:lnTo>
                    <a:pt x="12007" y="5753"/>
                  </a:lnTo>
                  <a:lnTo>
                    <a:pt x="12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3564665" y="516075"/>
              <a:ext cx="88029" cy="4049633"/>
            </a:xfrm>
            <a:custGeom>
              <a:avLst/>
              <a:gdLst/>
              <a:ahLst/>
              <a:cxnLst/>
              <a:rect l="l" t="t" r="r" b="b"/>
              <a:pathLst>
                <a:path w="2039" h="99408" extrusionOk="0">
                  <a:moveTo>
                    <a:pt x="1" y="1"/>
                  </a:moveTo>
                  <a:lnTo>
                    <a:pt x="1" y="99407"/>
                  </a:lnTo>
                  <a:lnTo>
                    <a:pt x="2039" y="99407"/>
                  </a:lnTo>
                  <a:lnTo>
                    <a:pt x="2039" y="1"/>
                  </a:lnTo>
                  <a:close/>
                </a:path>
              </a:pathLst>
            </a:custGeom>
            <a:solidFill>
              <a:srgbClr val="E5E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5175229" y="193950"/>
              <a:ext cx="389323" cy="410650"/>
            </a:xfrm>
            <a:custGeom>
              <a:avLst/>
              <a:gdLst/>
              <a:ahLst/>
              <a:cxnLst/>
              <a:rect l="l" t="t" r="r" b="b"/>
              <a:pathLst>
                <a:path w="11428" h="12054" extrusionOk="0">
                  <a:moveTo>
                    <a:pt x="5690" y="0"/>
                  </a:moveTo>
                  <a:lnTo>
                    <a:pt x="0" y="5674"/>
                  </a:lnTo>
                  <a:lnTo>
                    <a:pt x="79" y="12054"/>
                  </a:lnTo>
                  <a:lnTo>
                    <a:pt x="5690" y="12007"/>
                  </a:lnTo>
                  <a:lnTo>
                    <a:pt x="11427" y="12038"/>
                  </a:lnTo>
                  <a:lnTo>
                    <a:pt x="11364" y="5674"/>
                  </a:lnTo>
                  <a:lnTo>
                    <a:pt x="5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287400" y="1523076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63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05" name="Google Shape;605;p5"/>
            <p:cNvGrpSpPr/>
            <p:nvPr/>
          </p:nvGrpSpPr>
          <p:grpSpPr>
            <a:xfrm>
              <a:off x="3506435" y="347565"/>
              <a:ext cx="211891" cy="228660"/>
              <a:chOff x="3749825" y="1582175"/>
              <a:chExt cx="122700" cy="140325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3749825" y="1582175"/>
                <a:ext cx="122700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92" extrusionOk="0">
                    <a:moveTo>
                      <a:pt x="2462" y="1"/>
                    </a:moveTo>
                    <a:cubicBezTo>
                      <a:pt x="1098" y="1"/>
                      <a:pt x="1" y="1098"/>
                      <a:pt x="1" y="2446"/>
                    </a:cubicBezTo>
                    <a:cubicBezTo>
                      <a:pt x="1" y="3794"/>
                      <a:pt x="1098" y="4891"/>
                      <a:pt x="2462" y="4891"/>
                    </a:cubicBezTo>
                    <a:cubicBezTo>
                      <a:pt x="3810" y="4891"/>
                      <a:pt x="4907" y="3794"/>
                      <a:pt x="4907" y="2446"/>
                    </a:cubicBezTo>
                    <a:cubicBezTo>
                      <a:pt x="4907" y="1098"/>
                      <a:pt x="3810" y="1"/>
                      <a:pt x="2462" y="1"/>
                    </a:cubicBezTo>
                    <a:close/>
                  </a:path>
                </a:pathLst>
              </a:custGeom>
              <a:solidFill>
                <a:srgbClr val="CE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3749825" y="1599825"/>
                <a:ext cx="1227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907" extrusionOk="0">
                    <a:moveTo>
                      <a:pt x="2462" y="0"/>
                    </a:moveTo>
                    <a:cubicBezTo>
                      <a:pt x="1098" y="0"/>
                      <a:pt x="1" y="1097"/>
                      <a:pt x="1" y="2461"/>
                    </a:cubicBezTo>
                    <a:cubicBezTo>
                      <a:pt x="1" y="3809"/>
                      <a:pt x="1098" y="4906"/>
                      <a:pt x="2462" y="4906"/>
                    </a:cubicBezTo>
                    <a:cubicBezTo>
                      <a:pt x="3810" y="4906"/>
                      <a:pt x="4907" y="3809"/>
                      <a:pt x="4907" y="2461"/>
                    </a:cubicBezTo>
                    <a:cubicBezTo>
                      <a:pt x="4907" y="1097"/>
                      <a:pt x="3810" y="0"/>
                      <a:pt x="2462" y="0"/>
                    </a:cubicBezTo>
                    <a:close/>
                  </a:path>
                </a:pathLst>
              </a:custGeom>
              <a:solidFill>
                <a:srgbClr val="E5E4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8" name="Google Shape;608;p5"/>
            <p:cNvSpPr/>
            <p:nvPr/>
          </p:nvSpPr>
          <p:spPr>
            <a:xfrm>
              <a:off x="451797" y="431885"/>
              <a:ext cx="3252650" cy="4251306"/>
            </a:xfrm>
            <a:custGeom>
              <a:avLst/>
              <a:gdLst/>
              <a:ahLst/>
              <a:cxnLst/>
              <a:rect l="l" t="t" r="r" b="b"/>
              <a:pathLst>
                <a:path w="71664" h="101962" extrusionOk="0">
                  <a:moveTo>
                    <a:pt x="0" y="0"/>
                  </a:moveTo>
                  <a:lnTo>
                    <a:pt x="0" y="101962"/>
                  </a:lnTo>
                  <a:lnTo>
                    <a:pt x="71663" y="101962"/>
                  </a:lnTo>
                  <a:lnTo>
                    <a:pt x="71663" y="0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425102" y="415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87400" y="1009909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79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505853" y="390023"/>
              <a:ext cx="3199274" cy="4250680"/>
            </a:xfrm>
            <a:custGeom>
              <a:avLst/>
              <a:gdLst/>
              <a:ahLst/>
              <a:cxnLst/>
              <a:rect l="l" t="t" r="r" b="b"/>
              <a:pathLst>
                <a:path w="70488" h="101947" extrusionOk="0">
                  <a:moveTo>
                    <a:pt x="0" y="1"/>
                  </a:moveTo>
                  <a:lnTo>
                    <a:pt x="0" y="101947"/>
                  </a:lnTo>
                  <a:lnTo>
                    <a:pt x="70488" y="101947"/>
                  </a:lnTo>
                  <a:lnTo>
                    <a:pt x="70488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544258" y="347569"/>
              <a:ext cx="3235093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13" name="Google Shape;613;p5"/>
            <p:cNvGrpSpPr/>
            <p:nvPr/>
          </p:nvGrpSpPr>
          <p:grpSpPr>
            <a:xfrm>
              <a:off x="3605646" y="347555"/>
              <a:ext cx="3171263" cy="4335622"/>
              <a:chOff x="3813879" y="1643320"/>
              <a:chExt cx="1829821" cy="2599605"/>
            </a:xfrm>
          </p:grpSpPr>
          <p:sp>
            <p:nvSpPr>
              <p:cNvPr id="614" name="Google Shape;614;p5"/>
              <p:cNvSpPr/>
              <p:nvPr/>
            </p:nvSpPr>
            <p:spPr>
              <a:xfrm>
                <a:off x="3852100" y="1693875"/>
                <a:ext cx="1791600" cy="2549050"/>
              </a:xfrm>
              <a:custGeom>
                <a:avLst/>
                <a:gdLst/>
                <a:ahLst/>
                <a:cxnLst/>
                <a:rect l="l" t="t" r="r" b="b"/>
                <a:pathLst>
                  <a:path w="71664" h="101962" extrusionOk="0">
                    <a:moveTo>
                      <a:pt x="1" y="0"/>
                    </a:moveTo>
                    <a:lnTo>
                      <a:pt x="1" y="101962"/>
                    </a:lnTo>
                    <a:lnTo>
                      <a:pt x="71664" y="101962"/>
                    </a:lnTo>
                    <a:lnTo>
                      <a:pt x="71664" y="0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3851725" y="1668775"/>
                <a:ext cx="1762600" cy="2548675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7" extrusionOk="0">
                    <a:moveTo>
                      <a:pt x="0" y="1"/>
                    </a:moveTo>
                    <a:lnTo>
                      <a:pt x="0" y="101947"/>
                    </a:lnTo>
                    <a:lnTo>
                      <a:pt x="70503" y="101947"/>
                    </a:lnTo>
                    <a:lnTo>
                      <a:pt x="70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3813879" y="1643320"/>
                <a:ext cx="1776877" cy="2548650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6" extrusionOk="0">
                    <a:moveTo>
                      <a:pt x="1" y="0"/>
                    </a:moveTo>
                    <a:lnTo>
                      <a:pt x="1" y="101946"/>
                    </a:lnTo>
                    <a:lnTo>
                      <a:pt x="70504" y="101946"/>
                    </a:lnTo>
                    <a:lnTo>
                      <a:pt x="705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17" name="Google Shape;617;p5"/>
            <p:cNvSpPr/>
            <p:nvPr/>
          </p:nvSpPr>
          <p:spPr>
            <a:xfrm>
              <a:off x="6564675" y="347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8" name="Google Shape;618;p5"/>
          <p:cNvSpPr txBox="1">
            <a:spLocks noGrp="1"/>
          </p:cNvSpPr>
          <p:nvPr>
            <p:ph type="title"/>
          </p:nvPr>
        </p:nvSpPr>
        <p:spPr>
          <a:xfrm>
            <a:off x="1668062" y="434575"/>
            <a:ext cx="4293600" cy="5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5"/>
          <p:cNvSpPr txBox="1">
            <a:spLocks noGrp="1"/>
          </p:cNvSpPr>
          <p:nvPr>
            <p:ph type="subTitle" idx="1"/>
          </p:nvPr>
        </p:nvSpPr>
        <p:spPr>
          <a:xfrm>
            <a:off x="1193950" y="3194300"/>
            <a:ext cx="23493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0" name="Google Shape;620;p5"/>
          <p:cNvSpPr txBox="1">
            <a:spLocks noGrp="1"/>
          </p:cNvSpPr>
          <p:nvPr>
            <p:ph type="subTitle" idx="2"/>
          </p:nvPr>
        </p:nvSpPr>
        <p:spPr>
          <a:xfrm>
            <a:off x="4112463" y="3200000"/>
            <a:ext cx="23493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1" name="Google Shape;621;p5"/>
          <p:cNvSpPr txBox="1">
            <a:spLocks noGrp="1"/>
          </p:cNvSpPr>
          <p:nvPr>
            <p:ph type="title" idx="3"/>
          </p:nvPr>
        </p:nvSpPr>
        <p:spPr>
          <a:xfrm>
            <a:off x="1193786" y="2385125"/>
            <a:ext cx="23493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2" name="Google Shape;622;p5"/>
          <p:cNvSpPr txBox="1">
            <a:spLocks noGrp="1"/>
          </p:cNvSpPr>
          <p:nvPr>
            <p:ph type="title" idx="4"/>
          </p:nvPr>
        </p:nvSpPr>
        <p:spPr>
          <a:xfrm>
            <a:off x="4112475" y="2387825"/>
            <a:ext cx="2349300" cy="37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623" name="Google Shape;623;p5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624" name="Google Shape;624;p5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628" name="Google Shape;628;p5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68307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1" name="Google Shape;501;p5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2" name="Google Shape;502;p5"/>
          <p:cNvGrpSpPr/>
          <p:nvPr/>
        </p:nvGrpSpPr>
        <p:grpSpPr>
          <a:xfrm>
            <a:off x="6633455" y="404468"/>
            <a:ext cx="3254333" cy="4765783"/>
            <a:chOff x="6633454" y="404467"/>
            <a:chExt cx="3254333" cy="4765783"/>
          </a:xfrm>
        </p:grpSpPr>
        <p:sp>
          <p:nvSpPr>
            <p:cNvPr id="503" name="Google Shape;503;p5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7" name="Google Shape;547;p5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0" name="Google Shape;550;p5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6" name="Google Shape;596;p5"/>
          <p:cNvGrpSpPr/>
          <p:nvPr/>
        </p:nvGrpSpPr>
        <p:grpSpPr>
          <a:xfrm>
            <a:off x="174459" y="111791"/>
            <a:ext cx="7393212" cy="4798655"/>
            <a:chOff x="269441" y="182520"/>
            <a:chExt cx="6724770" cy="4717514"/>
          </a:xfrm>
        </p:grpSpPr>
        <p:grpSp>
          <p:nvGrpSpPr>
            <p:cNvPr id="597" name="Google Shape;597;p5"/>
            <p:cNvGrpSpPr/>
            <p:nvPr/>
          </p:nvGrpSpPr>
          <p:grpSpPr>
            <a:xfrm>
              <a:off x="269441" y="182520"/>
              <a:ext cx="6724770" cy="4717514"/>
              <a:chOff x="1880275" y="1515575"/>
              <a:chExt cx="3914985" cy="2848568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880280" y="1571221"/>
                <a:ext cx="3914980" cy="2792922"/>
              </a:xfrm>
              <a:custGeom>
                <a:avLst/>
                <a:gdLst/>
                <a:ahLst/>
                <a:cxnLst/>
                <a:rect l="l" t="t" r="r" b="b"/>
                <a:pathLst>
                  <a:path w="158405" h="112777" extrusionOk="0">
                    <a:moveTo>
                      <a:pt x="1975" y="0"/>
                    </a:moveTo>
                    <a:cubicBezTo>
                      <a:pt x="894" y="0"/>
                      <a:pt x="0" y="893"/>
                      <a:pt x="0" y="1975"/>
                    </a:cubicBezTo>
                    <a:lnTo>
                      <a:pt x="0" y="110817"/>
                    </a:lnTo>
                    <a:cubicBezTo>
                      <a:pt x="0" y="111899"/>
                      <a:pt x="894" y="112777"/>
                      <a:pt x="1975" y="112777"/>
                    </a:cubicBezTo>
                    <a:lnTo>
                      <a:pt x="156446" y="112777"/>
                    </a:lnTo>
                    <a:cubicBezTo>
                      <a:pt x="157527" y="112777"/>
                      <a:pt x="158405" y="111899"/>
                      <a:pt x="158405" y="110817"/>
                    </a:cubicBezTo>
                    <a:lnTo>
                      <a:pt x="158405" y="1975"/>
                    </a:lnTo>
                    <a:cubicBezTo>
                      <a:pt x="158405" y="893"/>
                      <a:pt x="157527" y="0"/>
                      <a:pt x="156446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80275" y="1515575"/>
                <a:ext cx="3870425" cy="2823350"/>
              </a:xfrm>
              <a:custGeom>
                <a:avLst/>
                <a:gdLst/>
                <a:ahLst/>
                <a:cxnLst/>
                <a:rect l="l" t="t" r="r" b="b"/>
                <a:pathLst>
                  <a:path w="154817" h="112934" extrusionOk="0">
                    <a:moveTo>
                      <a:pt x="1976" y="0"/>
                    </a:moveTo>
                    <a:cubicBezTo>
                      <a:pt x="879" y="0"/>
                      <a:pt x="1" y="878"/>
                      <a:pt x="1" y="1960"/>
                    </a:cubicBezTo>
                    <a:lnTo>
                      <a:pt x="1" y="110974"/>
                    </a:lnTo>
                    <a:cubicBezTo>
                      <a:pt x="1" y="112056"/>
                      <a:pt x="879" y="112934"/>
                      <a:pt x="1976" y="112934"/>
                    </a:cubicBezTo>
                    <a:lnTo>
                      <a:pt x="152841" y="112934"/>
                    </a:lnTo>
                    <a:cubicBezTo>
                      <a:pt x="153923" y="112934"/>
                      <a:pt x="154816" y="112056"/>
                      <a:pt x="154816" y="110974"/>
                    </a:cubicBezTo>
                    <a:lnTo>
                      <a:pt x="154816" y="1960"/>
                    </a:lnTo>
                    <a:cubicBezTo>
                      <a:pt x="154816" y="878"/>
                      <a:pt x="153923" y="0"/>
                      <a:pt x="152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916725" y="1541825"/>
                <a:ext cx="3797525" cy="2770450"/>
              </a:xfrm>
              <a:custGeom>
                <a:avLst/>
                <a:gdLst/>
                <a:ahLst/>
                <a:cxnLst/>
                <a:rect l="l" t="t" r="r" b="b"/>
                <a:pathLst>
                  <a:path w="151901" h="110818" extrusionOk="0">
                    <a:moveTo>
                      <a:pt x="1960" y="0"/>
                    </a:moveTo>
                    <a:cubicBezTo>
                      <a:pt x="878" y="0"/>
                      <a:pt x="1" y="878"/>
                      <a:pt x="1" y="1975"/>
                    </a:cubicBezTo>
                    <a:lnTo>
                      <a:pt x="1" y="108859"/>
                    </a:lnTo>
                    <a:cubicBezTo>
                      <a:pt x="1" y="109940"/>
                      <a:pt x="878" y="110818"/>
                      <a:pt x="1960" y="110818"/>
                    </a:cubicBezTo>
                    <a:lnTo>
                      <a:pt x="149941" y="110818"/>
                    </a:lnTo>
                    <a:cubicBezTo>
                      <a:pt x="151023" y="110818"/>
                      <a:pt x="151900" y="109940"/>
                      <a:pt x="151900" y="108859"/>
                    </a:cubicBezTo>
                    <a:lnTo>
                      <a:pt x="151900" y="1975"/>
                    </a:lnTo>
                    <a:cubicBezTo>
                      <a:pt x="151900" y="878"/>
                      <a:pt x="151023" y="0"/>
                      <a:pt x="149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1" name="Google Shape;601;p5"/>
            <p:cNvSpPr/>
            <p:nvPr/>
          </p:nvSpPr>
          <p:spPr>
            <a:xfrm>
              <a:off x="294861" y="3331168"/>
              <a:ext cx="412285" cy="386666"/>
            </a:xfrm>
            <a:custGeom>
              <a:avLst/>
              <a:gdLst/>
              <a:ahLst/>
              <a:cxnLst/>
              <a:rect l="l" t="t" r="r" b="b"/>
              <a:pathLst>
                <a:path w="12102" h="11350" extrusionOk="0">
                  <a:moveTo>
                    <a:pt x="5737" y="1"/>
                  </a:moveTo>
                  <a:lnTo>
                    <a:pt x="1" y="5612"/>
                  </a:lnTo>
                  <a:lnTo>
                    <a:pt x="5612" y="11349"/>
                  </a:lnTo>
                  <a:lnTo>
                    <a:pt x="11992" y="11349"/>
                  </a:lnTo>
                  <a:lnTo>
                    <a:pt x="12007" y="5753"/>
                  </a:lnTo>
                  <a:lnTo>
                    <a:pt x="12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3564665" y="516075"/>
              <a:ext cx="88029" cy="4049633"/>
            </a:xfrm>
            <a:custGeom>
              <a:avLst/>
              <a:gdLst/>
              <a:ahLst/>
              <a:cxnLst/>
              <a:rect l="l" t="t" r="r" b="b"/>
              <a:pathLst>
                <a:path w="2039" h="99408" extrusionOk="0">
                  <a:moveTo>
                    <a:pt x="1" y="1"/>
                  </a:moveTo>
                  <a:lnTo>
                    <a:pt x="1" y="99407"/>
                  </a:lnTo>
                  <a:lnTo>
                    <a:pt x="2039" y="99407"/>
                  </a:lnTo>
                  <a:lnTo>
                    <a:pt x="2039" y="1"/>
                  </a:lnTo>
                  <a:close/>
                </a:path>
              </a:pathLst>
            </a:custGeom>
            <a:solidFill>
              <a:srgbClr val="E5E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5175229" y="193950"/>
              <a:ext cx="389323" cy="410650"/>
            </a:xfrm>
            <a:custGeom>
              <a:avLst/>
              <a:gdLst/>
              <a:ahLst/>
              <a:cxnLst/>
              <a:rect l="l" t="t" r="r" b="b"/>
              <a:pathLst>
                <a:path w="11428" h="12054" extrusionOk="0">
                  <a:moveTo>
                    <a:pt x="5690" y="0"/>
                  </a:moveTo>
                  <a:lnTo>
                    <a:pt x="0" y="5674"/>
                  </a:lnTo>
                  <a:lnTo>
                    <a:pt x="79" y="12054"/>
                  </a:lnTo>
                  <a:lnTo>
                    <a:pt x="5690" y="12007"/>
                  </a:lnTo>
                  <a:lnTo>
                    <a:pt x="11427" y="12038"/>
                  </a:lnTo>
                  <a:lnTo>
                    <a:pt x="11364" y="5674"/>
                  </a:lnTo>
                  <a:lnTo>
                    <a:pt x="5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287400" y="1523076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63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05" name="Google Shape;605;p5"/>
            <p:cNvGrpSpPr/>
            <p:nvPr/>
          </p:nvGrpSpPr>
          <p:grpSpPr>
            <a:xfrm>
              <a:off x="3506435" y="347565"/>
              <a:ext cx="211891" cy="228660"/>
              <a:chOff x="3749825" y="1582175"/>
              <a:chExt cx="122700" cy="140325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3749825" y="1582175"/>
                <a:ext cx="122700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92" extrusionOk="0">
                    <a:moveTo>
                      <a:pt x="2462" y="1"/>
                    </a:moveTo>
                    <a:cubicBezTo>
                      <a:pt x="1098" y="1"/>
                      <a:pt x="1" y="1098"/>
                      <a:pt x="1" y="2446"/>
                    </a:cubicBezTo>
                    <a:cubicBezTo>
                      <a:pt x="1" y="3794"/>
                      <a:pt x="1098" y="4891"/>
                      <a:pt x="2462" y="4891"/>
                    </a:cubicBezTo>
                    <a:cubicBezTo>
                      <a:pt x="3810" y="4891"/>
                      <a:pt x="4907" y="3794"/>
                      <a:pt x="4907" y="2446"/>
                    </a:cubicBezTo>
                    <a:cubicBezTo>
                      <a:pt x="4907" y="1098"/>
                      <a:pt x="3810" y="1"/>
                      <a:pt x="2462" y="1"/>
                    </a:cubicBezTo>
                    <a:close/>
                  </a:path>
                </a:pathLst>
              </a:custGeom>
              <a:solidFill>
                <a:srgbClr val="CE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3749825" y="1599825"/>
                <a:ext cx="1227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907" extrusionOk="0">
                    <a:moveTo>
                      <a:pt x="2462" y="0"/>
                    </a:moveTo>
                    <a:cubicBezTo>
                      <a:pt x="1098" y="0"/>
                      <a:pt x="1" y="1097"/>
                      <a:pt x="1" y="2461"/>
                    </a:cubicBezTo>
                    <a:cubicBezTo>
                      <a:pt x="1" y="3809"/>
                      <a:pt x="1098" y="4906"/>
                      <a:pt x="2462" y="4906"/>
                    </a:cubicBezTo>
                    <a:cubicBezTo>
                      <a:pt x="3810" y="4906"/>
                      <a:pt x="4907" y="3809"/>
                      <a:pt x="4907" y="2461"/>
                    </a:cubicBezTo>
                    <a:cubicBezTo>
                      <a:pt x="4907" y="1097"/>
                      <a:pt x="3810" y="0"/>
                      <a:pt x="2462" y="0"/>
                    </a:cubicBezTo>
                    <a:close/>
                  </a:path>
                </a:pathLst>
              </a:custGeom>
              <a:solidFill>
                <a:srgbClr val="E5E4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8" name="Google Shape;608;p5"/>
            <p:cNvSpPr/>
            <p:nvPr/>
          </p:nvSpPr>
          <p:spPr>
            <a:xfrm>
              <a:off x="451797" y="431885"/>
              <a:ext cx="3252650" cy="4251306"/>
            </a:xfrm>
            <a:custGeom>
              <a:avLst/>
              <a:gdLst/>
              <a:ahLst/>
              <a:cxnLst/>
              <a:rect l="l" t="t" r="r" b="b"/>
              <a:pathLst>
                <a:path w="71664" h="101962" extrusionOk="0">
                  <a:moveTo>
                    <a:pt x="0" y="0"/>
                  </a:moveTo>
                  <a:lnTo>
                    <a:pt x="0" y="101962"/>
                  </a:lnTo>
                  <a:lnTo>
                    <a:pt x="71663" y="101962"/>
                  </a:lnTo>
                  <a:lnTo>
                    <a:pt x="71663" y="0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425102" y="415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87400" y="1009909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79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505853" y="390023"/>
              <a:ext cx="3199274" cy="4250680"/>
            </a:xfrm>
            <a:custGeom>
              <a:avLst/>
              <a:gdLst/>
              <a:ahLst/>
              <a:cxnLst/>
              <a:rect l="l" t="t" r="r" b="b"/>
              <a:pathLst>
                <a:path w="70488" h="101947" extrusionOk="0">
                  <a:moveTo>
                    <a:pt x="0" y="1"/>
                  </a:moveTo>
                  <a:lnTo>
                    <a:pt x="0" y="101947"/>
                  </a:lnTo>
                  <a:lnTo>
                    <a:pt x="70488" y="101947"/>
                  </a:lnTo>
                  <a:lnTo>
                    <a:pt x="70488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544258" y="347569"/>
              <a:ext cx="3235093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13" name="Google Shape;613;p5"/>
            <p:cNvGrpSpPr/>
            <p:nvPr/>
          </p:nvGrpSpPr>
          <p:grpSpPr>
            <a:xfrm>
              <a:off x="3605646" y="347555"/>
              <a:ext cx="3171263" cy="4335622"/>
              <a:chOff x="3813879" y="1643320"/>
              <a:chExt cx="1829821" cy="2599605"/>
            </a:xfrm>
          </p:grpSpPr>
          <p:sp>
            <p:nvSpPr>
              <p:cNvPr id="614" name="Google Shape;614;p5"/>
              <p:cNvSpPr/>
              <p:nvPr/>
            </p:nvSpPr>
            <p:spPr>
              <a:xfrm>
                <a:off x="3852100" y="1693875"/>
                <a:ext cx="1791600" cy="2549050"/>
              </a:xfrm>
              <a:custGeom>
                <a:avLst/>
                <a:gdLst/>
                <a:ahLst/>
                <a:cxnLst/>
                <a:rect l="l" t="t" r="r" b="b"/>
                <a:pathLst>
                  <a:path w="71664" h="101962" extrusionOk="0">
                    <a:moveTo>
                      <a:pt x="1" y="0"/>
                    </a:moveTo>
                    <a:lnTo>
                      <a:pt x="1" y="101962"/>
                    </a:lnTo>
                    <a:lnTo>
                      <a:pt x="71664" y="101962"/>
                    </a:lnTo>
                    <a:lnTo>
                      <a:pt x="71664" y="0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3851725" y="1668775"/>
                <a:ext cx="1762600" cy="2548675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7" extrusionOk="0">
                    <a:moveTo>
                      <a:pt x="0" y="1"/>
                    </a:moveTo>
                    <a:lnTo>
                      <a:pt x="0" y="101947"/>
                    </a:lnTo>
                    <a:lnTo>
                      <a:pt x="70503" y="101947"/>
                    </a:lnTo>
                    <a:lnTo>
                      <a:pt x="70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3813879" y="1643320"/>
                <a:ext cx="1776877" cy="2548650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6" extrusionOk="0">
                    <a:moveTo>
                      <a:pt x="1" y="0"/>
                    </a:moveTo>
                    <a:lnTo>
                      <a:pt x="1" y="101946"/>
                    </a:lnTo>
                    <a:lnTo>
                      <a:pt x="70504" y="101946"/>
                    </a:lnTo>
                    <a:lnTo>
                      <a:pt x="705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17" name="Google Shape;617;p5"/>
            <p:cNvSpPr/>
            <p:nvPr/>
          </p:nvSpPr>
          <p:spPr>
            <a:xfrm>
              <a:off x="6564675" y="347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8" name="Google Shape;618;p5"/>
          <p:cNvSpPr txBox="1">
            <a:spLocks noGrp="1"/>
          </p:cNvSpPr>
          <p:nvPr>
            <p:ph type="title"/>
          </p:nvPr>
        </p:nvSpPr>
        <p:spPr>
          <a:xfrm>
            <a:off x="1668062" y="434575"/>
            <a:ext cx="4293600" cy="5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5"/>
          <p:cNvSpPr txBox="1">
            <a:spLocks noGrp="1"/>
          </p:cNvSpPr>
          <p:nvPr>
            <p:ph type="subTitle" idx="1"/>
          </p:nvPr>
        </p:nvSpPr>
        <p:spPr>
          <a:xfrm>
            <a:off x="1193950" y="3194300"/>
            <a:ext cx="23493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0" name="Google Shape;620;p5"/>
          <p:cNvSpPr txBox="1">
            <a:spLocks noGrp="1"/>
          </p:cNvSpPr>
          <p:nvPr>
            <p:ph type="subTitle" idx="2"/>
          </p:nvPr>
        </p:nvSpPr>
        <p:spPr>
          <a:xfrm>
            <a:off x="4112463" y="3200000"/>
            <a:ext cx="23493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1" name="Google Shape;621;p5"/>
          <p:cNvSpPr txBox="1">
            <a:spLocks noGrp="1"/>
          </p:cNvSpPr>
          <p:nvPr>
            <p:ph type="title" idx="3"/>
          </p:nvPr>
        </p:nvSpPr>
        <p:spPr>
          <a:xfrm>
            <a:off x="1193786" y="2385125"/>
            <a:ext cx="23493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2" name="Google Shape;622;p5"/>
          <p:cNvSpPr txBox="1">
            <a:spLocks noGrp="1"/>
          </p:cNvSpPr>
          <p:nvPr>
            <p:ph type="title" idx="4"/>
          </p:nvPr>
        </p:nvSpPr>
        <p:spPr>
          <a:xfrm>
            <a:off x="4112475" y="2387825"/>
            <a:ext cx="2349300" cy="37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623" name="Google Shape;623;p5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624" name="Google Shape;624;p5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628" name="Google Shape;628;p5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47463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638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3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5" name="Google Shape;1665;p13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66" name="Google Shape;1666;p13"/>
          <p:cNvGrpSpPr/>
          <p:nvPr/>
        </p:nvGrpSpPr>
        <p:grpSpPr>
          <a:xfrm>
            <a:off x="6633455" y="404468"/>
            <a:ext cx="3254333" cy="4765783"/>
            <a:chOff x="6633454" y="404467"/>
            <a:chExt cx="3254333" cy="4765783"/>
          </a:xfrm>
        </p:grpSpPr>
        <p:sp>
          <p:nvSpPr>
            <p:cNvPr id="1667" name="Google Shape;1667;p13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11" name="Google Shape;1711;p13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712" name="Google Shape;1712;p13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14" name="Google Shape;1714;p13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0" name="Google Shape;1760;p13"/>
          <p:cNvGrpSpPr/>
          <p:nvPr/>
        </p:nvGrpSpPr>
        <p:grpSpPr>
          <a:xfrm>
            <a:off x="171076" y="109626"/>
            <a:ext cx="7358007" cy="4765493"/>
            <a:chOff x="-286062" y="184600"/>
            <a:chExt cx="7358007" cy="4765493"/>
          </a:xfrm>
        </p:grpSpPr>
        <p:sp>
          <p:nvSpPr>
            <p:cNvPr id="1761" name="Google Shape;1761;p13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65" name="Google Shape;1765;p13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1766" name="Google Shape;1766;p13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7" name="Google Shape;1767;p13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8" name="Google Shape;1768;p13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9" name="Google Shape;1769;p13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0" name="Google Shape;1770;p13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1" name="Google Shape;1771;p13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2" name="Google Shape;1772;p13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3" name="Google Shape;1773;p13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4" name="Google Shape;1774;p13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5" name="Google Shape;1775;p13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6" name="Google Shape;1776;p13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7" name="Google Shape;1777;p13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8" name="Google Shape;1778;p13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9" name="Google Shape;1779;p13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0" name="Google Shape;1780;p13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1" name="Google Shape;1781;p13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2" name="Google Shape;1782;p13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3" name="Google Shape;1783;p13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4" name="Google Shape;1784;p13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5" name="Google Shape;1785;p13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6" name="Google Shape;1786;p13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7" name="Google Shape;1787;p13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8" name="Google Shape;1788;p13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9" name="Google Shape;1789;p13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0" name="Google Shape;1790;p13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1" name="Google Shape;1791;p13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2" name="Google Shape;1792;p13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3" name="Google Shape;1793;p13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4" name="Google Shape;1794;p13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5" name="Google Shape;1795;p13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6" name="Google Shape;1796;p13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7" name="Google Shape;1797;p13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8" name="Google Shape;1798;p13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9" name="Google Shape;1799;p13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0" name="Google Shape;1800;p13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1" name="Google Shape;1801;p13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2" name="Google Shape;1802;p13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3" name="Google Shape;1803;p13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4" name="Google Shape;1804;p13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805" name="Google Shape;1805;p13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809" name="Google Shape;1809;p13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1810" name="Google Shape;1810;p13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1" name="Google Shape;1811;p13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2" name="Google Shape;1812;p13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3" name="Google Shape;1813;p13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814" name="Google Shape;1814;p13"/>
          <p:cNvSpPr txBox="1">
            <a:spLocks noGrp="1"/>
          </p:cNvSpPr>
          <p:nvPr>
            <p:ph type="title"/>
          </p:nvPr>
        </p:nvSpPr>
        <p:spPr>
          <a:xfrm>
            <a:off x="1870575" y="445025"/>
            <a:ext cx="39144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13"/>
          <p:cNvSpPr txBox="1">
            <a:spLocks noGrp="1"/>
          </p:cNvSpPr>
          <p:nvPr>
            <p:ph type="subTitle" idx="1"/>
          </p:nvPr>
        </p:nvSpPr>
        <p:spPr>
          <a:xfrm>
            <a:off x="1466201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6" name="Google Shape;1816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466320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17" name="Google Shape;1817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624825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18" name="Google Shape;1818;p13"/>
          <p:cNvSpPr txBox="1">
            <a:spLocks noGrp="1"/>
          </p:cNvSpPr>
          <p:nvPr>
            <p:ph type="subTitle" idx="4"/>
          </p:nvPr>
        </p:nvSpPr>
        <p:spPr>
          <a:xfrm>
            <a:off x="4896403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9" name="Google Shape;1819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896523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0" name="Google Shape;1820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131553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1" name="Google Shape;1821;p13"/>
          <p:cNvSpPr txBox="1">
            <a:spLocks noGrp="1"/>
          </p:cNvSpPr>
          <p:nvPr>
            <p:ph type="subTitle" idx="7"/>
          </p:nvPr>
        </p:nvSpPr>
        <p:spPr>
          <a:xfrm>
            <a:off x="1466201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2" name="Google Shape;1822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1466374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3" name="Google Shape;1823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34625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4" name="Google Shape;1824;p13"/>
          <p:cNvSpPr txBox="1">
            <a:spLocks noGrp="1"/>
          </p:cNvSpPr>
          <p:nvPr>
            <p:ph type="subTitle" idx="13"/>
          </p:nvPr>
        </p:nvSpPr>
        <p:spPr>
          <a:xfrm>
            <a:off x="4896403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5" name="Google Shape;1825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896523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6" name="Google Shape;1826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131403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827" name="Google Shape;1827;p13"/>
          <p:cNvGrpSpPr/>
          <p:nvPr/>
        </p:nvGrpSpPr>
        <p:grpSpPr>
          <a:xfrm flipH="1">
            <a:off x="6105042" y="4243510"/>
            <a:ext cx="874610" cy="832907"/>
            <a:chOff x="2196125" y="2117850"/>
            <a:chExt cx="569000" cy="541975"/>
          </a:xfrm>
        </p:grpSpPr>
        <p:sp>
          <p:nvSpPr>
            <p:cNvPr id="1828" name="Google Shape;1828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31" name="Google Shape;1831;p13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1832" name="Google Shape;1832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35" name="Google Shape;1835;p13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1836" name="Google Shape;1836;p13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5287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4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0" name="Google Shape;1840;p14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41" name="Google Shape;1841;p14"/>
          <p:cNvGrpSpPr/>
          <p:nvPr/>
        </p:nvGrpSpPr>
        <p:grpSpPr>
          <a:xfrm>
            <a:off x="579734" y="710148"/>
            <a:ext cx="5755397" cy="3611879"/>
            <a:chOff x="680225" y="799325"/>
            <a:chExt cx="4205931" cy="2200621"/>
          </a:xfrm>
        </p:grpSpPr>
        <p:sp>
          <p:nvSpPr>
            <p:cNvPr id="1842" name="Google Shape;1842;p14"/>
            <p:cNvSpPr/>
            <p:nvPr/>
          </p:nvSpPr>
          <p:spPr>
            <a:xfrm>
              <a:off x="680225" y="799325"/>
              <a:ext cx="4205931" cy="2200567"/>
            </a:xfrm>
            <a:custGeom>
              <a:avLst/>
              <a:gdLst/>
              <a:ahLst/>
              <a:cxnLst/>
              <a:rect l="l" t="t" r="r" b="b"/>
              <a:pathLst>
                <a:path w="89526" h="46843" extrusionOk="0">
                  <a:moveTo>
                    <a:pt x="1" y="0"/>
                  </a:moveTo>
                  <a:lnTo>
                    <a:pt x="1" y="46842"/>
                  </a:lnTo>
                  <a:lnTo>
                    <a:pt x="10978" y="46842"/>
                  </a:lnTo>
                  <a:cubicBezTo>
                    <a:pt x="10978" y="46842"/>
                    <a:pt x="15991" y="46842"/>
                    <a:pt x="18773" y="46141"/>
                  </a:cubicBezTo>
                  <a:cubicBezTo>
                    <a:pt x="21580" y="45439"/>
                    <a:pt x="21856" y="45163"/>
                    <a:pt x="25339" y="44035"/>
                  </a:cubicBezTo>
                  <a:cubicBezTo>
                    <a:pt x="26070" y="43797"/>
                    <a:pt x="26802" y="43710"/>
                    <a:pt x="27540" y="43710"/>
                  </a:cubicBezTo>
                  <a:cubicBezTo>
                    <a:pt x="29557" y="43710"/>
                    <a:pt x="31619" y="44361"/>
                    <a:pt x="33828" y="44361"/>
                  </a:cubicBezTo>
                  <a:cubicBezTo>
                    <a:pt x="34636" y="44361"/>
                    <a:pt x="35464" y="44274"/>
                    <a:pt x="36317" y="44035"/>
                  </a:cubicBezTo>
                  <a:cubicBezTo>
                    <a:pt x="40377" y="42908"/>
                    <a:pt x="46643" y="43083"/>
                    <a:pt x="48999" y="42532"/>
                  </a:cubicBezTo>
                  <a:cubicBezTo>
                    <a:pt x="49125" y="42502"/>
                    <a:pt x="49273" y="42488"/>
                    <a:pt x="49440" y="42488"/>
                  </a:cubicBezTo>
                  <a:cubicBezTo>
                    <a:pt x="52384" y="42488"/>
                    <a:pt x="61306" y="46842"/>
                    <a:pt x="64863" y="46842"/>
                  </a:cubicBezTo>
                  <a:cubicBezTo>
                    <a:pt x="68623" y="46842"/>
                    <a:pt x="72382" y="45038"/>
                    <a:pt x="77971" y="42807"/>
                  </a:cubicBezTo>
                  <a:cubicBezTo>
                    <a:pt x="83535" y="40577"/>
                    <a:pt x="81856" y="38070"/>
                    <a:pt x="84362" y="34837"/>
                  </a:cubicBezTo>
                  <a:cubicBezTo>
                    <a:pt x="86868" y="31604"/>
                    <a:pt x="85891" y="27770"/>
                    <a:pt x="85891" y="25539"/>
                  </a:cubicBezTo>
                  <a:cubicBezTo>
                    <a:pt x="85891" y="23308"/>
                    <a:pt x="85891" y="20802"/>
                    <a:pt x="87696" y="17193"/>
                  </a:cubicBezTo>
                  <a:cubicBezTo>
                    <a:pt x="89525" y="13559"/>
                    <a:pt x="88823" y="13434"/>
                    <a:pt x="86317" y="6316"/>
                  </a:cubicBezTo>
                  <a:cubicBezTo>
                    <a:pt x="85315" y="3459"/>
                    <a:pt x="85114" y="1404"/>
                    <a:pt x="85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3" name="Google Shape;1843;p14"/>
            <p:cNvSpPr/>
            <p:nvPr/>
          </p:nvSpPr>
          <p:spPr>
            <a:xfrm>
              <a:off x="680225" y="2851450"/>
              <a:ext cx="1298809" cy="148496"/>
            </a:xfrm>
            <a:custGeom>
              <a:avLst/>
              <a:gdLst/>
              <a:ahLst/>
              <a:cxnLst/>
              <a:rect l="l" t="t" r="r" b="b"/>
              <a:pathLst>
                <a:path w="27646" h="3161" extrusionOk="0">
                  <a:moveTo>
                    <a:pt x="24440" y="0"/>
                  </a:moveTo>
                  <a:cubicBezTo>
                    <a:pt x="23356" y="0"/>
                    <a:pt x="22252" y="12"/>
                    <a:pt x="21580" y="53"/>
                  </a:cubicBezTo>
                  <a:cubicBezTo>
                    <a:pt x="19926" y="178"/>
                    <a:pt x="19174" y="579"/>
                    <a:pt x="17570" y="1005"/>
                  </a:cubicBezTo>
                  <a:cubicBezTo>
                    <a:pt x="15941" y="1431"/>
                    <a:pt x="15013" y="1431"/>
                    <a:pt x="13710" y="2208"/>
                  </a:cubicBezTo>
                  <a:cubicBezTo>
                    <a:pt x="13216" y="2502"/>
                    <a:pt x="12615" y="2617"/>
                    <a:pt x="11908" y="2617"/>
                  </a:cubicBezTo>
                  <a:cubicBezTo>
                    <a:pt x="10749" y="2617"/>
                    <a:pt x="9307" y="2309"/>
                    <a:pt x="7595" y="1982"/>
                  </a:cubicBezTo>
                  <a:cubicBezTo>
                    <a:pt x="7234" y="1917"/>
                    <a:pt x="6843" y="1889"/>
                    <a:pt x="6435" y="1889"/>
                  </a:cubicBezTo>
                  <a:cubicBezTo>
                    <a:pt x="3706" y="1889"/>
                    <a:pt x="241" y="3160"/>
                    <a:pt x="1" y="3160"/>
                  </a:cubicBezTo>
                  <a:cubicBezTo>
                    <a:pt x="1" y="3160"/>
                    <a:pt x="5189" y="3160"/>
                    <a:pt x="11931" y="3135"/>
                  </a:cubicBezTo>
                  <a:cubicBezTo>
                    <a:pt x="18673" y="3135"/>
                    <a:pt x="20277" y="2058"/>
                    <a:pt x="23109" y="1105"/>
                  </a:cubicBezTo>
                  <a:cubicBezTo>
                    <a:pt x="25966" y="153"/>
                    <a:pt x="27645" y="28"/>
                    <a:pt x="27645" y="28"/>
                  </a:cubicBezTo>
                  <a:cubicBezTo>
                    <a:pt x="27645" y="28"/>
                    <a:pt x="26066" y="0"/>
                    <a:pt x="2444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2803150" y="2760875"/>
              <a:ext cx="1013828" cy="238223"/>
            </a:xfrm>
            <a:custGeom>
              <a:avLst/>
              <a:gdLst/>
              <a:ahLst/>
              <a:cxnLst/>
              <a:rect l="l" t="t" r="r" b="b"/>
              <a:pathLst>
                <a:path w="21580" h="5071" extrusionOk="0">
                  <a:moveTo>
                    <a:pt x="5589" y="1"/>
                  </a:moveTo>
                  <a:cubicBezTo>
                    <a:pt x="4110" y="1"/>
                    <a:pt x="0" y="1179"/>
                    <a:pt x="0" y="1179"/>
                  </a:cubicBezTo>
                  <a:cubicBezTo>
                    <a:pt x="1253" y="1103"/>
                    <a:pt x="2456" y="853"/>
                    <a:pt x="3810" y="778"/>
                  </a:cubicBezTo>
                  <a:cubicBezTo>
                    <a:pt x="3882" y="774"/>
                    <a:pt x="3957" y="771"/>
                    <a:pt x="4036" y="771"/>
                  </a:cubicBezTo>
                  <a:cubicBezTo>
                    <a:pt x="5417" y="771"/>
                    <a:pt x="7723" y="1422"/>
                    <a:pt x="12206" y="3509"/>
                  </a:cubicBezTo>
                  <a:cubicBezTo>
                    <a:pt x="14999" y="4803"/>
                    <a:pt x="17741" y="5071"/>
                    <a:pt x="19531" y="5071"/>
                  </a:cubicBezTo>
                  <a:cubicBezTo>
                    <a:pt x="20791" y="5071"/>
                    <a:pt x="21579" y="4938"/>
                    <a:pt x="21579" y="4938"/>
                  </a:cubicBezTo>
                  <a:cubicBezTo>
                    <a:pt x="21579" y="4938"/>
                    <a:pt x="18171" y="4437"/>
                    <a:pt x="17845" y="4387"/>
                  </a:cubicBezTo>
                  <a:cubicBezTo>
                    <a:pt x="17544" y="4336"/>
                    <a:pt x="15389" y="3133"/>
                    <a:pt x="14361" y="2657"/>
                  </a:cubicBezTo>
                  <a:cubicBezTo>
                    <a:pt x="13308" y="2206"/>
                    <a:pt x="12732" y="2607"/>
                    <a:pt x="11178" y="2206"/>
                  </a:cubicBezTo>
                  <a:cubicBezTo>
                    <a:pt x="9599" y="1780"/>
                    <a:pt x="7043" y="1"/>
                    <a:pt x="5589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4663464" y="970046"/>
              <a:ext cx="189611" cy="752720"/>
            </a:xfrm>
            <a:custGeom>
              <a:avLst/>
              <a:gdLst/>
              <a:ahLst/>
              <a:cxnLst/>
              <a:rect l="l" t="t" r="r" b="b"/>
              <a:pathLst>
                <a:path w="4036" h="16023" extrusionOk="0">
                  <a:moveTo>
                    <a:pt x="752" y="0"/>
                  </a:moveTo>
                  <a:cubicBezTo>
                    <a:pt x="752" y="0"/>
                    <a:pt x="476" y="2005"/>
                    <a:pt x="903" y="2632"/>
                  </a:cubicBezTo>
                  <a:cubicBezTo>
                    <a:pt x="1329" y="3258"/>
                    <a:pt x="1429" y="3835"/>
                    <a:pt x="1153" y="4211"/>
                  </a:cubicBezTo>
                  <a:cubicBezTo>
                    <a:pt x="852" y="4612"/>
                    <a:pt x="0" y="5589"/>
                    <a:pt x="351" y="6040"/>
                  </a:cubicBezTo>
                  <a:cubicBezTo>
                    <a:pt x="702" y="6491"/>
                    <a:pt x="1178" y="7770"/>
                    <a:pt x="1304" y="8120"/>
                  </a:cubicBezTo>
                  <a:cubicBezTo>
                    <a:pt x="1429" y="8471"/>
                    <a:pt x="1479" y="9549"/>
                    <a:pt x="1479" y="9549"/>
                  </a:cubicBezTo>
                  <a:cubicBezTo>
                    <a:pt x="1479" y="9549"/>
                    <a:pt x="1805" y="9825"/>
                    <a:pt x="2106" y="10176"/>
                  </a:cubicBezTo>
                  <a:cubicBezTo>
                    <a:pt x="2431" y="10526"/>
                    <a:pt x="2582" y="10953"/>
                    <a:pt x="2582" y="11328"/>
                  </a:cubicBezTo>
                  <a:cubicBezTo>
                    <a:pt x="2582" y="11704"/>
                    <a:pt x="2682" y="12331"/>
                    <a:pt x="2582" y="12607"/>
                  </a:cubicBezTo>
                  <a:cubicBezTo>
                    <a:pt x="2456" y="12882"/>
                    <a:pt x="2080" y="13785"/>
                    <a:pt x="1980" y="14110"/>
                  </a:cubicBezTo>
                  <a:cubicBezTo>
                    <a:pt x="1880" y="14411"/>
                    <a:pt x="1604" y="14912"/>
                    <a:pt x="1629" y="15088"/>
                  </a:cubicBezTo>
                  <a:cubicBezTo>
                    <a:pt x="1653" y="15254"/>
                    <a:pt x="1922" y="15754"/>
                    <a:pt x="1910" y="15957"/>
                  </a:cubicBezTo>
                  <a:lnTo>
                    <a:pt x="1910" y="15957"/>
                  </a:lnTo>
                  <a:cubicBezTo>
                    <a:pt x="1968" y="15776"/>
                    <a:pt x="2149" y="15248"/>
                    <a:pt x="2331" y="14812"/>
                  </a:cubicBezTo>
                  <a:cubicBezTo>
                    <a:pt x="2582" y="14236"/>
                    <a:pt x="2657" y="14110"/>
                    <a:pt x="2908" y="13559"/>
                  </a:cubicBezTo>
                  <a:cubicBezTo>
                    <a:pt x="3183" y="13008"/>
                    <a:pt x="3183" y="13033"/>
                    <a:pt x="3309" y="12757"/>
                  </a:cubicBezTo>
                  <a:cubicBezTo>
                    <a:pt x="3434" y="12456"/>
                    <a:pt x="4035" y="11504"/>
                    <a:pt x="3935" y="10426"/>
                  </a:cubicBezTo>
                  <a:cubicBezTo>
                    <a:pt x="3810" y="9323"/>
                    <a:pt x="2406" y="5163"/>
                    <a:pt x="2231" y="4712"/>
                  </a:cubicBezTo>
                  <a:cubicBezTo>
                    <a:pt x="2055" y="4261"/>
                    <a:pt x="752" y="1"/>
                    <a:pt x="752" y="0"/>
                  </a:cubicBezTo>
                  <a:close/>
                  <a:moveTo>
                    <a:pt x="1910" y="15957"/>
                  </a:moveTo>
                  <a:cubicBezTo>
                    <a:pt x="1897" y="15999"/>
                    <a:pt x="1890" y="16022"/>
                    <a:pt x="1892" y="16022"/>
                  </a:cubicBezTo>
                  <a:cubicBezTo>
                    <a:pt x="1892" y="16022"/>
                    <a:pt x="1897" y="16012"/>
                    <a:pt x="1905" y="15990"/>
                  </a:cubicBezTo>
                  <a:cubicBezTo>
                    <a:pt x="1908" y="15980"/>
                    <a:pt x="1910" y="15969"/>
                    <a:pt x="1910" y="15957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46" name="Google Shape;1846;p14"/>
          <p:cNvSpPr txBox="1">
            <a:spLocks noGrp="1"/>
          </p:cNvSpPr>
          <p:nvPr>
            <p:ph type="title"/>
          </p:nvPr>
        </p:nvSpPr>
        <p:spPr>
          <a:xfrm>
            <a:off x="1418925" y="3179300"/>
            <a:ext cx="4077000" cy="37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1600" b="1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7" name="Google Shape;1847;p14"/>
          <p:cNvSpPr txBox="1">
            <a:spLocks noGrp="1"/>
          </p:cNvSpPr>
          <p:nvPr>
            <p:ph type="subTitle" idx="1"/>
          </p:nvPr>
        </p:nvSpPr>
        <p:spPr>
          <a:xfrm>
            <a:off x="1418950" y="1913275"/>
            <a:ext cx="40770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Actor"/>
                <a:ea typeface="Actor"/>
                <a:cs typeface="Actor"/>
                <a:sym typeface="Acto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48" name="Google Shape;1848;p14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1849" name="Google Shape;1849;p14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52" name="Google Shape;1852;p14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1853" name="Google Shape;1853;p14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55" name="Google Shape;1855;p14"/>
          <p:cNvGrpSpPr/>
          <p:nvPr/>
        </p:nvGrpSpPr>
        <p:grpSpPr>
          <a:xfrm>
            <a:off x="6633455" y="404468"/>
            <a:ext cx="3254333" cy="4765783"/>
            <a:chOff x="6633454" y="404467"/>
            <a:chExt cx="3254333" cy="4765783"/>
          </a:xfrm>
        </p:grpSpPr>
        <p:sp>
          <p:nvSpPr>
            <p:cNvPr id="1856" name="Google Shape;1856;p14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00" name="Google Shape;1900;p14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901" name="Google Shape;1901;p14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2" name="Google Shape;1902;p14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03" name="Google Shape;1903;p14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70737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1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6" y="1930376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41057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1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6" y="1930376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3995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5" y="1930375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034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1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6" y="1930376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84071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1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6" y="1930376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627406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1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6" y="1930376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41142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p31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67" name="Google Shape;4667;p31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68" name="Google Shape;4668;p31"/>
          <p:cNvGrpSpPr/>
          <p:nvPr/>
        </p:nvGrpSpPr>
        <p:grpSpPr>
          <a:xfrm>
            <a:off x="6633455" y="404468"/>
            <a:ext cx="3254333" cy="4765783"/>
            <a:chOff x="6633454" y="404467"/>
            <a:chExt cx="3254333" cy="4765783"/>
          </a:xfrm>
        </p:grpSpPr>
        <p:sp>
          <p:nvSpPr>
            <p:cNvPr id="4669" name="Google Shape;4669;p31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0" name="Google Shape;4670;p31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1" name="Google Shape;4671;p31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2" name="Google Shape;4672;p31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3" name="Google Shape;4673;p31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4" name="Google Shape;4674;p31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5" name="Google Shape;4675;p31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6" name="Google Shape;4676;p31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7" name="Google Shape;4677;p31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8" name="Google Shape;4678;p31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9" name="Google Shape;4679;p31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0" name="Google Shape;4680;p31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1" name="Google Shape;4681;p31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2" name="Google Shape;4682;p31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3" name="Google Shape;4683;p31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4" name="Google Shape;4684;p31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5" name="Google Shape;4685;p31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6" name="Google Shape;4686;p31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7" name="Google Shape;4687;p31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8" name="Google Shape;4688;p31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9" name="Google Shape;4689;p31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0" name="Google Shape;4690;p31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1" name="Google Shape;4691;p31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2" name="Google Shape;4692;p31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3" name="Google Shape;4693;p31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4" name="Google Shape;4694;p31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5" name="Google Shape;4695;p31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6" name="Google Shape;4696;p31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7" name="Google Shape;4697;p31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8" name="Google Shape;4698;p31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9" name="Google Shape;4699;p31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0" name="Google Shape;4700;p31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1" name="Google Shape;4701;p31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2" name="Google Shape;4702;p31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3" name="Google Shape;4703;p31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4" name="Google Shape;4704;p31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5" name="Google Shape;4705;p31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6" name="Google Shape;4706;p31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7" name="Google Shape;4707;p31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8" name="Google Shape;4708;p31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9" name="Google Shape;4709;p31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0" name="Google Shape;4710;p31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1" name="Google Shape;4711;p31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2" name="Google Shape;4712;p31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13" name="Google Shape;4713;p31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4714" name="Google Shape;4714;p31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5" name="Google Shape;4715;p31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16" name="Google Shape;4716;p31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7" name="Google Shape;4717;p31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8" name="Google Shape;4718;p31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9" name="Google Shape;4719;p31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0" name="Google Shape;4720;p31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1" name="Google Shape;4721;p31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2" name="Google Shape;4722;p31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3" name="Google Shape;4723;p31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4" name="Google Shape;4724;p31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5" name="Google Shape;4725;p31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6" name="Google Shape;4726;p31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7" name="Google Shape;4727;p31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8" name="Google Shape;4728;p31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9" name="Google Shape;4729;p31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0" name="Google Shape;4730;p31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1" name="Google Shape;4731;p31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2" name="Google Shape;4732;p31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3" name="Google Shape;4733;p31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4" name="Google Shape;4734;p31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5" name="Google Shape;4735;p31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6" name="Google Shape;4736;p31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7" name="Google Shape;4737;p31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8" name="Google Shape;4738;p31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9" name="Google Shape;4739;p31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0" name="Google Shape;4740;p31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1" name="Google Shape;4741;p31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2" name="Google Shape;4742;p31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3" name="Google Shape;4743;p31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4" name="Google Shape;4744;p31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5" name="Google Shape;4745;p31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6" name="Google Shape;4746;p31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7" name="Google Shape;4747;p31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8" name="Google Shape;4748;p31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9" name="Google Shape;4749;p31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0" name="Google Shape;4750;p31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1" name="Google Shape;4751;p31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2" name="Google Shape;4752;p31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3" name="Google Shape;4753;p31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4" name="Google Shape;4754;p31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5" name="Google Shape;4755;p31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6" name="Google Shape;4756;p31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7" name="Google Shape;4757;p31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8" name="Google Shape;4758;p31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9" name="Google Shape;4759;p31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0" name="Google Shape;4760;p31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1" name="Google Shape;4761;p31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0355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p3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64" name="Google Shape;4764;p3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65" name="Google Shape;4765;p32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4766" name="Google Shape;4766;p32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4767" name="Google Shape;4767;p32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4771" name="Google Shape;4771;p32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772" name="Google Shape;4772;p32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3" name="Google Shape;4773;p32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4" name="Google Shape;4774;p32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5" name="Google Shape;4775;p32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6" name="Google Shape;4776;p32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7" name="Google Shape;4777;p32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8" name="Google Shape;4778;p32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9" name="Google Shape;4779;p32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0" name="Google Shape;4780;p32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1" name="Google Shape;4781;p32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2" name="Google Shape;4782;p32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3" name="Google Shape;4783;p32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4" name="Google Shape;4784;p32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5" name="Google Shape;4785;p32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6" name="Google Shape;4786;p32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7" name="Google Shape;4787;p32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8" name="Google Shape;4788;p32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9" name="Google Shape;4789;p32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0" name="Google Shape;4790;p32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1" name="Google Shape;4791;p32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2" name="Google Shape;4792;p32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3" name="Google Shape;4793;p32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4" name="Google Shape;4794;p32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5" name="Google Shape;4795;p32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6" name="Google Shape;4796;p32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7" name="Google Shape;4797;p32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8" name="Google Shape;4798;p32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9" name="Google Shape;4799;p32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0" name="Google Shape;4800;p32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1" name="Google Shape;4801;p32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2" name="Google Shape;4802;p32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3" name="Google Shape;4803;p32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4" name="Google Shape;4804;p32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5" name="Google Shape;4805;p32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6" name="Google Shape;4806;p32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7" name="Google Shape;4807;p32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8" name="Google Shape;4808;p32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9" name="Google Shape;4809;p32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10" name="Google Shape;4810;p32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4811" name="Google Shape;4811;p32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4816" name="Google Shape;4816;p32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817" name="Google Shape;4817;p32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18" name="Google Shape;4818;p32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19" name="Google Shape;4819;p32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20" name="Google Shape;4820;p32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4821" name="Google Shape;4821;p32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78498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8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8"/>
          <p:cNvGrpSpPr/>
          <p:nvPr/>
        </p:nvGrpSpPr>
        <p:grpSpPr>
          <a:xfrm>
            <a:off x="6633455" y="404468"/>
            <a:ext cx="3254333" cy="4765783"/>
            <a:chOff x="6633454" y="404467"/>
            <a:chExt cx="3254333" cy="4765783"/>
          </a:xfrm>
        </p:grpSpPr>
        <p:sp>
          <p:nvSpPr>
            <p:cNvPr id="951" name="Google Shape;951;p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996" name="Google Shape;996;p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8" name="Google Shape;998;p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1044;p8"/>
          <p:cNvGrpSpPr/>
          <p:nvPr/>
        </p:nvGrpSpPr>
        <p:grpSpPr>
          <a:xfrm>
            <a:off x="524673" y="1030008"/>
            <a:ext cx="7790003" cy="3149044"/>
            <a:chOff x="685125" y="1017450"/>
            <a:chExt cx="7852034" cy="3174119"/>
          </a:xfrm>
        </p:grpSpPr>
        <p:sp>
          <p:nvSpPr>
            <p:cNvPr id="1045" name="Google Shape;1045;p8"/>
            <p:cNvSpPr/>
            <p:nvPr/>
          </p:nvSpPr>
          <p:spPr>
            <a:xfrm>
              <a:off x="763425" y="1082975"/>
              <a:ext cx="7773734" cy="3108594"/>
            </a:xfrm>
            <a:custGeom>
              <a:avLst/>
              <a:gdLst/>
              <a:ahLst/>
              <a:cxnLst/>
              <a:rect l="l" t="t" r="r" b="b"/>
              <a:pathLst>
                <a:path w="82984" h="33184" extrusionOk="0">
                  <a:moveTo>
                    <a:pt x="2882" y="4010"/>
                  </a:moveTo>
                  <a:cubicBezTo>
                    <a:pt x="3785" y="4010"/>
                    <a:pt x="4512" y="4762"/>
                    <a:pt x="4512" y="5664"/>
                  </a:cubicBezTo>
                  <a:cubicBezTo>
                    <a:pt x="4512" y="6567"/>
                    <a:pt x="3785" y="7293"/>
                    <a:pt x="2882" y="7293"/>
                  </a:cubicBezTo>
                  <a:cubicBezTo>
                    <a:pt x="1980" y="7293"/>
                    <a:pt x="1253" y="6567"/>
                    <a:pt x="1253" y="5664"/>
                  </a:cubicBezTo>
                  <a:cubicBezTo>
                    <a:pt x="1253" y="4762"/>
                    <a:pt x="1980" y="4010"/>
                    <a:pt x="2882" y="4010"/>
                  </a:cubicBezTo>
                  <a:close/>
                  <a:moveTo>
                    <a:pt x="2882" y="8998"/>
                  </a:moveTo>
                  <a:cubicBezTo>
                    <a:pt x="3785" y="8998"/>
                    <a:pt x="4512" y="9725"/>
                    <a:pt x="4512" y="10627"/>
                  </a:cubicBezTo>
                  <a:cubicBezTo>
                    <a:pt x="4512" y="11554"/>
                    <a:pt x="3785" y="12281"/>
                    <a:pt x="2882" y="12281"/>
                  </a:cubicBezTo>
                  <a:cubicBezTo>
                    <a:pt x="1980" y="12281"/>
                    <a:pt x="1253" y="11554"/>
                    <a:pt x="1253" y="10627"/>
                  </a:cubicBezTo>
                  <a:cubicBezTo>
                    <a:pt x="1253" y="9725"/>
                    <a:pt x="1980" y="8998"/>
                    <a:pt x="2882" y="8998"/>
                  </a:cubicBezTo>
                  <a:close/>
                  <a:moveTo>
                    <a:pt x="2882" y="13985"/>
                  </a:moveTo>
                  <a:cubicBezTo>
                    <a:pt x="3785" y="13985"/>
                    <a:pt x="4512" y="14712"/>
                    <a:pt x="4512" y="15614"/>
                  </a:cubicBezTo>
                  <a:cubicBezTo>
                    <a:pt x="4512" y="16517"/>
                    <a:pt x="3785" y="17268"/>
                    <a:pt x="2882" y="17268"/>
                  </a:cubicBezTo>
                  <a:cubicBezTo>
                    <a:pt x="1980" y="17268"/>
                    <a:pt x="1253" y="16517"/>
                    <a:pt x="1253" y="15614"/>
                  </a:cubicBezTo>
                  <a:cubicBezTo>
                    <a:pt x="1253" y="14712"/>
                    <a:pt x="1980" y="13985"/>
                    <a:pt x="2882" y="13985"/>
                  </a:cubicBezTo>
                  <a:close/>
                  <a:moveTo>
                    <a:pt x="2882" y="18973"/>
                  </a:moveTo>
                  <a:cubicBezTo>
                    <a:pt x="3785" y="18973"/>
                    <a:pt x="4512" y="19700"/>
                    <a:pt x="4512" y="20602"/>
                  </a:cubicBezTo>
                  <a:cubicBezTo>
                    <a:pt x="4512" y="21504"/>
                    <a:pt x="3785" y="22256"/>
                    <a:pt x="2882" y="22256"/>
                  </a:cubicBezTo>
                  <a:cubicBezTo>
                    <a:pt x="1980" y="22256"/>
                    <a:pt x="1253" y="21504"/>
                    <a:pt x="1253" y="20602"/>
                  </a:cubicBezTo>
                  <a:cubicBezTo>
                    <a:pt x="1253" y="19700"/>
                    <a:pt x="1980" y="18973"/>
                    <a:pt x="2882" y="18973"/>
                  </a:cubicBezTo>
                  <a:close/>
                  <a:moveTo>
                    <a:pt x="2882" y="23960"/>
                  </a:moveTo>
                  <a:cubicBezTo>
                    <a:pt x="3785" y="23960"/>
                    <a:pt x="4512" y="24687"/>
                    <a:pt x="4512" y="25589"/>
                  </a:cubicBezTo>
                  <a:cubicBezTo>
                    <a:pt x="4512" y="26492"/>
                    <a:pt x="3785" y="27218"/>
                    <a:pt x="2882" y="27218"/>
                  </a:cubicBezTo>
                  <a:cubicBezTo>
                    <a:pt x="1980" y="27218"/>
                    <a:pt x="1253" y="26492"/>
                    <a:pt x="1253" y="25589"/>
                  </a:cubicBezTo>
                  <a:cubicBezTo>
                    <a:pt x="1253" y="24687"/>
                    <a:pt x="1980" y="23960"/>
                    <a:pt x="2882" y="23960"/>
                  </a:cubicBezTo>
                  <a:close/>
                  <a:moveTo>
                    <a:pt x="2882" y="28948"/>
                  </a:moveTo>
                  <a:cubicBezTo>
                    <a:pt x="3785" y="28948"/>
                    <a:pt x="4512" y="29675"/>
                    <a:pt x="4512" y="30577"/>
                  </a:cubicBezTo>
                  <a:cubicBezTo>
                    <a:pt x="4512" y="31479"/>
                    <a:pt x="3785" y="32206"/>
                    <a:pt x="2882" y="32206"/>
                  </a:cubicBezTo>
                  <a:cubicBezTo>
                    <a:pt x="1980" y="32206"/>
                    <a:pt x="1253" y="31479"/>
                    <a:pt x="1253" y="30577"/>
                  </a:cubicBezTo>
                  <a:cubicBezTo>
                    <a:pt x="1253" y="29675"/>
                    <a:pt x="1980" y="28948"/>
                    <a:pt x="2882" y="28948"/>
                  </a:cubicBezTo>
                  <a:close/>
                  <a:moveTo>
                    <a:pt x="0" y="0"/>
                  </a:moveTo>
                  <a:lnTo>
                    <a:pt x="0" y="33183"/>
                  </a:lnTo>
                  <a:lnTo>
                    <a:pt x="65113" y="33183"/>
                  </a:lnTo>
                  <a:lnTo>
                    <a:pt x="82983" y="27870"/>
                  </a:lnTo>
                  <a:lnTo>
                    <a:pt x="82983" y="0"/>
                  </a:lnTo>
                  <a:lnTo>
                    <a:pt x="4386" y="0"/>
                  </a:lnTo>
                  <a:cubicBezTo>
                    <a:pt x="4461" y="201"/>
                    <a:pt x="4512" y="426"/>
                    <a:pt x="4512" y="677"/>
                  </a:cubicBezTo>
                  <a:cubicBezTo>
                    <a:pt x="4512" y="1579"/>
                    <a:pt x="3785" y="2306"/>
                    <a:pt x="2882" y="2306"/>
                  </a:cubicBezTo>
                  <a:cubicBezTo>
                    <a:pt x="1980" y="2306"/>
                    <a:pt x="1253" y="1579"/>
                    <a:pt x="1253" y="677"/>
                  </a:cubicBezTo>
                  <a:cubicBezTo>
                    <a:pt x="1253" y="426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6" name="Google Shape;1046;p8"/>
            <p:cNvGrpSpPr/>
            <p:nvPr/>
          </p:nvGrpSpPr>
          <p:grpSpPr>
            <a:xfrm>
              <a:off x="685125" y="1017450"/>
              <a:ext cx="7773734" cy="3108599"/>
              <a:chOff x="720000" y="929650"/>
              <a:chExt cx="7773734" cy="3108599"/>
            </a:xfrm>
          </p:grpSpPr>
          <p:sp>
            <p:nvSpPr>
              <p:cNvPr id="1047" name="Google Shape;1047;p8"/>
              <p:cNvSpPr/>
              <p:nvPr/>
            </p:nvSpPr>
            <p:spPr>
              <a:xfrm>
                <a:off x="720000" y="929650"/>
                <a:ext cx="7773734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82984" h="33184" extrusionOk="0">
                    <a:moveTo>
                      <a:pt x="2882" y="4010"/>
                    </a:moveTo>
                    <a:cubicBezTo>
                      <a:pt x="3785" y="4010"/>
                      <a:pt x="4512" y="4762"/>
                      <a:pt x="4512" y="5664"/>
                    </a:cubicBezTo>
                    <a:cubicBezTo>
                      <a:pt x="4512" y="6567"/>
                      <a:pt x="3785" y="7293"/>
                      <a:pt x="2882" y="7293"/>
                    </a:cubicBezTo>
                    <a:cubicBezTo>
                      <a:pt x="1980" y="7293"/>
                      <a:pt x="1253" y="6567"/>
                      <a:pt x="1253" y="5664"/>
                    </a:cubicBezTo>
                    <a:cubicBezTo>
                      <a:pt x="1253" y="4762"/>
                      <a:pt x="1980" y="4010"/>
                      <a:pt x="2882" y="4010"/>
                    </a:cubicBezTo>
                    <a:close/>
                    <a:moveTo>
                      <a:pt x="2882" y="8998"/>
                    </a:moveTo>
                    <a:cubicBezTo>
                      <a:pt x="3785" y="8998"/>
                      <a:pt x="4512" y="9725"/>
                      <a:pt x="4512" y="10627"/>
                    </a:cubicBezTo>
                    <a:cubicBezTo>
                      <a:pt x="4512" y="11554"/>
                      <a:pt x="3785" y="12281"/>
                      <a:pt x="2882" y="12281"/>
                    </a:cubicBezTo>
                    <a:cubicBezTo>
                      <a:pt x="1980" y="12281"/>
                      <a:pt x="1253" y="11554"/>
                      <a:pt x="1253" y="10627"/>
                    </a:cubicBezTo>
                    <a:cubicBezTo>
                      <a:pt x="1253" y="9725"/>
                      <a:pt x="1980" y="8998"/>
                      <a:pt x="2882" y="8998"/>
                    </a:cubicBezTo>
                    <a:close/>
                    <a:moveTo>
                      <a:pt x="2882" y="13985"/>
                    </a:moveTo>
                    <a:cubicBezTo>
                      <a:pt x="3785" y="13985"/>
                      <a:pt x="4512" y="14712"/>
                      <a:pt x="4512" y="15614"/>
                    </a:cubicBezTo>
                    <a:cubicBezTo>
                      <a:pt x="4512" y="16517"/>
                      <a:pt x="3785" y="17268"/>
                      <a:pt x="2882" y="17268"/>
                    </a:cubicBezTo>
                    <a:cubicBezTo>
                      <a:pt x="1980" y="17268"/>
                      <a:pt x="1253" y="16517"/>
                      <a:pt x="1253" y="15614"/>
                    </a:cubicBezTo>
                    <a:cubicBezTo>
                      <a:pt x="1253" y="14712"/>
                      <a:pt x="1980" y="13985"/>
                      <a:pt x="2882" y="13985"/>
                    </a:cubicBezTo>
                    <a:close/>
                    <a:moveTo>
                      <a:pt x="2882" y="18973"/>
                    </a:moveTo>
                    <a:cubicBezTo>
                      <a:pt x="3785" y="18973"/>
                      <a:pt x="4512" y="19700"/>
                      <a:pt x="4512" y="20602"/>
                    </a:cubicBezTo>
                    <a:cubicBezTo>
                      <a:pt x="4512" y="21504"/>
                      <a:pt x="3785" y="22256"/>
                      <a:pt x="2882" y="22256"/>
                    </a:cubicBezTo>
                    <a:cubicBezTo>
                      <a:pt x="1980" y="22256"/>
                      <a:pt x="1253" y="21504"/>
                      <a:pt x="1253" y="20602"/>
                    </a:cubicBezTo>
                    <a:cubicBezTo>
                      <a:pt x="1253" y="19700"/>
                      <a:pt x="1980" y="18973"/>
                      <a:pt x="2882" y="18973"/>
                    </a:cubicBezTo>
                    <a:close/>
                    <a:moveTo>
                      <a:pt x="2882" y="23960"/>
                    </a:moveTo>
                    <a:cubicBezTo>
                      <a:pt x="3785" y="23960"/>
                      <a:pt x="4512" y="24687"/>
                      <a:pt x="4512" y="25589"/>
                    </a:cubicBezTo>
                    <a:cubicBezTo>
                      <a:pt x="4512" y="26492"/>
                      <a:pt x="3785" y="27218"/>
                      <a:pt x="2882" y="27218"/>
                    </a:cubicBezTo>
                    <a:cubicBezTo>
                      <a:pt x="1980" y="27218"/>
                      <a:pt x="1253" y="26492"/>
                      <a:pt x="1253" y="25589"/>
                    </a:cubicBezTo>
                    <a:cubicBezTo>
                      <a:pt x="1253" y="24687"/>
                      <a:pt x="1980" y="23960"/>
                      <a:pt x="2882" y="23960"/>
                    </a:cubicBezTo>
                    <a:close/>
                    <a:moveTo>
                      <a:pt x="2882" y="28948"/>
                    </a:moveTo>
                    <a:cubicBezTo>
                      <a:pt x="3785" y="28948"/>
                      <a:pt x="4512" y="29675"/>
                      <a:pt x="4512" y="30577"/>
                    </a:cubicBezTo>
                    <a:cubicBezTo>
                      <a:pt x="4512" y="31479"/>
                      <a:pt x="3785" y="32206"/>
                      <a:pt x="2882" y="32206"/>
                    </a:cubicBezTo>
                    <a:cubicBezTo>
                      <a:pt x="1980" y="32206"/>
                      <a:pt x="1253" y="31479"/>
                      <a:pt x="1253" y="30577"/>
                    </a:cubicBezTo>
                    <a:cubicBezTo>
                      <a:pt x="1253" y="29675"/>
                      <a:pt x="1980" y="28948"/>
                      <a:pt x="2882" y="28948"/>
                    </a:cubicBezTo>
                    <a:close/>
                    <a:moveTo>
                      <a:pt x="0" y="0"/>
                    </a:moveTo>
                    <a:lnTo>
                      <a:pt x="0" y="33183"/>
                    </a:lnTo>
                    <a:lnTo>
                      <a:pt x="65113" y="33183"/>
                    </a:lnTo>
                    <a:lnTo>
                      <a:pt x="82983" y="27870"/>
                    </a:lnTo>
                    <a:lnTo>
                      <a:pt x="82983" y="0"/>
                    </a:lnTo>
                    <a:lnTo>
                      <a:pt x="4386" y="0"/>
                    </a:lnTo>
                    <a:cubicBezTo>
                      <a:pt x="4461" y="201"/>
                      <a:pt x="4512" y="426"/>
                      <a:pt x="4512" y="677"/>
                    </a:cubicBezTo>
                    <a:cubicBezTo>
                      <a:pt x="4512" y="1579"/>
                      <a:pt x="3785" y="2306"/>
                      <a:pt x="2882" y="2306"/>
                    </a:cubicBezTo>
                    <a:cubicBezTo>
                      <a:pt x="1980" y="2306"/>
                      <a:pt x="1253" y="1579"/>
                      <a:pt x="1253" y="677"/>
                    </a:cubicBezTo>
                    <a:cubicBezTo>
                      <a:pt x="1253" y="426"/>
                      <a:pt x="1303" y="201"/>
                      <a:pt x="1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264650" y="1460250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1264642" y="929650"/>
                <a:ext cx="21265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184" extrusionOk="0">
                    <a:moveTo>
                      <a:pt x="1" y="0"/>
                    </a:moveTo>
                    <a:lnTo>
                      <a:pt x="1" y="33183"/>
                    </a:lnTo>
                    <a:lnTo>
                      <a:pt x="226" y="33183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1264650" y="1887510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1264650" y="2314864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264650" y="2739782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264650" y="316713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1264650" y="359439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6821978" y="3253980"/>
                <a:ext cx="1669427" cy="784268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8372" extrusionOk="0">
                    <a:moveTo>
                      <a:pt x="14762" y="0"/>
                    </a:moveTo>
                    <a:lnTo>
                      <a:pt x="0" y="8371"/>
                    </a:lnTo>
                    <a:lnTo>
                      <a:pt x="0" y="8371"/>
                    </a:lnTo>
                    <a:lnTo>
                      <a:pt x="17820" y="3058"/>
                    </a:lnTo>
                    <a:lnTo>
                      <a:pt x="14762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821978" y="3312623"/>
                <a:ext cx="1669427" cy="725626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7746" extrusionOk="0">
                    <a:moveTo>
                      <a:pt x="15163" y="1"/>
                    </a:moveTo>
                    <a:lnTo>
                      <a:pt x="0" y="7745"/>
                    </a:lnTo>
                    <a:lnTo>
                      <a:pt x="17820" y="2432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7" name="Google Shape;1057;p8"/>
          <p:cNvSpPr txBox="1">
            <a:spLocks noGrp="1"/>
          </p:cNvSpPr>
          <p:nvPr>
            <p:ph type="title"/>
          </p:nvPr>
        </p:nvSpPr>
        <p:spPr>
          <a:xfrm>
            <a:off x="1422000" y="1820108"/>
            <a:ext cx="63000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8"/>
          <p:cNvSpPr txBox="1">
            <a:spLocks noGrp="1"/>
          </p:cNvSpPr>
          <p:nvPr>
            <p:ph type="subTitle" idx="1"/>
          </p:nvPr>
        </p:nvSpPr>
        <p:spPr>
          <a:xfrm>
            <a:off x="1422000" y="2916588"/>
            <a:ext cx="6300000" cy="4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p8"/>
          <p:cNvSpPr/>
          <p:nvPr/>
        </p:nvSpPr>
        <p:spPr>
          <a:xfrm flipH="1">
            <a:off x="6983724" y="911075"/>
            <a:ext cx="1440276" cy="810011"/>
          </a:xfrm>
          <a:custGeom>
            <a:avLst/>
            <a:gdLst/>
            <a:ahLst/>
            <a:cxnLst/>
            <a:rect l="l" t="t" r="r" b="b"/>
            <a:pathLst>
              <a:path w="16835" h="9468" extrusionOk="0">
                <a:moveTo>
                  <a:pt x="674" y="7289"/>
                </a:moveTo>
                <a:lnTo>
                  <a:pt x="674" y="7289"/>
                </a:lnTo>
                <a:cubicBezTo>
                  <a:pt x="673" y="7298"/>
                  <a:pt x="675" y="7302"/>
                  <a:pt x="680" y="7302"/>
                </a:cubicBezTo>
                <a:cubicBezTo>
                  <a:pt x="683" y="7302"/>
                  <a:pt x="687" y="7300"/>
                  <a:pt x="692" y="7297"/>
                </a:cubicBezTo>
                <a:lnTo>
                  <a:pt x="692" y="7297"/>
                </a:lnTo>
                <a:cubicBezTo>
                  <a:pt x="680" y="7292"/>
                  <a:pt x="674" y="7289"/>
                  <a:pt x="674" y="7289"/>
                </a:cubicBezTo>
                <a:close/>
                <a:moveTo>
                  <a:pt x="13621" y="0"/>
                </a:moveTo>
                <a:lnTo>
                  <a:pt x="0" y="4217"/>
                </a:lnTo>
                <a:cubicBezTo>
                  <a:pt x="799" y="4405"/>
                  <a:pt x="768" y="4436"/>
                  <a:pt x="1520" y="4749"/>
                </a:cubicBezTo>
                <a:cubicBezTo>
                  <a:pt x="972" y="5094"/>
                  <a:pt x="721" y="5392"/>
                  <a:pt x="172" y="5753"/>
                </a:cubicBezTo>
                <a:cubicBezTo>
                  <a:pt x="549" y="5988"/>
                  <a:pt x="1082" y="6176"/>
                  <a:pt x="1520" y="6207"/>
                </a:cubicBezTo>
                <a:cubicBezTo>
                  <a:pt x="1422" y="6390"/>
                  <a:pt x="807" y="7228"/>
                  <a:pt x="692" y="7297"/>
                </a:cubicBezTo>
                <a:lnTo>
                  <a:pt x="692" y="7297"/>
                </a:lnTo>
                <a:cubicBezTo>
                  <a:pt x="843" y="7370"/>
                  <a:pt x="1880" y="7870"/>
                  <a:pt x="1869" y="7870"/>
                </a:cubicBezTo>
                <a:cubicBezTo>
                  <a:pt x="1868" y="7870"/>
                  <a:pt x="1867" y="7869"/>
                  <a:pt x="1865" y="7869"/>
                </a:cubicBezTo>
                <a:cubicBezTo>
                  <a:pt x="1865" y="7869"/>
                  <a:pt x="1583" y="9170"/>
                  <a:pt x="1364" y="9467"/>
                </a:cubicBezTo>
                <a:cubicBezTo>
                  <a:pt x="9796" y="6724"/>
                  <a:pt x="14718" y="5439"/>
                  <a:pt x="16834" y="4561"/>
                </a:cubicBezTo>
                <a:lnTo>
                  <a:pt x="16834" y="4561"/>
                </a:lnTo>
                <a:cubicBezTo>
                  <a:pt x="16831" y="4562"/>
                  <a:pt x="16826" y="4563"/>
                  <a:pt x="16820" y="4563"/>
                </a:cubicBezTo>
                <a:cubicBezTo>
                  <a:pt x="16722" y="4563"/>
                  <a:pt x="16253" y="4460"/>
                  <a:pt x="15784" y="4358"/>
                </a:cubicBezTo>
                <a:cubicBezTo>
                  <a:pt x="16082" y="4122"/>
                  <a:pt x="16427" y="3934"/>
                  <a:pt x="16803" y="3825"/>
                </a:cubicBezTo>
                <a:cubicBezTo>
                  <a:pt x="16427" y="3684"/>
                  <a:pt x="16066" y="3558"/>
                  <a:pt x="15690" y="3433"/>
                </a:cubicBezTo>
                <a:cubicBezTo>
                  <a:pt x="15800" y="3151"/>
                  <a:pt x="15956" y="2869"/>
                  <a:pt x="16145" y="2633"/>
                </a:cubicBezTo>
                <a:cubicBezTo>
                  <a:pt x="15878" y="2508"/>
                  <a:pt x="15612" y="2398"/>
                  <a:pt x="15345" y="2289"/>
                </a:cubicBezTo>
                <a:cubicBezTo>
                  <a:pt x="15627" y="2085"/>
                  <a:pt x="15847" y="1834"/>
                  <a:pt x="16004" y="1536"/>
                </a:cubicBezTo>
                <a:cubicBezTo>
                  <a:pt x="15627" y="1395"/>
                  <a:pt x="15251" y="1254"/>
                  <a:pt x="14875" y="1113"/>
                </a:cubicBezTo>
                <a:cubicBezTo>
                  <a:pt x="14906" y="815"/>
                  <a:pt x="15220" y="455"/>
                  <a:pt x="15235" y="157"/>
                </a:cubicBezTo>
                <a:lnTo>
                  <a:pt x="15235" y="157"/>
                </a:lnTo>
                <a:cubicBezTo>
                  <a:pt x="15198" y="158"/>
                  <a:pt x="15160" y="159"/>
                  <a:pt x="15122" y="159"/>
                </a:cubicBezTo>
                <a:cubicBezTo>
                  <a:pt x="14726" y="159"/>
                  <a:pt x="14337" y="86"/>
                  <a:pt x="136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60" name="Google Shape;1060;p8"/>
          <p:cNvGrpSpPr/>
          <p:nvPr/>
        </p:nvGrpSpPr>
        <p:grpSpPr>
          <a:xfrm>
            <a:off x="498382" y="269049"/>
            <a:ext cx="826017" cy="800226"/>
            <a:chOff x="2196125" y="2117850"/>
            <a:chExt cx="569000" cy="541975"/>
          </a:xfrm>
        </p:grpSpPr>
        <p:sp>
          <p:nvSpPr>
            <p:cNvPr id="1061" name="Google Shape;1061;p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4" name="Google Shape;1064;p8"/>
          <p:cNvGrpSpPr/>
          <p:nvPr/>
        </p:nvGrpSpPr>
        <p:grpSpPr>
          <a:xfrm>
            <a:off x="60853" y="4228003"/>
            <a:ext cx="1165923" cy="406711"/>
            <a:chOff x="137052" y="4228002"/>
            <a:chExt cx="1165923" cy="406711"/>
          </a:xfrm>
        </p:grpSpPr>
        <p:sp>
          <p:nvSpPr>
            <p:cNvPr id="1065" name="Google Shape;1065;p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230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025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2796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7252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09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5" y="1930375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32509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3925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0864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810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823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7059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0839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4133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gradFill flip="none" rotWithShape="1">
          <a:gsLst>
            <a:gs pos="67000">
              <a:srgbClr val="FFFFFF"/>
            </a:gs>
            <a:gs pos="100000">
              <a:srgbClr val="BFBF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 flipH="1">
            <a:off x="8616554" y="0"/>
            <a:ext cx="545307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Rectangle 7"/>
          <p:cNvSpPr/>
          <p:nvPr/>
        </p:nvSpPr>
        <p:spPr>
          <a:xfrm>
            <a:off x="1" y="0"/>
            <a:ext cx="545306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9D9D9"/>
              </a:gs>
            </a:gsLst>
            <a:lin ang="10800000"/>
          </a:gra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Trapezoid 8"/>
          <p:cNvSpPr/>
          <p:nvPr/>
        </p:nvSpPr>
        <p:spPr>
          <a:xfrm>
            <a:off x="367904" y="4402932"/>
            <a:ext cx="8414147" cy="74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75" y="0"/>
                </a:lnTo>
                <a:lnTo>
                  <a:pt x="21125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lvl="0" indent="0" algn="ctr" defTabSz="6857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2" name="نص العنوان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783">
              <a:lnSpc>
                <a:spcPct val="90000"/>
              </a:lnSpc>
              <a:defRPr sz="45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171446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342892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514337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685783" algn="ctr" defTabSz="685783">
              <a:spcBef>
                <a:spcPts val="75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96036" y="4742603"/>
            <a:ext cx="319316" cy="3231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783"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buClrTx/>
              <a:defRPr/>
            </a:pPr>
            <a:fld id="{86CB4B4D-7CA3-9044-876B-883B54F8677D}" type="slidenum">
              <a:rPr lang="en-US" smtClean="0"/>
              <a:pPr hangingPunct="0">
                <a:buClr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09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5" y="1930375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921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6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6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2" name="Google Shape;2112;p16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2113" name="Google Shape;2113;p16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16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2213" name="Google Shape;2213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8" name="Google Shape;2218;p16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16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2222" name="Google Shape;2222;p16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6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6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6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7" name="Google Shape;2227;p16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16"/>
          <p:cNvGrpSpPr/>
          <p:nvPr/>
        </p:nvGrpSpPr>
        <p:grpSpPr>
          <a:xfrm>
            <a:off x="5992450" y="411175"/>
            <a:ext cx="3225900" cy="4759850"/>
            <a:chOff x="5992450" y="411175"/>
            <a:chExt cx="3225900" cy="4759850"/>
          </a:xfrm>
        </p:grpSpPr>
        <p:sp>
          <p:nvSpPr>
            <p:cNvPr id="2234" name="Google Shape;2234;p16"/>
            <p:cNvSpPr/>
            <p:nvPr/>
          </p:nvSpPr>
          <p:spPr>
            <a:xfrm>
              <a:off x="8052550" y="411175"/>
              <a:ext cx="1165800" cy="43326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 rot="-5400000" flipH="1">
              <a:off x="7365400" y="3370875"/>
              <a:ext cx="427200" cy="3173100"/>
            </a:xfrm>
            <a:prstGeom prst="rtTriangle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16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2237" name="Google Shape;2237;p16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2238" name="Google Shape;2238;p16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2" name="Google Shape;2242;p16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2243" name="Google Shape;2243;p16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6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16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6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16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16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16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16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82" name="Google Shape;2282;p16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6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6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6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16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91" name="Google Shape;2291;p16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2" name="Google Shape;2292;p16"/>
          <p:cNvSpPr txBox="1">
            <a:spLocks noGrp="1"/>
          </p:cNvSpPr>
          <p:nvPr>
            <p:ph type="title"/>
          </p:nvPr>
        </p:nvSpPr>
        <p:spPr>
          <a:xfrm>
            <a:off x="1775650" y="445025"/>
            <a:ext cx="5592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6"/>
          <p:cNvSpPr txBox="1">
            <a:spLocks noGrp="1"/>
          </p:cNvSpPr>
          <p:nvPr>
            <p:ph type="subTitle" idx="1"/>
          </p:nvPr>
        </p:nvSpPr>
        <p:spPr>
          <a:xfrm>
            <a:off x="843825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6"/>
          <p:cNvSpPr txBox="1">
            <a:spLocks noGrp="1"/>
          </p:cNvSpPr>
          <p:nvPr>
            <p:ph type="title" idx="2"/>
          </p:nvPr>
        </p:nvSpPr>
        <p:spPr>
          <a:xfrm>
            <a:off x="84392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5" name="Google Shape;2295;p16"/>
          <p:cNvSpPr txBox="1">
            <a:spLocks noGrp="1"/>
          </p:cNvSpPr>
          <p:nvPr>
            <p:ph type="subTitle" idx="3"/>
          </p:nvPr>
        </p:nvSpPr>
        <p:spPr>
          <a:xfrm>
            <a:off x="3602650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6" name="Google Shape;2296;p16"/>
          <p:cNvSpPr txBox="1">
            <a:spLocks noGrp="1"/>
          </p:cNvSpPr>
          <p:nvPr>
            <p:ph type="title" idx="4"/>
          </p:nvPr>
        </p:nvSpPr>
        <p:spPr>
          <a:xfrm>
            <a:off x="3602752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97" name="Google Shape;2297;p16"/>
          <p:cNvSpPr txBox="1">
            <a:spLocks noGrp="1"/>
          </p:cNvSpPr>
          <p:nvPr>
            <p:ph type="subTitle" idx="5"/>
          </p:nvPr>
        </p:nvSpPr>
        <p:spPr>
          <a:xfrm>
            <a:off x="6361576" y="3187580"/>
            <a:ext cx="1938600" cy="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8" name="Google Shape;2298;p16"/>
          <p:cNvSpPr/>
          <p:nvPr/>
        </p:nvSpPr>
        <p:spPr>
          <a:xfrm>
            <a:off x="8045975" y="1930375"/>
            <a:ext cx="1040534" cy="540081"/>
          </a:xfrm>
          <a:custGeom>
            <a:avLst/>
            <a:gdLst/>
            <a:ahLst/>
            <a:cxnLst/>
            <a:rect l="l" t="t" r="r" b="b"/>
            <a:pathLst>
              <a:path w="25942" h="13465" extrusionOk="0">
                <a:moveTo>
                  <a:pt x="1866" y="1"/>
                </a:moveTo>
                <a:lnTo>
                  <a:pt x="0" y="7211"/>
                </a:lnTo>
                <a:lnTo>
                  <a:pt x="24076" y="13465"/>
                </a:lnTo>
                <a:lnTo>
                  <a:pt x="25941" y="6255"/>
                </a:lnTo>
                <a:lnTo>
                  <a:pt x="18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16"/>
          <p:cNvSpPr txBox="1">
            <a:spLocks noGrp="1"/>
          </p:cNvSpPr>
          <p:nvPr>
            <p:ph type="title" idx="6"/>
          </p:nvPr>
        </p:nvSpPr>
        <p:spPr>
          <a:xfrm>
            <a:off x="6361677" y="2386650"/>
            <a:ext cx="1938600" cy="3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2300" name="Google Shape;2300;p16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301" name="Google Shape;2301;p16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16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305" name="Google Shape;2305;p16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898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 /><Relationship Id="rId13" Type="http://schemas.openxmlformats.org/officeDocument/2006/relationships/slideLayout" Target="../slideLayouts/slideLayout34.xml" /><Relationship Id="rId18" Type="http://schemas.openxmlformats.org/officeDocument/2006/relationships/slideLayout" Target="../slideLayouts/slideLayout39.xml" /><Relationship Id="rId26" Type="http://schemas.openxmlformats.org/officeDocument/2006/relationships/slideLayout" Target="../slideLayouts/slideLayout47.xml" /><Relationship Id="rId3" Type="http://schemas.openxmlformats.org/officeDocument/2006/relationships/slideLayout" Target="../slideLayouts/slideLayout24.xml" /><Relationship Id="rId21" Type="http://schemas.openxmlformats.org/officeDocument/2006/relationships/slideLayout" Target="../slideLayouts/slideLayout42.xml" /><Relationship Id="rId7" Type="http://schemas.openxmlformats.org/officeDocument/2006/relationships/slideLayout" Target="../slideLayouts/slideLayout28.xml" /><Relationship Id="rId12" Type="http://schemas.openxmlformats.org/officeDocument/2006/relationships/slideLayout" Target="../slideLayouts/slideLayout33.xml" /><Relationship Id="rId17" Type="http://schemas.openxmlformats.org/officeDocument/2006/relationships/slideLayout" Target="../slideLayouts/slideLayout38.xml" /><Relationship Id="rId25" Type="http://schemas.openxmlformats.org/officeDocument/2006/relationships/slideLayout" Target="../slideLayouts/slideLayout46.xml" /><Relationship Id="rId2" Type="http://schemas.openxmlformats.org/officeDocument/2006/relationships/slideLayout" Target="../slideLayouts/slideLayout23.xml" /><Relationship Id="rId16" Type="http://schemas.openxmlformats.org/officeDocument/2006/relationships/slideLayout" Target="../slideLayouts/slideLayout37.xml" /><Relationship Id="rId20" Type="http://schemas.openxmlformats.org/officeDocument/2006/relationships/slideLayout" Target="../slideLayouts/slideLayout41.xml" /><Relationship Id="rId29" Type="http://schemas.openxmlformats.org/officeDocument/2006/relationships/slideLayout" Target="../slideLayouts/slideLayout50.xml" /><Relationship Id="rId1" Type="http://schemas.openxmlformats.org/officeDocument/2006/relationships/slideLayout" Target="../slideLayouts/slideLayout22.xml" /><Relationship Id="rId6" Type="http://schemas.openxmlformats.org/officeDocument/2006/relationships/slideLayout" Target="../slideLayouts/slideLayout27.xml" /><Relationship Id="rId11" Type="http://schemas.openxmlformats.org/officeDocument/2006/relationships/slideLayout" Target="../slideLayouts/slideLayout32.xml" /><Relationship Id="rId24" Type="http://schemas.openxmlformats.org/officeDocument/2006/relationships/slideLayout" Target="../slideLayouts/slideLayout45.xml" /><Relationship Id="rId5" Type="http://schemas.openxmlformats.org/officeDocument/2006/relationships/slideLayout" Target="../slideLayouts/slideLayout26.xml" /><Relationship Id="rId15" Type="http://schemas.openxmlformats.org/officeDocument/2006/relationships/slideLayout" Target="../slideLayouts/slideLayout36.xml" /><Relationship Id="rId23" Type="http://schemas.openxmlformats.org/officeDocument/2006/relationships/slideLayout" Target="../slideLayouts/slideLayout44.xml" /><Relationship Id="rId28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31.xml" /><Relationship Id="rId19" Type="http://schemas.openxmlformats.org/officeDocument/2006/relationships/slideLayout" Target="../slideLayouts/slideLayout40.xml" /><Relationship Id="rId31" Type="http://schemas.openxmlformats.org/officeDocument/2006/relationships/theme" Target="../theme/theme2.xml" /><Relationship Id="rId4" Type="http://schemas.openxmlformats.org/officeDocument/2006/relationships/slideLayout" Target="../slideLayouts/slideLayout25.xml" /><Relationship Id="rId9" Type="http://schemas.openxmlformats.org/officeDocument/2006/relationships/slideLayout" Target="../slideLayouts/slideLayout30.xml" /><Relationship Id="rId14" Type="http://schemas.openxmlformats.org/officeDocument/2006/relationships/slideLayout" Target="../slideLayouts/slideLayout35.xml" /><Relationship Id="rId22" Type="http://schemas.openxmlformats.org/officeDocument/2006/relationships/slideLayout" Target="../slideLayouts/slideLayout43.xml" /><Relationship Id="rId27" Type="http://schemas.openxmlformats.org/officeDocument/2006/relationships/slideLayout" Target="../slideLayouts/slideLayout48.xml" /><Relationship Id="rId30" Type="http://schemas.openxmlformats.org/officeDocument/2006/relationships/slideLayout" Target="../slideLayouts/slideLayout5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 /><Relationship Id="rId13" Type="http://schemas.openxmlformats.org/officeDocument/2006/relationships/slideLayout" Target="../slideLayouts/slideLayout64.xml" /><Relationship Id="rId18" Type="http://schemas.openxmlformats.org/officeDocument/2006/relationships/slideLayout" Target="../slideLayouts/slideLayout69.xml" /><Relationship Id="rId26" Type="http://schemas.openxmlformats.org/officeDocument/2006/relationships/slideLayout" Target="../slideLayouts/slideLayout77.xml" /><Relationship Id="rId3" Type="http://schemas.openxmlformats.org/officeDocument/2006/relationships/slideLayout" Target="../slideLayouts/slideLayout54.xml" /><Relationship Id="rId21" Type="http://schemas.openxmlformats.org/officeDocument/2006/relationships/slideLayout" Target="../slideLayouts/slideLayout72.xml" /><Relationship Id="rId7" Type="http://schemas.openxmlformats.org/officeDocument/2006/relationships/slideLayout" Target="../slideLayouts/slideLayout58.xml" /><Relationship Id="rId12" Type="http://schemas.openxmlformats.org/officeDocument/2006/relationships/slideLayout" Target="../slideLayouts/slideLayout63.xml" /><Relationship Id="rId17" Type="http://schemas.openxmlformats.org/officeDocument/2006/relationships/slideLayout" Target="../slideLayouts/slideLayout68.xml" /><Relationship Id="rId25" Type="http://schemas.openxmlformats.org/officeDocument/2006/relationships/slideLayout" Target="../slideLayouts/slideLayout76.xml" /><Relationship Id="rId2" Type="http://schemas.openxmlformats.org/officeDocument/2006/relationships/slideLayout" Target="../slideLayouts/slideLayout53.xml" /><Relationship Id="rId16" Type="http://schemas.openxmlformats.org/officeDocument/2006/relationships/slideLayout" Target="../slideLayouts/slideLayout67.xml" /><Relationship Id="rId20" Type="http://schemas.openxmlformats.org/officeDocument/2006/relationships/slideLayout" Target="../slideLayouts/slideLayout71.xml" /><Relationship Id="rId1" Type="http://schemas.openxmlformats.org/officeDocument/2006/relationships/slideLayout" Target="../slideLayouts/slideLayout52.xml" /><Relationship Id="rId6" Type="http://schemas.openxmlformats.org/officeDocument/2006/relationships/slideLayout" Target="../slideLayouts/slideLayout57.xml" /><Relationship Id="rId11" Type="http://schemas.openxmlformats.org/officeDocument/2006/relationships/slideLayout" Target="../slideLayouts/slideLayout62.xml" /><Relationship Id="rId24" Type="http://schemas.openxmlformats.org/officeDocument/2006/relationships/slideLayout" Target="../slideLayouts/slideLayout75.xml" /><Relationship Id="rId5" Type="http://schemas.openxmlformats.org/officeDocument/2006/relationships/slideLayout" Target="../slideLayouts/slideLayout56.xml" /><Relationship Id="rId15" Type="http://schemas.openxmlformats.org/officeDocument/2006/relationships/slideLayout" Target="../slideLayouts/slideLayout66.xml" /><Relationship Id="rId23" Type="http://schemas.openxmlformats.org/officeDocument/2006/relationships/slideLayout" Target="../slideLayouts/slideLayout74.xml" /><Relationship Id="rId10" Type="http://schemas.openxmlformats.org/officeDocument/2006/relationships/slideLayout" Target="../slideLayouts/slideLayout61.xml" /><Relationship Id="rId19" Type="http://schemas.openxmlformats.org/officeDocument/2006/relationships/slideLayout" Target="../slideLayouts/slideLayout70.xml" /><Relationship Id="rId4" Type="http://schemas.openxmlformats.org/officeDocument/2006/relationships/slideLayout" Target="../slideLayouts/slideLayout55.xml" /><Relationship Id="rId9" Type="http://schemas.openxmlformats.org/officeDocument/2006/relationships/slideLayout" Target="../slideLayouts/slideLayout60.xml" /><Relationship Id="rId14" Type="http://schemas.openxmlformats.org/officeDocument/2006/relationships/slideLayout" Target="../slideLayouts/slideLayout65.xml" /><Relationship Id="rId22" Type="http://schemas.openxmlformats.org/officeDocument/2006/relationships/slideLayout" Target="../slideLayouts/slideLayout73.xml" /><Relationship Id="rId27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28" r:id="rId2"/>
    <p:sldLayoutId id="2147483658" r:id="rId3"/>
    <p:sldLayoutId id="2147483659" r:id="rId4"/>
    <p:sldLayoutId id="2147483662" r:id="rId5"/>
    <p:sldLayoutId id="2147483736" r:id="rId6"/>
    <p:sldLayoutId id="2147483735" r:id="rId7"/>
    <p:sldLayoutId id="2147483734" r:id="rId8"/>
    <p:sldLayoutId id="2147483716" r:id="rId9"/>
    <p:sldLayoutId id="2147483677" r:id="rId10"/>
    <p:sldLayoutId id="2147483678" r:id="rId11"/>
    <p:sldLayoutId id="2147483732" r:id="rId12"/>
    <p:sldLayoutId id="2147483731" r:id="rId13"/>
    <p:sldLayoutId id="2147483730" r:id="rId14"/>
    <p:sldLayoutId id="2147483729" r:id="rId15"/>
    <p:sldLayoutId id="2147483727" r:id="rId16"/>
    <p:sldLayoutId id="2147483726" r:id="rId17"/>
    <p:sldLayoutId id="2147483725" r:id="rId18"/>
    <p:sldLayoutId id="2147483724" r:id="rId19"/>
    <p:sldLayoutId id="2147483722" r:id="rId20"/>
    <p:sldLayoutId id="214748372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9803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718" r:id="rId7"/>
    <p:sldLayoutId id="2147483717" r:id="rId8"/>
    <p:sldLayoutId id="2147483715" r:id="rId9"/>
    <p:sldLayoutId id="2147483714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8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9" r:id="rId26"/>
    <p:sldLayoutId id="2147483710" r:id="rId27"/>
    <p:sldLayoutId id="2147483711" r:id="rId28"/>
    <p:sldLayoutId id="2147483712" r:id="rId29"/>
    <p:sldLayoutId id="214748371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57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4.xml" /><Relationship Id="rId5" Type="http://schemas.openxmlformats.org/officeDocument/2006/relationships/image" Target="../media/image10.png" /><Relationship Id="rId4" Type="http://schemas.openxmlformats.org/officeDocument/2006/relationships/image" Target="../media/image21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4.xml" /><Relationship Id="rId5" Type="http://schemas.openxmlformats.org/officeDocument/2006/relationships/image" Target="../media/image10.png" /><Relationship Id="rId4" Type="http://schemas.openxmlformats.org/officeDocument/2006/relationships/image" Target="../media/image23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5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4.xml" /><Relationship Id="rId4" Type="http://schemas.openxmlformats.org/officeDocument/2006/relationships/image" Target="../media/image28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4.xml" /><Relationship Id="rId4" Type="http://schemas.openxmlformats.org/officeDocument/2006/relationships/image" Target="../media/image28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4.xml" /><Relationship Id="rId4" Type="http://schemas.openxmlformats.org/officeDocument/2006/relationships/image" Target="../media/image28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30.png" /><Relationship Id="rId4" Type="http://schemas.openxmlformats.org/officeDocument/2006/relationships/image" Target="../media/image29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 /><Relationship Id="rId3" Type="http://schemas.openxmlformats.org/officeDocument/2006/relationships/slide" Target="slide3.xml" /><Relationship Id="rId7" Type="http://schemas.openxmlformats.org/officeDocument/2006/relationships/image" Target="../media/image1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0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4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4.xml" /><Relationship Id="rId4" Type="http://schemas.openxmlformats.org/officeDocument/2006/relationships/image" Target="../media/image15.pn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58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58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4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4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7" Type="http://schemas.openxmlformats.org/officeDocument/2006/relationships/image" Target="../media/image31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5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1.pn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4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58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7" Type="http://schemas.openxmlformats.org/officeDocument/2006/relationships/image" Target="../media/image44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4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4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4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4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4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gif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 /><Relationship Id="rId3" Type="http://schemas.openxmlformats.org/officeDocument/2006/relationships/image" Target="../media/image49.svg" /><Relationship Id="rId7" Type="http://schemas.openxmlformats.org/officeDocument/2006/relationships/image" Target="../media/image53.sv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2.png" /><Relationship Id="rId11" Type="http://schemas.openxmlformats.org/officeDocument/2006/relationships/image" Target="../media/image57.svg" /><Relationship Id="rId5" Type="http://schemas.openxmlformats.org/officeDocument/2006/relationships/image" Target="../media/image51.svg" /><Relationship Id="rId10" Type="http://schemas.openxmlformats.org/officeDocument/2006/relationships/image" Target="../media/image56.png" /><Relationship Id="rId4" Type="http://schemas.openxmlformats.org/officeDocument/2006/relationships/image" Target="../media/image50.png" /><Relationship Id="rId9" Type="http://schemas.openxmlformats.org/officeDocument/2006/relationships/image" Target="../media/image55.svg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4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4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4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7" Type="http://schemas.openxmlformats.org/officeDocument/2006/relationships/image" Target="../media/image15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61.jpe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61.jpe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4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24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58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58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slide" Target="slide3.xml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9.jpe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58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58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58.xml" /><Relationship Id="rId4" Type="http://schemas.openxmlformats.org/officeDocument/2006/relationships/image" Target="../media/image70.png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58.xml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58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58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58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58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58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58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4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58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 /><Relationship Id="rId1" Type="http://schemas.openxmlformats.org/officeDocument/2006/relationships/slideLayout" Target="../slideLayouts/slideLayout58.xml" 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58.xml" 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58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58.xml" 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58.xml" 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58.xml" 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58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 /><Relationship Id="rId2" Type="http://schemas.openxmlformats.org/officeDocument/2006/relationships/image" Target="../media/image86.png" /><Relationship Id="rId1" Type="http://schemas.openxmlformats.org/officeDocument/2006/relationships/slideLayout" Target="../slideLayouts/slideLayout58.xml" /><Relationship Id="rId6" Type="http://schemas.openxmlformats.org/officeDocument/2006/relationships/image" Target="../media/image90.png" /><Relationship Id="rId5" Type="http://schemas.openxmlformats.org/officeDocument/2006/relationships/image" Target="../media/image89.png" /><Relationship Id="rId4" Type="http://schemas.openxmlformats.org/officeDocument/2006/relationships/image" Target="../media/image88.png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 /><Relationship Id="rId1" Type="http://schemas.openxmlformats.org/officeDocument/2006/relationships/slideLayout" Target="../slideLayouts/slideLayout58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 /><Relationship Id="rId1" Type="http://schemas.openxmlformats.org/officeDocument/2006/relationships/slideLayout" Target="../slideLayouts/slideLayout58.xml" 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4DE7CF0-2121-4AB4-9F5E-5C534663F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08" y="1799063"/>
            <a:ext cx="4321676" cy="2471458"/>
          </a:xfrm>
          <a:prstGeom prst="rect">
            <a:avLst/>
          </a:prstGeom>
        </p:spPr>
      </p:pic>
      <p:sp>
        <p:nvSpPr>
          <p:cNvPr id="4831" name="Google Shape;4831;p35"/>
          <p:cNvSpPr txBox="1">
            <a:spLocks noGrp="1"/>
          </p:cNvSpPr>
          <p:nvPr>
            <p:ph type="ctrTitle"/>
          </p:nvPr>
        </p:nvSpPr>
        <p:spPr>
          <a:xfrm>
            <a:off x="270044" y="916313"/>
            <a:ext cx="5139600" cy="176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ar-OM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(9-1) </a:t>
            </a:r>
            <a:br>
              <a:rPr lang="ar-OM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التنوع البيولوجي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8D27D5C-E7B6-CA35-FF94-ECE6AC40C9D8}"/>
              </a:ext>
            </a:extLst>
          </p:cNvPr>
          <p:cNvGrpSpPr/>
          <p:nvPr/>
        </p:nvGrpSpPr>
        <p:grpSpPr>
          <a:xfrm>
            <a:off x="4005417" y="401943"/>
            <a:ext cx="4476611" cy="1123712"/>
            <a:chOff x="1810366" y="2631654"/>
            <a:chExt cx="4476611" cy="1123712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C145ABE8-425F-8773-6DFE-D4F06DCE07C0}"/>
                </a:ext>
              </a:extLst>
            </p:cNvPr>
            <p:cNvGrpSpPr/>
            <p:nvPr/>
          </p:nvGrpSpPr>
          <p:grpSpPr>
            <a:xfrm>
              <a:off x="2774201" y="2631654"/>
              <a:ext cx="3512776" cy="1123712"/>
              <a:chOff x="11823452" y="1842544"/>
              <a:chExt cx="3512776" cy="1123712"/>
            </a:xfrm>
          </p:grpSpPr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F83F6B51-A66E-278F-5BFC-9CEB7CE9E535}"/>
                  </a:ext>
                </a:extLst>
              </p:cNvPr>
              <p:cNvSpPr txBox="1"/>
              <p:nvPr/>
            </p:nvSpPr>
            <p:spPr>
              <a:xfrm>
                <a:off x="11823452" y="1842544"/>
                <a:ext cx="2966932" cy="1123712"/>
              </a:xfrm>
              <a:prstGeom prst="roundRect">
                <a:avLst/>
              </a:prstGeom>
              <a:gradFill flip="none" rotWithShape="1">
                <a:gsLst>
                  <a:gs pos="0">
                    <a:srgbClr val="F980A2">
                      <a:tint val="66000"/>
                      <a:satMod val="160000"/>
                    </a:srgbClr>
                  </a:gs>
                  <a:gs pos="50000">
                    <a:srgbClr val="F980A2">
                      <a:tint val="44500"/>
                      <a:satMod val="160000"/>
                    </a:srgbClr>
                  </a:gs>
                  <a:gs pos="100000">
                    <a:srgbClr val="F980A2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square" rtlCol="1">
                <a:spAutoFit/>
              </a:bodyPr>
              <a:lstStyle>
                <a:defPPr>
                  <a:defRPr lang="ar-SA"/>
                </a:defPPr>
                <a:lvl1pPr algn="ctr">
                  <a:defRPr sz="2200" b="1"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rtl="1">
                  <a:buClrTx/>
                  <a:buFontTx/>
                  <a:buNone/>
                  <a:defRPr/>
                </a:pPr>
                <a:r>
                  <a:rPr lang="ar-SA" sz="2000" kern="12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لا يعيش أي نوع من أنواع الكائنات الحية المختلفة في عزلة عن غيره</a:t>
                </a:r>
              </a:p>
            </p:txBody>
          </p:sp>
          <p:pic>
            <p:nvPicPr>
              <p:cNvPr id="13" name="صورة 12" descr="صورة تحتوي على رسوم متحركة, تعبيرات, مبتسم&#10;&#10;تم إنشاء الوصف تلقائياً">
                <a:extLst>
                  <a:ext uri="{FF2B5EF4-FFF2-40B4-BE49-F238E27FC236}">
                    <a16:creationId xmlns:a16="http://schemas.microsoft.com/office/drawing/2014/main" id="{2724EFE3-52EE-97B3-1D2E-E9BFF0BC0C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4" t="4284" r="76642" b="53322"/>
              <a:stretch/>
            </p:blipFill>
            <p:spPr>
              <a:xfrm>
                <a:off x="14607131" y="1885685"/>
                <a:ext cx="729097" cy="823007"/>
              </a:xfrm>
              <a:prstGeom prst="rect">
                <a:avLst/>
              </a:prstGeom>
            </p:spPr>
          </p:pic>
        </p:grp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5D8404A-3E8E-8953-4E16-43C43A448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980A2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810366" y="2849987"/>
              <a:ext cx="1133166" cy="838460"/>
            </a:xfrm>
            <a:prstGeom prst="rect">
              <a:avLst/>
            </a:prstGeom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ABF093F-9CCF-1E72-6E1D-077715913F28}"/>
              </a:ext>
            </a:extLst>
          </p:cNvPr>
          <p:cNvSpPr txBox="1"/>
          <p:nvPr/>
        </p:nvSpPr>
        <p:spPr>
          <a:xfrm>
            <a:off x="4114798" y="1548080"/>
            <a:ext cx="4121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يتشارك مساحة معيشته مع سواه من الأنواع الأخرى </a:t>
            </a: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لتشكيل مجتمعات مثل تلك المجتمعات</a:t>
            </a:r>
          </a:p>
          <a:p>
            <a:pPr algn="r"/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الموجودة في الغابة</a:t>
            </a:r>
            <a:r>
              <a:rPr lang="ar-OM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مثلا فتتفاعل مجتمعات الكائنات الحية هذه بعضها مع بعض ومع بيئته</a:t>
            </a:r>
            <a:endParaRPr lang="en-US" sz="1800" b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B7F5474-8220-59C3-B3E4-DF39DC01FEAC}"/>
              </a:ext>
            </a:extLst>
          </p:cNvPr>
          <p:cNvSpPr txBox="1"/>
          <p:nvPr/>
        </p:nvSpPr>
        <p:spPr>
          <a:xfrm>
            <a:off x="4114798" y="3512019"/>
            <a:ext cx="4121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18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النظام البيئي : </a:t>
            </a:r>
            <a:r>
              <a:rPr lang="ar-OM" sz="900" b="1" i="0" dirty="0">
                <a:solidFill>
                  <a:srgbClr val="C00000"/>
                </a:solidFill>
                <a:effectLst/>
                <a:latin typeface="Arial-BoldMT"/>
              </a:rPr>
              <a:t> </a:t>
            </a:r>
            <a:r>
              <a:rPr lang="ar-OM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يتضمن ً 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مجتمعا أحيائيا ّ  مستقل بذاتهً نسبيا</a:t>
            </a:r>
            <a:r>
              <a:rPr lang="ar-OM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ويتكون من مجموعة من الكائنات الحية حيث تتفاعل معا وتتأثر فيما بينها والبيئة التي تعيش فيها هذه الكائنات الحية وتتفاعل معها كذلك</a:t>
            </a:r>
            <a:br>
              <a:rPr lang="ar-OM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800" b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4958C574-7F3A-0B0C-3E1C-338EDFE2E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45" y="620276"/>
            <a:ext cx="3533697" cy="402792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53E1FD7-AB85-7A34-CF67-EAF9FC15D58C}"/>
              </a:ext>
            </a:extLst>
          </p:cNvPr>
          <p:cNvSpPr txBox="1"/>
          <p:nvPr/>
        </p:nvSpPr>
        <p:spPr>
          <a:xfrm>
            <a:off x="4969252" y="3069345"/>
            <a:ext cx="2966932" cy="442674"/>
          </a:xfrm>
          <a:prstGeom prst="roundRect">
            <a:avLst/>
          </a:prstGeom>
          <a:gradFill flip="none" rotWithShape="1">
            <a:gsLst>
              <a:gs pos="0">
                <a:srgbClr val="F980A2">
                  <a:tint val="66000"/>
                  <a:satMod val="160000"/>
                </a:srgbClr>
              </a:gs>
              <a:gs pos="50000">
                <a:srgbClr val="F980A2">
                  <a:tint val="44500"/>
                  <a:satMod val="160000"/>
                </a:srgbClr>
              </a:gs>
              <a:gs pos="100000">
                <a:srgbClr val="F980A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1">
              <a:buClrTx/>
              <a:buFontTx/>
              <a:buNone/>
              <a:defRPr/>
            </a:pPr>
            <a:r>
              <a:rPr lang="ar-OM" sz="2000" kern="1200" dirty="0">
                <a:solidFill>
                  <a:prstClr val="black"/>
                </a:solidFill>
                <a:ea typeface="Calibri" panose="020F0502020204030204" pitchFamily="34" charset="0"/>
              </a:rPr>
              <a:t>مم يتكون النظام البيئي؟</a:t>
            </a:r>
            <a:endParaRPr lang="ar-SA" sz="2000" kern="12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3" name="صورة 2" descr="صورة تحتوي على رسوم متحركة, تعبيرات, مبتسم&#10;&#10;تم إنشاء الوصف تلقائياً">
            <a:extLst>
              <a:ext uri="{FF2B5EF4-FFF2-40B4-BE49-F238E27FC236}">
                <a16:creationId xmlns:a16="http://schemas.microsoft.com/office/drawing/2014/main" id="{67605344-09CA-4FC4-71A7-07FB959B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4284" r="76642" b="53322"/>
          <a:stretch/>
        </p:blipFill>
        <p:spPr>
          <a:xfrm>
            <a:off x="7699871" y="2787323"/>
            <a:ext cx="729097" cy="8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2E8E7E8-F8A1-3CDC-EE6E-119D9D90544D}"/>
              </a:ext>
            </a:extLst>
          </p:cNvPr>
          <p:cNvGrpSpPr/>
          <p:nvPr/>
        </p:nvGrpSpPr>
        <p:grpSpPr>
          <a:xfrm>
            <a:off x="3070429" y="475268"/>
            <a:ext cx="3747317" cy="756029"/>
            <a:chOff x="2506471" y="1548187"/>
            <a:chExt cx="3747317" cy="756029"/>
          </a:xfrm>
        </p:grpSpPr>
        <p:grpSp>
          <p:nvGrpSpPr>
            <p:cNvPr id="5" name="Google Shape;1090;p40">
              <a:extLst>
                <a:ext uri="{FF2B5EF4-FFF2-40B4-BE49-F238E27FC236}">
                  <a16:creationId xmlns:a16="http://schemas.microsoft.com/office/drawing/2014/main" id="{0C763C29-15FE-FF92-6C66-A07E0E051FEF}"/>
                </a:ext>
              </a:extLst>
            </p:cNvPr>
            <p:cNvGrpSpPr/>
            <p:nvPr/>
          </p:nvGrpSpPr>
          <p:grpSpPr>
            <a:xfrm rot="9137184">
              <a:off x="5497781" y="1554117"/>
              <a:ext cx="756007" cy="478366"/>
              <a:chOff x="7699564" y="1828346"/>
              <a:chExt cx="3892132" cy="2462764"/>
            </a:xfrm>
          </p:grpSpPr>
          <p:sp>
            <p:nvSpPr>
              <p:cNvPr id="17" name="Google Shape;1091;p40">
                <a:extLst>
                  <a:ext uri="{FF2B5EF4-FFF2-40B4-BE49-F238E27FC236}">
                    <a16:creationId xmlns:a16="http://schemas.microsoft.com/office/drawing/2014/main" id="{95BB97F3-8CDC-8510-3007-BD4289ED3065}"/>
                  </a:ext>
                </a:extLst>
              </p:cNvPr>
              <p:cNvSpPr/>
              <p:nvPr/>
            </p:nvSpPr>
            <p:spPr>
              <a:xfrm>
                <a:off x="7699564" y="1828346"/>
                <a:ext cx="3892132" cy="2462764"/>
              </a:xfrm>
              <a:custGeom>
                <a:avLst/>
                <a:gdLst/>
                <a:ahLst/>
                <a:cxnLst/>
                <a:rect l="l" t="t" r="r" b="b"/>
                <a:pathLst>
                  <a:path w="31385" h="19859" extrusionOk="0">
                    <a:moveTo>
                      <a:pt x="12597" y="1"/>
                    </a:moveTo>
                    <a:cubicBezTo>
                      <a:pt x="12567" y="1"/>
                      <a:pt x="12539" y="17"/>
                      <a:pt x="12526" y="45"/>
                    </a:cubicBezTo>
                    <a:cubicBezTo>
                      <a:pt x="12507" y="85"/>
                      <a:pt x="12523" y="132"/>
                      <a:pt x="12563" y="150"/>
                    </a:cubicBezTo>
                    <a:cubicBezTo>
                      <a:pt x="13805" y="748"/>
                      <a:pt x="16316" y="1955"/>
                      <a:pt x="17563" y="2545"/>
                    </a:cubicBezTo>
                    <a:cubicBezTo>
                      <a:pt x="18877" y="3169"/>
                      <a:pt x="20878" y="4123"/>
                      <a:pt x="22295" y="4788"/>
                    </a:cubicBezTo>
                    <a:cubicBezTo>
                      <a:pt x="20815" y="5342"/>
                      <a:pt x="19344" y="5956"/>
                      <a:pt x="17919" y="6610"/>
                    </a:cubicBezTo>
                    <a:cubicBezTo>
                      <a:pt x="17628" y="6744"/>
                      <a:pt x="17273" y="6910"/>
                      <a:pt x="16918" y="7081"/>
                    </a:cubicBezTo>
                    <a:cubicBezTo>
                      <a:pt x="16133" y="6692"/>
                      <a:pt x="14257" y="5759"/>
                      <a:pt x="13554" y="5412"/>
                    </a:cubicBezTo>
                    <a:cubicBezTo>
                      <a:pt x="11789" y="4545"/>
                      <a:pt x="9600" y="3463"/>
                      <a:pt x="7839" y="2614"/>
                    </a:cubicBezTo>
                    <a:cubicBezTo>
                      <a:pt x="7828" y="2609"/>
                      <a:pt x="7817" y="2606"/>
                      <a:pt x="7806" y="2606"/>
                    </a:cubicBezTo>
                    <a:cubicBezTo>
                      <a:pt x="7777" y="2606"/>
                      <a:pt x="7749" y="2622"/>
                      <a:pt x="7735" y="2648"/>
                    </a:cubicBezTo>
                    <a:cubicBezTo>
                      <a:pt x="7715" y="2686"/>
                      <a:pt x="7729" y="2733"/>
                      <a:pt x="7769" y="2754"/>
                    </a:cubicBezTo>
                    <a:cubicBezTo>
                      <a:pt x="9513" y="3650"/>
                      <a:pt x="11684" y="4750"/>
                      <a:pt x="13441" y="5638"/>
                    </a:cubicBezTo>
                    <a:cubicBezTo>
                      <a:pt x="14099" y="5968"/>
                      <a:pt x="15747" y="6794"/>
                      <a:pt x="16610" y="7228"/>
                    </a:cubicBezTo>
                    <a:cubicBezTo>
                      <a:pt x="16347" y="7355"/>
                      <a:pt x="16096" y="7480"/>
                      <a:pt x="15883" y="7587"/>
                    </a:cubicBezTo>
                    <a:cubicBezTo>
                      <a:pt x="15418" y="7827"/>
                      <a:pt x="14833" y="8115"/>
                      <a:pt x="14379" y="8368"/>
                    </a:cubicBezTo>
                    <a:cubicBezTo>
                      <a:pt x="13786" y="8692"/>
                      <a:pt x="13195" y="9023"/>
                      <a:pt x="12608" y="9362"/>
                    </a:cubicBezTo>
                    <a:cubicBezTo>
                      <a:pt x="12292" y="9226"/>
                      <a:pt x="10650" y="8517"/>
                      <a:pt x="10650" y="8517"/>
                    </a:cubicBezTo>
                    <a:cubicBezTo>
                      <a:pt x="8734" y="7691"/>
                      <a:pt x="6528" y="6750"/>
                      <a:pt x="4606" y="5946"/>
                    </a:cubicBezTo>
                    <a:cubicBezTo>
                      <a:pt x="4596" y="5942"/>
                      <a:pt x="4586" y="5941"/>
                      <a:pt x="4576" y="5941"/>
                    </a:cubicBezTo>
                    <a:cubicBezTo>
                      <a:pt x="4546" y="5941"/>
                      <a:pt x="4518" y="5957"/>
                      <a:pt x="4505" y="5987"/>
                    </a:cubicBezTo>
                    <a:cubicBezTo>
                      <a:pt x="4487" y="6026"/>
                      <a:pt x="4505" y="6074"/>
                      <a:pt x="4545" y="6090"/>
                    </a:cubicBezTo>
                    <a:cubicBezTo>
                      <a:pt x="5698" y="6609"/>
                      <a:pt x="7371" y="7360"/>
                      <a:pt x="8543" y="7874"/>
                    </a:cubicBezTo>
                    <a:cubicBezTo>
                      <a:pt x="9592" y="8336"/>
                      <a:pt x="11186" y="9039"/>
                      <a:pt x="12319" y="9532"/>
                    </a:cubicBezTo>
                    <a:cubicBezTo>
                      <a:pt x="10913" y="10357"/>
                      <a:pt x="9534" y="11230"/>
                      <a:pt x="8192" y="12159"/>
                    </a:cubicBezTo>
                    <a:cubicBezTo>
                      <a:pt x="8177" y="12134"/>
                      <a:pt x="8156" y="12112"/>
                      <a:pt x="8128" y="12100"/>
                    </a:cubicBezTo>
                    <a:lnTo>
                      <a:pt x="6714" y="11486"/>
                    </a:lnTo>
                    <a:cubicBezTo>
                      <a:pt x="5365" y="10901"/>
                      <a:pt x="3812" y="10237"/>
                      <a:pt x="2457" y="9675"/>
                    </a:cubicBezTo>
                    <a:cubicBezTo>
                      <a:pt x="2447" y="9671"/>
                      <a:pt x="2437" y="9669"/>
                      <a:pt x="2427" y="9669"/>
                    </a:cubicBezTo>
                    <a:cubicBezTo>
                      <a:pt x="2398" y="9669"/>
                      <a:pt x="2369" y="9686"/>
                      <a:pt x="2356" y="9714"/>
                    </a:cubicBezTo>
                    <a:cubicBezTo>
                      <a:pt x="2337" y="9754"/>
                      <a:pt x="2355" y="9801"/>
                      <a:pt x="2394" y="9818"/>
                    </a:cubicBezTo>
                    <a:cubicBezTo>
                      <a:pt x="2860" y="10034"/>
                      <a:pt x="3329" y="10246"/>
                      <a:pt x="3796" y="10462"/>
                    </a:cubicBezTo>
                    <a:cubicBezTo>
                      <a:pt x="4261" y="10672"/>
                      <a:pt x="5453" y="11209"/>
                      <a:pt x="5905" y="11412"/>
                    </a:cubicBezTo>
                    <a:cubicBezTo>
                      <a:pt x="6330" y="11599"/>
                      <a:pt x="7417" y="12081"/>
                      <a:pt x="7932" y="12310"/>
                    </a:cubicBezTo>
                    <a:cubicBezTo>
                      <a:pt x="7930" y="12321"/>
                      <a:pt x="7930" y="12332"/>
                      <a:pt x="7929" y="12344"/>
                    </a:cubicBezTo>
                    <a:cubicBezTo>
                      <a:pt x="5065" y="14354"/>
                      <a:pt x="2386" y="16622"/>
                      <a:pt x="28" y="19207"/>
                    </a:cubicBezTo>
                    <a:cubicBezTo>
                      <a:pt x="0" y="19239"/>
                      <a:pt x="3" y="19288"/>
                      <a:pt x="35" y="19317"/>
                    </a:cubicBezTo>
                    <a:cubicBezTo>
                      <a:pt x="49" y="19331"/>
                      <a:pt x="68" y="19338"/>
                      <a:pt x="87" y="19338"/>
                    </a:cubicBezTo>
                    <a:cubicBezTo>
                      <a:pt x="109" y="19338"/>
                      <a:pt x="132" y="19328"/>
                      <a:pt x="147" y="19309"/>
                    </a:cubicBezTo>
                    <a:cubicBezTo>
                      <a:pt x="2466" y="16811"/>
                      <a:pt x="5112" y="14635"/>
                      <a:pt x="7906" y="12679"/>
                    </a:cubicBezTo>
                    <a:lnTo>
                      <a:pt x="7906" y="12679"/>
                    </a:lnTo>
                    <a:cubicBezTo>
                      <a:pt x="7776" y="14534"/>
                      <a:pt x="7640" y="16613"/>
                      <a:pt x="7540" y="18432"/>
                    </a:cubicBezTo>
                    <a:cubicBezTo>
                      <a:pt x="7524" y="18729"/>
                      <a:pt x="7508" y="19024"/>
                      <a:pt x="7494" y="19320"/>
                    </a:cubicBezTo>
                    <a:cubicBezTo>
                      <a:pt x="7494" y="19381"/>
                      <a:pt x="7536" y="19410"/>
                      <a:pt x="7578" y="19410"/>
                    </a:cubicBezTo>
                    <a:cubicBezTo>
                      <a:pt x="7619" y="19410"/>
                      <a:pt x="7660" y="19384"/>
                      <a:pt x="7665" y="19333"/>
                    </a:cubicBezTo>
                    <a:cubicBezTo>
                      <a:pt x="7760" y="18327"/>
                      <a:pt x="7872" y="16804"/>
                      <a:pt x="7955" y="15785"/>
                    </a:cubicBezTo>
                    <a:cubicBezTo>
                      <a:pt x="8022" y="14823"/>
                      <a:pt x="8128" y="13488"/>
                      <a:pt x="8193" y="12478"/>
                    </a:cubicBezTo>
                    <a:cubicBezTo>
                      <a:pt x="8993" y="11924"/>
                      <a:pt x="9803" y="11388"/>
                      <a:pt x="10621" y="10868"/>
                    </a:cubicBezTo>
                    <a:cubicBezTo>
                      <a:pt x="11228" y="10486"/>
                      <a:pt x="11841" y="10113"/>
                      <a:pt x="12462" y="9752"/>
                    </a:cubicBezTo>
                    <a:lnTo>
                      <a:pt x="12462" y="9752"/>
                    </a:lnTo>
                    <a:cubicBezTo>
                      <a:pt x="12351" y="12537"/>
                      <a:pt x="12235" y="15720"/>
                      <a:pt x="12157" y="18485"/>
                    </a:cubicBezTo>
                    <a:cubicBezTo>
                      <a:pt x="12144" y="18914"/>
                      <a:pt x="12131" y="19341"/>
                      <a:pt x="12123" y="19770"/>
                    </a:cubicBezTo>
                    <a:cubicBezTo>
                      <a:pt x="12121" y="19816"/>
                      <a:pt x="12157" y="19855"/>
                      <a:pt x="12204" y="19858"/>
                    </a:cubicBezTo>
                    <a:cubicBezTo>
                      <a:pt x="12205" y="19858"/>
                      <a:pt x="12206" y="19858"/>
                      <a:pt x="12208" y="19858"/>
                    </a:cubicBezTo>
                    <a:cubicBezTo>
                      <a:pt x="12253" y="19858"/>
                      <a:pt x="12292" y="19822"/>
                      <a:pt x="12294" y="19776"/>
                    </a:cubicBezTo>
                    <a:cubicBezTo>
                      <a:pt x="12377" y="18320"/>
                      <a:pt x="12467" y="16120"/>
                      <a:pt x="12539" y="14646"/>
                    </a:cubicBezTo>
                    <a:cubicBezTo>
                      <a:pt x="12596" y="13165"/>
                      <a:pt x="12692" y="11073"/>
                      <a:pt x="12743" y="9591"/>
                    </a:cubicBezTo>
                    <a:cubicBezTo>
                      <a:pt x="14061" y="8832"/>
                      <a:pt x="15405" y="8120"/>
                      <a:pt x="16773" y="7454"/>
                    </a:cubicBezTo>
                    <a:lnTo>
                      <a:pt x="16773" y="7454"/>
                    </a:lnTo>
                    <a:cubicBezTo>
                      <a:pt x="16761" y="7881"/>
                      <a:pt x="16739" y="8764"/>
                      <a:pt x="16739" y="8764"/>
                    </a:cubicBezTo>
                    <a:cubicBezTo>
                      <a:pt x="16672" y="11584"/>
                      <a:pt x="16588" y="15174"/>
                      <a:pt x="16545" y="17994"/>
                    </a:cubicBezTo>
                    <a:lnTo>
                      <a:pt x="16522" y="19532"/>
                    </a:lnTo>
                    <a:cubicBezTo>
                      <a:pt x="16522" y="19578"/>
                      <a:pt x="16557" y="19617"/>
                      <a:pt x="16605" y="19619"/>
                    </a:cubicBezTo>
                    <a:cubicBezTo>
                      <a:pt x="16606" y="19619"/>
                      <a:pt x="16607" y="19619"/>
                      <a:pt x="16608" y="19619"/>
                    </a:cubicBezTo>
                    <a:cubicBezTo>
                      <a:pt x="16654" y="19619"/>
                      <a:pt x="16692" y="19582"/>
                      <a:pt x="16694" y="19536"/>
                    </a:cubicBezTo>
                    <a:cubicBezTo>
                      <a:pt x="16819" y="16148"/>
                      <a:pt x="16926" y="12164"/>
                      <a:pt x="17013" y="8773"/>
                    </a:cubicBezTo>
                    <a:cubicBezTo>
                      <a:pt x="17013" y="8773"/>
                      <a:pt x="17040" y="7648"/>
                      <a:pt x="17047" y="7322"/>
                    </a:cubicBezTo>
                    <a:cubicBezTo>
                      <a:pt x="18810" y="6474"/>
                      <a:pt x="20612" y="5702"/>
                      <a:pt x="22438" y="5006"/>
                    </a:cubicBezTo>
                    <a:cubicBezTo>
                      <a:pt x="22451" y="5001"/>
                      <a:pt x="22464" y="4997"/>
                      <a:pt x="22479" y="4992"/>
                    </a:cubicBezTo>
                    <a:lnTo>
                      <a:pt x="22479" y="4992"/>
                    </a:lnTo>
                    <a:cubicBezTo>
                      <a:pt x="22175" y="8530"/>
                      <a:pt x="21836" y="12591"/>
                      <a:pt x="21566" y="16119"/>
                    </a:cubicBezTo>
                    <a:lnTo>
                      <a:pt x="21445" y="17738"/>
                    </a:lnTo>
                    <a:cubicBezTo>
                      <a:pt x="21440" y="17785"/>
                      <a:pt x="21474" y="17827"/>
                      <a:pt x="21521" y="17831"/>
                    </a:cubicBezTo>
                    <a:cubicBezTo>
                      <a:pt x="21523" y="17831"/>
                      <a:pt x="21525" y="17831"/>
                      <a:pt x="21527" y="17831"/>
                    </a:cubicBezTo>
                    <a:cubicBezTo>
                      <a:pt x="21572" y="17831"/>
                      <a:pt x="21611" y="17798"/>
                      <a:pt x="21615" y="17753"/>
                    </a:cubicBezTo>
                    <a:cubicBezTo>
                      <a:pt x="21792" y="15949"/>
                      <a:pt x="22043" y="13105"/>
                      <a:pt x="22209" y="11283"/>
                    </a:cubicBezTo>
                    <a:cubicBezTo>
                      <a:pt x="22367" y="9409"/>
                      <a:pt x="22610" y="6760"/>
                      <a:pt x="22760" y="4889"/>
                    </a:cubicBezTo>
                    <a:cubicBezTo>
                      <a:pt x="23175" y="4739"/>
                      <a:pt x="23753" y="4525"/>
                      <a:pt x="24023" y="4427"/>
                    </a:cubicBezTo>
                    <a:cubicBezTo>
                      <a:pt x="24412" y="4293"/>
                      <a:pt x="24963" y="4111"/>
                      <a:pt x="25355" y="3979"/>
                    </a:cubicBezTo>
                    <a:cubicBezTo>
                      <a:pt x="25959" y="3770"/>
                      <a:pt x="26892" y="3502"/>
                      <a:pt x="27503" y="3310"/>
                    </a:cubicBezTo>
                    <a:cubicBezTo>
                      <a:pt x="28010" y="3164"/>
                      <a:pt x="28886" y="2925"/>
                      <a:pt x="29399" y="2782"/>
                    </a:cubicBezTo>
                    <a:cubicBezTo>
                      <a:pt x="29590" y="2735"/>
                      <a:pt x="30015" y="2629"/>
                      <a:pt x="30218" y="2578"/>
                    </a:cubicBezTo>
                    <a:lnTo>
                      <a:pt x="31310" y="2307"/>
                    </a:lnTo>
                    <a:cubicBezTo>
                      <a:pt x="31354" y="2295"/>
                      <a:pt x="31385" y="2249"/>
                      <a:pt x="31372" y="2202"/>
                    </a:cubicBezTo>
                    <a:cubicBezTo>
                      <a:pt x="31363" y="2162"/>
                      <a:pt x="31329" y="2136"/>
                      <a:pt x="31290" y="2136"/>
                    </a:cubicBezTo>
                    <a:cubicBezTo>
                      <a:pt x="31283" y="2136"/>
                      <a:pt x="31277" y="2136"/>
                      <a:pt x="31270" y="2138"/>
                    </a:cubicBezTo>
                    <a:lnTo>
                      <a:pt x="30172" y="2395"/>
                    </a:lnTo>
                    <a:cubicBezTo>
                      <a:pt x="29953" y="2448"/>
                      <a:pt x="29574" y="2535"/>
                      <a:pt x="29348" y="2590"/>
                    </a:cubicBezTo>
                    <a:cubicBezTo>
                      <a:pt x="28831" y="2728"/>
                      <a:pt x="27957" y="2955"/>
                      <a:pt x="27441" y="3099"/>
                    </a:cubicBezTo>
                    <a:cubicBezTo>
                      <a:pt x="26826" y="3284"/>
                      <a:pt x="25889" y="3549"/>
                      <a:pt x="25280" y="3753"/>
                    </a:cubicBezTo>
                    <a:cubicBezTo>
                      <a:pt x="24785" y="3920"/>
                      <a:pt x="24165" y="4110"/>
                      <a:pt x="23676" y="4289"/>
                    </a:cubicBezTo>
                    <a:cubicBezTo>
                      <a:pt x="23334" y="4409"/>
                      <a:pt x="22991" y="4531"/>
                      <a:pt x="22649" y="4657"/>
                    </a:cubicBezTo>
                    <a:cubicBezTo>
                      <a:pt x="22338" y="4512"/>
                      <a:pt x="20176" y="3500"/>
                      <a:pt x="20176" y="3500"/>
                    </a:cubicBezTo>
                    <a:cubicBezTo>
                      <a:pt x="17874" y="2422"/>
                      <a:pt x="14950" y="1074"/>
                      <a:pt x="12629" y="8"/>
                    </a:cubicBezTo>
                    <a:cubicBezTo>
                      <a:pt x="12619" y="3"/>
                      <a:pt x="12608" y="1"/>
                      <a:pt x="125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092;p40">
                <a:extLst>
                  <a:ext uri="{FF2B5EF4-FFF2-40B4-BE49-F238E27FC236}">
                    <a16:creationId xmlns:a16="http://schemas.microsoft.com/office/drawing/2014/main" id="{04B7A7F1-6FFA-31C0-2A0E-A7CCA5ABDF33}"/>
                  </a:ext>
                </a:extLst>
              </p:cNvPr>
              <p:cNvSpPr/>
              <p:nvPr/>
            </p:nvSpPr>
            <p:spPr>
              <a:xfrm>
                <a:off x="8896033" y="2962190"/>
                <a:ext cx="108263" cy="8197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1" extrusionOk="0">
                    <a:moveTo>
                      <a:pt x="595" y="0"/>
                    </a:moveTo>
                    <a:cubicBezTo>
                      <a:pt x="540" y="0"/>
                      <a:pt x="492" y="11"/>
                      <a:pt x="445" y="25"/>
                    </a:cubicBezTo>
                    <a:cubicBezTo>
                      <a:pt x="265" y="87"/>
                      <a:pt x="118" y="209"/>
                      <a:pt x="45" y="391"/>
                    </a:cubicBezTo>
                    <a:cubicBezTo>
                      <a:pt x="0" y="511"/>
                      <a:pt x="84" y="647"/>
                      <a:pt x="212" y="658"/>
                    </a:cubicBezTo>
                    <a:cubicBezTo>
                      <a:pt x="228" y="660"/>
                      <a:pt x="244" y="661"/>
                      <a:pt x="260" y="661"/>
                    </a:cubicBezTo>
                    <a:cubicBezTo>
                      <a:pt x="314" y="661"/>
                      <a:pt x="363" y="651"/>
                      <a:pt x="410" y="639"/>
                    </a:cubicBezTo>
                    <a:cubicBezTo>
                      <a:pt x="591" y="586"/>
                      <a:pt x="749" y="476"/>
                      <a:pt x="822" y="293"/>
                    </a:cubicBezTo>
                    <a:cubicBezTo>
                      <a:pt x="872" y="163"/>
                      <a:pt x="780" y="14"/>
                      <a:pt x="641" y="3"/>
                    </a:cubicBezTo>
                    <a:cubicBezTo>
                      <a:pt x="625" y="1"/>
                      <a:pt x="610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093;p40">
                <a:extLst>
                  <a:ext uri="{FF2B5EF4-FFF2-40B4-BE49-F238E27FC236}">
                    <a16:creationId xmlns:a16="http://schemas.microsoft.com/office/drawing/2014/main" id="{C88C5B66-2AC7-8604-F69A-DE94A3021CA9}"/>
                  </a:ext>
                </a:extLst>
              </p:cNvPr>
              <p:cNvSpPr/>
              <p:nvPr/>
            </p:nvSpPr>
            <p:spPr>
              <a:xfrm>
                <a:off x="8818401" y="2919034"/>
                <a:ext cx="81600" cy="6845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552" extrusionOk="0">
                    <a:moveTo>
                      <a:pt x="292" y="1"/>
                    </a:moveTo>
                    <a:cubicBezTo>
                      <a:pt x="147" y="1"/>
                      <a:pt x="31" y="117"/>
                      <a:pt x="17" y="273"/>
                    </a:cubicBezTo>
                    <a:cubicBezTo>
                      <a:pt x="0" y="433"/>
                      <a:pt x="140" y="552"/>
                      <a:pt x="288" y="552"/>
                    </a:cubicBezTo>
                    <a:cubicBezTo>
                      <a:pt x="303" y="552"/>
                      <a:pt x="318" y="551"/>
                      <a:pt x="333" y="548"/>
                    </a:cubicBezTo>
                    <a:cubicBezTo>
                      <a:pt x="619" y="511"/>
                      <a:pt x="658" y="107"/>
                      <a:pt x="380" y="15"/>
                    </a:cubicBezTo>
                    <a:cubicBezTo>
                      <a:pt x="350" y="5"/>
                      <a:pt x="320" y="1"/>
                      <a:pt x="2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94;p40">
                <a:extLst>
                  <a:ext uri="{FF2B5EF4-FFF2-40B4-BE49-F238E27FC236}">
                    <a16:creationId xmlns:a16="http://schemas.microsoft.com/office/drawing/2014/main" id="{31D7C45E-0926-B918-D9EB-34303BF1CBF5}"/>
                  </a:ext>
                </a:extLst>
              </p:cNvPr>
              <p:cNvSpPr/>
              <p:nvPr/>
            </p:nvSpPr>
            <p:spPr>
              <a:xfrm>
                <a:off x="8543342" y="3567122"/>
                <a:ext cx="61510" cy="6498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524" extrusionOk="0">
                    <a:moveTo>
                      <a:pt x="198" y="0"/>
                    </a:moveTo>
                    <a:cubicBezTo>
                      <a:pt x="103" y="0"/>
                      <a:pt x="19" y="65"/>
                      <a:pt x="5" y="223"/>
                    </a:cubicBezTo>
                    <a:cubicBezTo>
                      <a:pt x="0" y="333"/>
                      <a:pt x="60" y="441"/>
                      <a:pt x="165" y="493"/>
                    </a:cubicBezTo>
                    <a:cubicBezTo>
                      <a:pt x="205" y="514"/>
                      <a:pt x="246" y="524"/>
                      <a:pt x="285" y="524"/>
                    </a:cubicBezTo>
                    <a:cubicBezTo>
                      <a:pt x="392" y="524"/>
                      <a:pt x="481" y="450"/>
                      <a:pt x="483" y="322"/>
                    </a:cubicBezTo>
                    <a:cubicBezTo>
                      <a:pt x="495" y="138"/>
                      <a:pt x="336" y="0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095;p40">
                <a:extLst>
                  <a:ext uri="{FF2B5EF4-FFF2-40B4-BE49-F238E27FC236}">
                    <a16:creationId xmlns:a16="http://schemas.microsoft.com/office/drawing/2014/main" id="{519AC625-36A7-80D1-8076-388359FBBD46}"/>
                  </a:ext>
                </a:extLst>
              </p:cNvPr>
              <p:cNvSpPr/>
              <p:nvPr/>
            </p:nvSpPr>
            <p:spPr>
              <a:xfrm>
                <a:off x="8537514" y="3694483"/>
                <a:ext cx="100326" cy="700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565" extrusionOk="0">
                    <a:moveTo>
                      <a:pt x="382" y="1"/>
                    </a:moveTo>
                    <a:cubicBezTo>
                      <a:pt x="235" y="1"/>
                      <a:pt x="104" y="102"/>
                      <a:pt x="54" y="252"/>
                    </a:cubicBezTo>
                    <a:cubicBezTo>
                      <a:pt x="1" y="431"/>
                      <a:pt x="153" y="564"/>
                      <a:pt x="320" y="564"/>
                    </a:cubicBezTo>
                    <a:cubicBezTo>
                      <a:pt x="326" y="564"/>
                      <a:pt x="333" y="564"/>
                      <a:pt x="340" y="564"/>
                    </a:cubicBezTo>
                    <a:cubicBezTo>
                      <a:pt x="634" y="562"/>
                      <a:pt x="809" y="174"/>
                      <a:pt x="508" y="26"/>
                    </a:cubicBezTo>
                    <a:cubicBezTo>
                      <a:pt x="466" y="9"/>
                      <a:pt x="424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096;p40">
                <a:extLst>
                  <a:ext uri="{FF2B5EF4-FFF2-40B4-BE49-F238E27FC236}">
                    <a16:creationId xmlns:a16="http://schemas.microsoft.com/office/drawing/2014/main" id="{E07C945A-72A4-F982-37CF-289DAF75417D}"/>
                  </a:ext>
                </a:extLst>
              </p:cNvPr>
              <p:cNvSpPr/>
              <p:nvPr/>
            </p:nvSpPr>
            <p:spPr>
              <a:xfrm>
                <a:off x="9597694" y="2918166"/>
                <a:ext cx="104171" cy="7279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87" extrusionOk="0">
                    <a:moveTo>
                      <a:pt x="514" y="1"/>
                    </a:moveTo>
                    <a:cubicBezTo>
                      <a:pt x="329" y="1"/>
                      <a:pt x="150" y="108"/>
                      <a:pt x="59" y="274"/>
                    </a:cubicBezTo>
                    <a:cubicBezTo>
                      <a:pt x="1" y="383"/>
                      <a:pt x="58" y="524"/>
                      <a:pt x="177" y="561"/>
                    </a:cubicBezTo>
                    <a:cubicBezTo>
                      <a:pt x="231" y="579"/>
                      <a:pt x="286" y="587"/>
                      <a:pt x="339" y="587"/>
                    </a:cubicBezTo>
                    <a:cubicBezTo>
                      <a:pt x="452" y="587"/>
                      <a:pt x="561" y="550"/>
                      <a:pt x="657" y="483"/>
                    </a:cubicBezTo>
                    <a:cubicBezTo>
                      <a:pt x="708" y="446"/>
                      <a:pt x="766" y="387"/>
                      <a:pt x="795" y="316"/>
                    </a:cubicBezTo>
                    <a:cubicBezTo>
                      <a:pt x="840" y="200"/>
                      <a:pt x="782" y="70"/>
                      <a:pt x="667" y="27"/>
                    </a:cubicBezTo>
                    <a:cubicBezTo>
                      <a:pt x="617" y="9"/>
                      <a:pt x="565" y="1"/>
                      <a:pt x="5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097;p40">
                <a:extLst>
                  <a:ext uri="{FF2B5EF4-FFF2-40B4-BE49-F238E27FC236}">
                    <a16:creationId xmlns:a16="http://schemas.microsoft.com/office/drawing/2014/main" id="{69846448-41D5-1A0E-E167-A6DBD0F31F09}"/>
                  </a:ext>
                </a:extLst>
              </p:cNvPr>
              <p:cNvSpPr/>
              <p:nvPr/>
            </p:nvSpPr>
            <p:spPr>
              <a:xfrm>
                <a:off x="9604763" y="3051355"/>
                <a:ext cx="107147" cy="71679"/>
              </a:xfrm>
              <a:custGeom>
                <a:avLst/>
                <a:gdLst/>
                <a:ahLst/>
                <a:cxnLst/>
                <a:rect l="l" t="t" r="r" b="b"/>
                <a:pathLst>
                  <a:path w="864" h="578" extrusionOk="0">
                    <a:moveTo>
                      <a:pt x="518" y="1"/>
                    </a:moveTo>
                    <a:cubicBezTo>
                      <a:pt x="343" y="1"/>
                      <a:pt x="174" y="91"/>
                      <a:pt x="70" y="237"/>
                    </a:cubicBezTo>
                    <a:cubicBezTo>
                      <a:pt x="0" y="342"/>
                      <a:pt x="43" y="489"/>
                      <a:pt x="159" y="538"/>
                    </a:cubicBezTo>
                    <a:cubicBezTo>
                      <a:pt x="226" y="565"/>
                      <a:pt x="294" y="577"/>
                      <a:pt x="361" y="577"/>
                    </a:cubicBezTo>
                    <a:cubicBezTo>
                      <a:pt x="466" y="577"/>
                      <a:pt x="568" y="547"/>
                      <a:pt x="662" y="492"/>
                    </a:cubicBezTo>
                    <a:cubicBezTo>
                      <a:pt x="718" y="457"/>
                      <a:pt x="783" y="399"/>
                      <a:pt x="815" y="329"/>
                    </a:cubicBezTo>
                    <a:cubicBezTo>
                      <a:pt x="864" y="214"/>
                      <a:pt x="813" y="83"/>
                      <a:pt x="699" y="35"/>
                    </a:cubicBezTo>
                    <a:cubicBezTo>
                      <a:pt x="639" y="12"/>
                      <a:pt x="578" y="1"/>
                      <a:pt x="5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098;p40">
                <a:extLst>
                  <a:ext uri="{FF2B5EF4-FFF2-40B4-BE49-F238E27FC236}">
                    <a16:creationId xmlns:a16="http://schemas.microsoft.com/office/drawing/2014/main" id="{2F9E11DC-7828-6B69-E5E0-4746374DFBE6}"/>
                  </a:ext>
                </a:extLst>
              </p:cNvPr>
              <p:cNvSpPr/>
              <p:nvPr/>
            </p:nvSpPr>
            <p:spPr>
              <a:xfrm>
                <a:off x="9952369" y="2255940"/>
                <a:ext cx="109131" cy="8470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83" extrusionOk="0">
                    <a:moveTo>
                      <a:pt x="619" y="0"/>
                    </a:moveTo>
                    <a:cubicBezTo>
                      <a:pt x="552" y="0"/>
                      <a:pt x="496" y="13"/>
                      <a:pt x="443" y="32"/>
                    </a:cubicBezTo>
                    <a:cubicBezTo>
                      <a:pt x="261" y="104"/>
                      <a:pt x="114" y="232"/>
                      <a:pt x="44" y="421"/>
                    </a:cubicBezTo>
                    <a:cubicBezTo>
                      <a:pt x="1" y="542"/>
                      <a:pt x="91" y="676"/>
                      <a:pt x="219" y="681"/>
                    </a:cubicBezTo>
                    <a:cubicBezTo>
                      <a:pt x="228" y="682"/>
                      <a:pt x="238" y="682"/>
                      <a:pt x="247" y="682"/>
                    </a:cubicBezTo>
                    <a:cubicBezTo>
                      <a:pt x="311" y="682"/>
                      <a:pt x="367" y="670"/>
                      <a:pt x="421" y="654"/>
                    </a:cubicBezTo>
                    <a:cubicBezTo>
                      <a:pt x="602" y="591"/>
                      <a:pt x="762" y="475"/>
                      <a:pt x="832" y="284"/>
                    </a:cubicBezTo>
                    <a:cubicBezTo>
                      <a:pt x="880" y="153"/>
                      <a:pt x="781" y="6"/>
                      <a:pt x="641" y="1"/>
                    </a:cubicBezTo>
                    <a:cubicBezTo>
                      <a:pt x="634" y="0"/>
                      <a:pt x="627" y="0"/>
                      <a:pt x="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099;p40">
                <a:extLst>
                  <a:ext uri="{FF2B5EF4-FFF2-40B4-BE49-F238E27FC236}">
                    <a16:creationId xmlns:a16="http://schemas.microsoft.com/office/drawing/2014/main" id="{AD723A03-73A7-CC1C-3E01-6FCF86138BEB}"/>
                  </a:ext>
                </a:extLst>
              </p:cNvPr>
              <p:cNvSpPr/>
              <p:nvPr/>
            </p:nvSpPr>
            <p:spPr>
              <a:xfrm>
                <a:off x="10049470" y="2364575"/>
                <a:ext cx="143979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740" extrusionOk="0">
                    <a:moveTo>
                      <a:pt x="890" y="0"/>
                    </a:moveTo>
                    <a:cubicBezTo>
                      <a:pt x="809" y="0"/>
                      <a:pt x="736" y="17"/>
                      <a:pt x="665" y="37"/>
                    </a:cubicBezTo>
                    <a:cubicBezTo>
                      <a:pt x="429" y="116"/>
                      <a:pt x="216" y="251"/>
                      <a:pt x="74" y="461"/>
                    </a:cubicBezTo>
                    <a:cubicBezTo>
                      <a:pt x="0" y="573"/>
                      <a:pt x="84" y="736"/>
                      <a:pt x="221" y="739"/>
                    </a:cubicBezTo>
                    <a:cubicBezTo>
                      <a:pt x="228" y="739"/>
                      <a:pt x="236" y="739"/>
                      <a:pt x="244" y="739"/>
                    </a:cubicBezTo>
                    <a:cubicBezTo>
                      <a:pt x="326" y="739"/>
                      <a:pt x="402" y="725"/>
                      <a:pt x="475" y="705"/>
                    </a:cubicBezTo>
                    <a:cubicBezTo>
                      <a:pt x="712" y="635"/>
                      <a:pt x="935" y="515"/>
                      <a:pt x="1078" y="304"/>
                    </a:cubicBezTo>
                    <a:cubicBezTo>
                      <a:pt x="1161" y="182"/>
                      <a:pt x="1067" y="2"/>
                      <a:pt x="917" y="1"/>
                    </a:cubicBezTo>
                    <a:cubicBezTo>
                      <a:pt x="908" y="0"/>
                      <a:pt x="899" y="0"/>
                      <a:pt x="8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1103;p40">
              <a:extLst>
                <a:ext uri="{FF2B5EF4-FFF2-40B4-BE49-F238E27FC236}">
                  <a16:creationId xmlns:a16="http://schemas.microsoft.com/office/drawing/2014/main" id="{E8A2272B-F9D9-8B5A-5B11-267CCAFE5941}"/>
                </a:ext>
              </a:extLst>
            </p:cNvPr>
            <p:cNvGrpSpPr/>
            <p:nvPr/>
          </p:nvGrpSpPr>
          <p:grpSpPr>
            <a:xfrm rot="4142413">
              <a:off x="2367647" y="1687011"/>
              <a:ext cx="756029" cy="478381"/>
              <a:chOff x="7699564" y="1828346"/>
              <a:chExt cx="3892132" cy="2462764"/>
            </a:xfrm>
          </p:grpSpPr>
          <p:sp>
            <p:nvSpPr>
              <p:cNvPr id="8" name="Google Shape;1104;p40">
                <a:extLst>
                  <a:ext uri="{FF2B5EF4-FFF2-40B4-BE49-F238E27FC236}">
                    <a16:creationId xmlns:a16="http://schemas.microsoft.com/office/drawing/2014/main" id="{A50AB3C3-EF29-AF51-F785-40DB0DE23953}"/>
                  </a:ext>
                </a:extLst>
              </p:cNvPr>
              <p:cNvSpPr/>
              <p:nvPr/>
            </p:nvSpPr>
            <p:spPr>
              <a:xfrm>
                <a:off x="7699564" y="1828346"/>
                <a:ext cx="3892132" cy="2462764"/>
              </a:xfrm>
              <a:custGeom>
                <a:avLst/>
                <a:gdLst/>
                <a:ahLst/>
                <a:cxnLst/>
                <a:rect l="l" t="t" r="r" b="b"/>
                <a:pathLst>
                  <a:path w="31385" h="19859" extrusionOk="0">
                    <a:moveTo>
                      <a:pt x="12597" y="1"/>
                    </a:moveTo>
                    <a:cubicBezTo>
                      <a:pt x="12567" y="1"/>
                      <a:pt x="12539" y="17"/>
                      <a:pt x="12526" y="45"/>
                    </a:cubicBezTo>
                    <a:cubicBezTo>
                      <a:pt x="12507" y="85"/>
                      <a:pt x="12523" y="132"/>
                      <a:pt x="12563" y="150"/>
                    </a:cubicBezTo>
                    <a:cubicBezTo>
                      <a:pt x="13805" y="748"/>
                      <a:pt x="16316" y="1955"/>
                      <a:pt x="17563" y="2545"/>
                    </a:cubicBezTo>
                    <a:cubicBezTo>
                      <a:pt x="18877" y="3169"/>
                      <a:pt x="20878" y="4123"/>
                      <a:pt x="22295" y="4788"/>
                    </a:cubicBezTo>
                    <a:cubicBezTo>
                      <a:pt x="20815" y="5342"/>
                      <a:pt x="19344" y="5956"/>
                      <a:pt x="17919" y="6610"/>
                    </a:cubicBezTo>
                    <a:cubicBezTo>
                      <a:pt x="17628" y="6744"/>
                      <a:pt x="17273" y="6910"/>
                      <a:pt x="16918" y="7081"/>
                    </a:cubicBezTo>
                    <a:cubicBezTo>
                      <a:pt x="16133" y="6692"/>
                      <a:pt x="14257" y="5759"/>
                      <a:pt x="13554" y="5412"/>
                    </a:cubicBezTo>
                    <a:cubicBezTo>
                      <a:pt x="11789" y="4545"/>
                      <a:pt x="9600" y="3463"/>
                      <a:pt x="7839" y="2614"/>
                    </a:cubicBezTo>
                    <a:cubicBezTo>
                      <a:pt x="7828" y="2609"/>
                      <a:pt x="7817" y="2606"/>
                      <a:pt x="7806" y="2606"/>
                    </a:cubicBezTo>
                    <a:cubicBezTo>
                      <a:pt x="7777" y="2606"/>
                      <a:pt x="7749" y="2622"/>
                      <a:pt x="7735" y="2648"/>
                    </a:cubicBezTo>
                    <a:cubicBezTo>
                      <a:pt x="7715" y="2686"/>
                      <a:pt x="7729" y="2733"/>
                      <a:pt x="7769" y="2754"/>
                    </a:cubicBezTo>
                    <a:cubicBezTo>
                      <a:pt x="9513" y="3650"/>
                      <a:pt x="11684" y="4750"/>
                      <a:pt x="13441" y="5638"/>
                    </a:cubicBezTo>
                    <a:cubicBezTo>
                      <a:pt x="14099" y="5968"/>
                      <a:pt x="15747" y="6794"/>
                      <a:pt x="16610" y="7228"/>
                    </a:cubicBezTo>
                    <a:cubicBezTo>
                      <a:pt x="16347" y="7355"/>
                      <a:pt x="16096" y="7480"/>
                      <a:pt x="15883" y="7587"/>
                    </a:cubicBezTo>
                    <a:cubicBezTo>
                      <a:pt x="15418" y="7827"/>
                      <a:pt x="14833" y="8115"/>
                      <a:pt x="14379" y="8368"/>
                    </a:cubicBezTo>
                    <a:cubicBezTo>
                      <a:pt x="13786" y="8692"/>
                      <a:pt x="13195" y="9023"/>
                      <a:pt x="12608" y="9362"/>
                    </a:cubicBezTo>
                    <a:cubicBezTo>
                      <a:pt x="12292" y="9226"/>
                      <a:pt x="10650" y="8517"/>
                      <a:pt x="10650" y="8517"/>
                    </a:cubicBezTo>
                    <a:cubicBezTo>
                      <a:pt x="8734" y="7691"/>
                      <a:pt x="6528" y="6750"/>
                      <a:pt x="4606" y="5946"/>
                    </a:cubicBezTo>
                    <a:cubicBezTo>
                      <a:pt x="4596" y="5942"/>
                      <a:pt x="4586" y="5941"/>
                      <a:pt x="4576" y="5941"/>
                    </a:cubicBezTo>
                    <a:cubicBezTo>
                      <a:pt x="4546" y="5941"/>
                      <a:pt x="4518" y="5957"/>
                      <a:pt x="4505" y="5987"/>
                    </a:cubicBezTo>
                    <a:cubicBezTo>
                      <a:pt x="4487" y="6026"/>
                      <a:pt x="4505" y="6074"/>
                      <a:pt x="4545" y="6090"/>
                    </a:cubicBezTo>
                    <a:cubicBezTo>
                      <a:pt x="5698" y="6609"/>
                      <a:pt x="7371" y="7360"/>
                      <a:pt x="8543" y="7874"/>
                    </a:cubicBezTo>
                    <a:cubicBezTo>
                      <a:pt x="9592" y="8336"/>
                      <a:pt x="11186" y="9039"/>
                      <a:pt x="12319" y="9532"/>
                    </a:cubicBezTo>
                    <a:cubicBezTo>
                      <a:pt x="10913" y="10357"/>
                      <a:pt x="9534" y="11230"/>
                      <a:pt x="8192" y="12159"/>
                    </a:cubicBezTo>
                    <a:cubicBezTo>
                      <a:pt x="8177" y="12134"/>
                      <a:pt x="8156" y="12112"/>
                      <a:pt x="8128" y="12100"/>
                    </a:cubicBezTo>
                    <a:lnTo>
                      <a:pt x="6714" y="11486"/>
                    </a:lnTo>
                    <a:cubicBezTo>
                      <a:pt x="5365" y="10901"/>
                      <a:pt x="3812" y="10237"/>
                      <a:pt x="2457" y="9675"/>
                    </a:cubicBezTo>
                    <a:cubicBezTo>
                      <a:pt x="2447" y="9671"/>
                      <a:pt x="2437" y="9669"/>
                      <a:pt x="2427" y="9669"/>
                    </a:cubicBezTo>
                    <a:cubicBezTo>
                      <a:pt x="2398" y="9669"/>
                      <a:pt x="2369" y="9686"/>
                      <a:pt x="2356" y="9714"/>
                    </a:cubicBezTo>
                    <a:cubicBezTo>
                      <a:pt x="2337" y="9754"/>
                      <a:pt x="2355" y="9801"/>
                      <a:pt x="2394" y="9818"/>
                    </a:cubicBezTo>
                    <a:cubicBezTo>
                      <a:pt x="2860" y="10034"/>
                      <a:pt x="3329" y="10246"/>
                      <a:pt x="3796" y="10462"/>
                    </a:cubicBezTo>
                    <a:cubicBezTo>
                      <a:pt x="4261" y="10672"/>
                      <a:pt x="5453" y="11209"/>
                      <a:pt x="5905" y="11412"/>
                    </a:cubicBezTo>
                    <a:cubicBezTo>
                      <a:pt x="6330" y="11599"/>
                      <a:pt x="7417" y="12081"/>
                      <a:pt x="7932" y="12310"/>
                    </a:cubicBezTo>
                    <a:cubicBezTo>
                      <a:pt x="7930" y="12321"/>
                      <a:pt x="7930" y="12332"/>
                      <a:pt x="7929" y="12344"/>
                    </a:cubicBezTo>
                    <a:cubicBezTo>
                      <a:pt x="5065" y="14354"/>
                      <a:pt x="2386" y="16622"/>
                      <a:pt x="28" y="19207"/>
                    </a:cubicBezTo>
                    <a:cubicBezTo>
                      <a:pt x="0" y="19239"/>
                      <a:pt x="3" y="19288"/>
                      <a:pt x="35" y="19317"/>
                    </a:cubicBezTo>
                    <a:cubicBezTo>
                      <a:pt x="49" y="19331"/>
                      <a:pt x="68" y="19338"/>
                      <a:pt x="87" y="19338"/>
                    </a:cubicBezTo>
                    <a:cubicBezTo>
                      <a:pt x="109" y="19338"/>
                      <a:pt x="132" y="19328"/>
                      <a:pt x="147" y="19309"/>
                    </a:cubicBezTo>
                    <a:cubicBezTo>
                      <a:pt x="2466" y="16811"/>
                      <a:pt x="5112" y="14635"/>
                      <a:pt x="7906" y="12679"/>
                    </a:cubicBezTo>
                    <a:lnTo>
                      <a:pt x="7906" y="12679"/>
                    </a:lnTo>
                    <a:cubicBezTo>
                      <a:pt x="7776" y="14534"/>
                      <a:pt x="7640" y="16613"/>
                      <a:pt x="7540" y="18432"/>
                    </a:cubicBezTo>
                    <a:cubicBezTo>
                      <a:pt x="7524" y="18729"/>
                      <a:pt x="7508" y="19024"/>
                      <a:pt x="7494" y="19320"/>
                    </a:cubicBezTo>
                    <a:cubicBezTo>
                      <a:pt x="7494" y="19381"/>
                      <a:pt x="7536" y="19410"/>
                      <a:pt x="7578" y="19410"/>
                    </a:cubicBezTo>
                    <a:cubicBezTo>
                      <a:pt x="7619" y="19410"/>
                      <a:pt x="7660" y="19384"/>
                      <a:pt x="7665" y="19333"/>
                    </a:cubicBezTo>
                    <a:cubicBezTo>
                      <a:pt x="7760" y="18327"/>
                      <a:pt x="7872" y="16804"/>
                      <a:pt x="7955" y="15785"/>
                    </a:cubicBezTo>
                    <a:cubicBezTo>
                      <a:pt x="8022" y="14823"/>
                      <a:pt x="8128" y="13488"/>
                      <a:pt x="8193" y="12478"/>
                    </a:cubicBezTo>
                    <a:cubicBezTo>
                      <a:pt x="8993" y="11924"/>
                      <a:pt x="9803" y="11388"/>
                      <a:pt x="10621" y="10868"/>
                    </a:cubicBezTo>
                    <a:cubicBezTo>
                      <a:pt x="11228" y="10486"/>
                      <a:pt x="11841" y="10113"/>
                      <a:pt x="12462" y="9752"/>
                    </a:cubicBezTo>
                    <a:lnTo>
                      <a:pt x="12462" y="9752"/>
                    </a:lnTo>
                    <a:cubicBezTo>
                      <a:pt x="12351" y="12537"/>
                      <a:pt x="12235" y="15720"/>
                      <a:pt x="12157" y="18485"/>
                    </a:cubicBezTo>
                    <a:cubicBezTo>
                      <a:pt x="12144" y="18914"/>
                      <a:pt x="12131" y="19341"/>
                      <a:pt x="12123" y="19770"/>
                    </a:cubicBezTo>
                    <a:cubicBezTo>
                      <a:pt x="12121" y="19816"/>
                      <a:pt x="12157" y="19855"/>
                      <a:pt x="12204" y="19858"/>
                    </a:cubicBezTo>
                    <a:cubicBezTo>
                      <a:pt x="12205" y="19858"/>
                      <a:pt x="12206" y="19858"/>
                      <a:pt x="12208" y="19858"/>
                    </a:cubicBezTo>
                    <a:cubicBezTo>
                      <a:pt x="12253" y="19858"/>
                      <a:pt x="12292" y="19822"/>
                      <a:pt x="12294" y="19776"/>
                    </a:cubicBezTo>
                    <a:cubicBezTo>
                      <a:pt x="12377" y="18320"/>
                      <a:pt x="12467" y="16120"/>
                      <a:pt x="12539" y="14646"/>
                    </a:cubicBezTo>
                    <a:cubicBezTo>
                      <a:pt x="12596" y="13165"/>
                      <a:pt x="12692" y="11073"/>
                      <a:pt x="12743" y="9591"/>
                    </a:cubicBezTo>
                    <a:cubicBezTo>
                      <a:pt x="14061" y="8832"/>
                      <a:pt x="15405" y="8120"/>
                      <a:pt x="16773" y="7454"/>
                    </a:cubicBezTo>
                    <a:lnTo>
                      <a:pt x="16773" y="7454"/>
                    </a:lnTo>
                    <a:cubicBezTo>
                      <a:pt x="16761" y="7881"/>
                      <a:pt x="16739" y="8764"/>
                      <a:pt x="16739" y="8764"/>
                    </a:cubicBezTo>
                    <a:cubicBezTo>
                      <a:pt x="16672" y="11584"/>
                      <a:pt x="16588" y="15174"/>
                      <a:pt x="16545" y="17994"/>
                    </a:cubicBezTo>
                    <a:lnTo>
                      <a:pt x="16522" y="19532"/>
                    </a:lnTo>
                    <a:cubicBezTo>
                      <a:pt x="16522" y="19578"/>
                      <a:pt x="16557" y="19617"/>
                      <a:pt x="16605" y="19619"/>
                    </a:cubicBezTo>
                    <a:cubicBezTo>
                      <a:pt x="16606" y="19619"/>
                      <a:pt x="16607" y="19619"/>
                      <a:pt x="16608" y="19619"/>
                    </a:cubicBezTo>
                    <a:cubicBezTo>
                      <a:pt x="16654" y="19619"/>
                      <a:pt x="16692" y="19582"/>
                      <a:pt x="16694" y="19536"/>
                    </a:cubicBezTo>
                    <a:cubicBezTo>
                      <a:pt x="16819" y="16148"/>
                      <a:pt x="16926" y="12164"/>
                      <a:pt x="17013" y="8773"/>
                    </a:cubicBezTo>
                    <a:cubicBezTo>
                      <a:pt x="17013" y="8773"/>
                      <a:pt x="17040" y="7648"/>
                      <a:pt x="17047" y="7322"/>
                    </a:cubicBezTo>
                    <a:cubicBezTo>
                      <a:pt x="18810" y="6474"/>
                      <a:pt x="20612" y="5702"/>
                      <a:pt x="22438" y="5006"/>
                    </a:cubicBezTo>
                    <a:cubicBezTo>
                      <a:pt x="22451" y="5001"/>
                      <a:pt x="22464" y="4997"/>
                      <a:pt x="22479" y="4992"/>
                    </a:cubicBezTo>
                    <a:lnTo>
                      <a:pt x="22479" y="4992"/>
                    </a:lnTo>
                    <a:cubicBezTo>
                      <a:pt x="22175" y="8530"/>
                      <a:pt x="21836" y="12591"/>
                      <a:pt x="21566" y="16119"/>
                    </a:cubicBezTo>
                    <a:lnTo>
                      <a:pt x="21445" y="17738"/>
                    </a:lnTo>
                    <a:cubicBezTo>
                      <a:pt x="21440" y="17785"/>
                      <a:pt x="21474" y="17827"/>
                      <a:pt x="21521" y="17831"/>
                    </a:cubicBezTo>
                    <a:cubicBezTo>
                      <a:pt x="21523" y="17831"/>
                      <a:pt x="21525" y="17831"/>
                      <a:pt x="21527" y="17831"/>
                    </a:cubicBezTo>
                    <a:cubicBezTo>
                      <a:pt x="21572" y="17831"/>
                      <a:pt x="21611" y="17798"/>
                      <a:pt x="21615" y="17753"/>
                    </a:cubicBezTo>
                    <a:cubicBezTo>
                      <a:pt x="21792" y="15949"/>
                      <a:pt x="22043" y="13105"/>
                      <a:pt x="22209" y="11283"/>
                    </a:cubicBezTo>
                    <a:cubicBezTo>
                      <a:pt x="22367" y="9409"/>
                      <a:pt x="22610" y="6760"/>
                      <a:pt x="22760" y="4889"/>
                    </a:cubicBezTo>
                    <a:cubicBezTo>
                      <a:pt x="23175" y="4739"/>
                      <a:pt x="23753" y="4525"/>
                      <a:pt x="24023" y="4427"/>
                    </a:cubicBezTo>
                    <a:cubicBezTo>
                      <a:pt x="24412" y="4293"/>
                      <a:pt x="24963" y="4111"/>
                      <a:pt x="25355" y="3979"/>
                    </a:cubicBezTo>
                    <a:cubicBezTo>
                      <a:pt x="25959" y="3770"/>
                      <a:pt x="26892" y="3502"/>
                      <a:pt x="27503" y="3310"/>
                    </a:cubicBezTo>
                    <a:cubicBezTo>
                      <a:pt x="28010" y="3164"/>
                      <a:pt x="28886" y="2925"/>
                      <a:pt x="29399" y="2782"/>
                    </a:cubicBezTo>
                    <a:cubicBezTo>
                      <a:pt x="29590" y="2735"/>
                      <a:pt x="30015" y="2629"/>
                      <a:pt x="30218" y="2578"/>
                    </a:cubicBezTo>
                    <a:lnTo>
                      <a:pt x="31310" y="2307"/>
                    </a:lnTo>
                    <a:cubicBezTo>
                      <a:pt x="31354" y="2295"/>
                      <a:pt x="31385" y="2249"/>
                      <a:pt x="31372" y="2202"/>
                    </a:cubicBezTo>
                    <a:cubicBezTo>
                      <a:pt x="31363" y="2162"/>
                      <a:pt x="31329" y="2136"/>
                      <a:pt x="31290" y="2136"/>
                    </a:cubicBezTo>
                    <a:cubicBezTo>
                      <a:pt x="31283" y="2136"/>
                      <a:pt x="31277" y="2136"/>
                      <a:pt x="31270" y="2138"/>
                    </a:cubicBezTo>
                    <a:lnTo>
                      <a:pt x="30172" y="2395"/>
                    </a:lnTo>
                    <a:cubicBezTo>
                      <a:pt x="29953" y="2448"/>
                      <a:pt x="29574" y="2535"/>
                      <a:pt x="29348" y="2590"/>
                    </a:cubicBezTo>
                    <a:cubicBezTo>
                      <a:pt x="28831" y="2728"/>
                      <a:pt x="27957" y="2955"/>
                      <a:pt x="27441" y="3099"/>
                    </a:cubicBezTo>
                    <a:cubicBezTo>
                      <a:pt x="26826" y="3284"/>
                      <a:pt x="25889" y="3549"/>
                      <a:pt x="25280" y="3753"/>
                    </a:cubicBezTo>
                    <a:cubicBezTo>
                      <a:pt x="24785" y="3920"/>
                      <a:pt x="24165" y="4110"/>
                      <a:pt x="23676" y="4289"/>
                    </a:cubicBezTo>
                    <a:cubicBezTo>
                      <a:pt x="23334" y="4409"/>
                      <a:pt x="22991" y="4531"/>
                      <a:pt x="22649" y="4657"/>
                    </a:cubicBezTo>
                    <a:cubicBezTo>
                      <a:pt x="22338" y="4512"/>
                      <a:pt x="20176" y="3500"/>
                      <a:pt x="20176" y="3500"/>
                    </a:cubicBezTo>
                    <a:cubicBezTo>
                      <a:pt x="17874" y="2422"/>
                      <a:pt x="14950" y="1074"/>
                      <a:pt x="12629" y="8"/>
                    </a:cubicBezTo>
                    <a:cubicBezTo>
                      <a:pt x="12619" y="3"/>
                      <a:pt x="12608" y="1"/>
                      <a:pt x="125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105;p40">
                <a:extLst>
                  <a:ext uri="{FF2B5EF4-FFF2-40B4-BE49-F238E27FC236}">
                    <a16:creationId xmlns:a16="http://schemas.microsoft.com/office/drawing/2014/main" id="{EF03D05E-DA15-9C4D-AB28-F554BBB86683}"/>
                  </a:ext>
                </a:extLst>
              </p:cNvPr>
              <p:cNvSpPr/>
              <p:nvPr/>
            </p:nvSpPr>
            <p:spPr>
              <a:xfrm>
                <a:off x="8896033" y="2962190"/>
                <a:ext cx="108263" cy="8197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1" extrusionOk="0">
                    <a:moveTo>
                      <a:pt x="595" y="0"/>
                    </a:moveTo>
                    <a:cubicBezTo>
                      <a:pt x="540" y="0"/>
                      <a:pt x="492" y="11"/>
                      <a:pt x="445" y="25"/>
                    </a:cubicBezTo>
                    <a:cubicBezTo>
                      <a:pt x="265" y="87"/>
                      <a:pt x="118" y="209"/>
                      <a:pt x="45" y="391"/>
                    </a:cubicBezTo>
                    <a:cubicBezTo>
                      <a:pt x="0" y="511"/>
                      <a:pt x="84" y="647"/>
                      <a:pt x="212" y="658"/>
                    </a:cubicBezTo>
                    <a:cubicBezTo>
                      <a:pt x="228" y="660"/>
                      <a:pt x="244" y="661"/>
                      <a:pt x="260" y="661"/>
                    </a:cubicBezTo>
                    <a:cubicBezTo>
                      <a:pt x="314" y="661"/>
                      <a:pt x="363" y="651"/>
                      <a:pt x="410" y="639"/>
                    </a:cubicBezTo>
                    <a:cubicBezTo>
                      <a:pt x="591" y="586"/>
                      <a:pt x="749" y="476"/>
                      <a:pt x="822" y="293"/>
                    </a:cubicBezTo>
                    <a:cubicBezTo>
                      <a:pt x="872" y="163"/>
                      <a:pt x="780" y="14"/>
                      <a:pt x="641" y="3"/>
                    </a:cubicBezTo>
                    <a:cubicBezTo>
                      <a:pt x="625" y="1"/>
                      <a:pt x="610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106;p40">
                <a:extLst>
                  <a:ext uri="{FF2B5EF4-FFF2-40B4-BE49-F238E27FC236}">
                    <a16:creationId xmlns:a16="http://schemas.microsoft.com/office/drawing/2014/main" id="{9CFFDF39-7362-2FBC-E535-26D43FF6CA58}"/>
                  </a:ext>
                </a:extLst>
              </p:cNvPr>
              <p:cNvSpPr/>
              <p:nvPr/>
            </p:nvSpPr>
            <p:spPr>
              <a:xfrm>
                <a:off x="8818401" y="2919034"/>
                <a:ext cx="81600" cy="6845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552" extrusionOk="0">
                    <a:moveTo>
                      <a:pt x="292" y="1"/>
                    </a:moveTo>
                    <a:cubicBezTo>
                      <a:pt x="147" y="1"/>
                      <a:pt x="31" y="117"/>
                      <a:pt x="17" y="273"/>
                    </a:cubicBezTo>
                    <a:cubicBezTo>
                      <a:pt x="0" y="433"/>
                      <a:pt x="140" y="552"/>
                      <a:pt x="288" y="552"/>
                    </a:cubicBezTo>
                    <a:cubicBezTo>
                      <a:pt x="303" y="552"/>
                      <a:pt x="318" y="551"/>
                      <a:pt x="333" y="548"/>
                    </a:cubicBezTo>
                    <a:cubicBezTo>
                      <a:pt x="619" y="511"/>
                      <a:pt x="658" y="107"/>
                      <a:pt x="380" y="15"/>
                    </a:cubicBezTo>
                    <a:cubicBezTo>
                      <a:pt x="350" y="5"/>
                      <a:pt x="320" y="1"/>
                      <a:pt x="2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107;p40">
                <a:extLst>
                  <a:ext uri="{FF2B5EF4-FFF2-40B4-BE49-F238E27FC236}">
                    <a16:creationId xmlns:a16="http://schemas.microsoft.com/office/drawing/2014/main" id="{D5BF67F5-239C-27ED-1669-8446D00335A9}"/>
                  </a:ext>
                </a:extLst>
              </p:cNvPr>
              <p:cNvSpPr/>
              <p:nvPr/>
            </p:nvSpPr>
            <p:spPr>
              <a:xfrm>
                <a:off x="8543342" y="3567122"/>
                <a:ext cx="61510" cy="6498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524" extrusionOk="0">
                    <a:moveTo>
                      <a:pt x="198" y="0"/>
                    </a:moveTo>
                    <a:cubicBezTo>
                      <a:pt x="103" y="0"/>
                      <a:pt x="19" y="65"/>
                      <a:pt x="5" y="223"/>
                    </a:cubicBezTo>
                    <a:cubicBezTo>
                      <a:pt x="0" y="333"/>
                      <a:pt x="60" y="441"/>
                      <a:pt x="165" y="493"/>
                    </a:cubicBezTo>
                    <a:cubicBezTo>
                      <a:pt x="205" y="514"/>
                      <a:pt x="246" y="524"/>
                      <a:pt x="285" y="524"/>
                    </a:cubicBezTo>
                    <a:cubicBezTo>
                      <a:pt x="392" y="524"/>
                      <a:pt x="481" y="450"/>
                      <a:pt x="483" y="322"/>
                    </a:cubicBezTo>
                    <a:cubicBezTo>
                      <a:pt x="495" y="138"/>
                      <a:pt x="336" y="0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108;p40">
                <a:extLst>
                  <a:ext uri="{FF2B5EF4-FFF2-40B4-BE49-F238E27FC236}">
                    <a16:creationId xmlns:a16="http://schemas.microsoft.com/office/drawing/2014/main" id="{BB9379C5-E59F-AA3D-8E29-9D1733A577A9}"/>
                  </a:ext>
                </a:extLst>
              </p:cNvPr>
              <p:cNvSpPr/>
              <p:nvPr/>
            </p:nvSpPr>
            <p:spPr>
              <a:xfrm>
                <a:off x="8537514" y="3694483"/>
                <a:ext cx="100326" cy="700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565" extrusionOk="0">
                    <a:moveTo>
                      <a:pt x="382" y="1"/>
                    </a:moveTo>
                    <a:cubicBezTo>
                      <a:pt x="235" y="1"/>
                      <a:pt x="104" y="102"/>
                      <a:pt x="54" y="252"/>
                    </a:cubicBezTo>
                    <a:cubicBezTo>
                      <a:pt x="1" y="431"/>
                      <a:pt x="153" y="564"/>
                      <a:pt x="320" y="564"/>
                    </a:cubicBezTo>
                    <a:cubicBezTo>
                      <a:pt x="326" y="564"/>
                      <a:pt x="333" y="564"/>
                      <a:pt x="340" y="564"/>
                    </a:cubicBezTo>
                    <a:cubicBezTo>
                      <a:pt x="634" y="562"/>
                      <a:pt x="809" y="174"/>
                      <a:pt x="508" y="26"/>
                    </a:cubicBezTo>
                    <a:cubicBezTo>
                      <a:pt x="466" y="9"/>
                      <a:pt x="424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09;p40">
                <a:extLst>
                  <a:ext uri="{FF2B5EF4-FFF2-40B4-BE49-F238E27FC236}">
                    <a16:creationId xmlns:a16="http://schemas.microsoft.com/office/drawing/2014/main" id="{A79BF192-8463-C19B-BE00-359DAF7D6615}"/>
                  </a:ext>
                </a:extLst>
              </p:cNvPr>
              <p:cNvSpPr/>
              <p:nvPr/>
            </p:nvSpPr>
            <p:spPr>
              <a:xfrm>
                <a:off x="9597694" y="2918166"/>
                <a:ext cx="104171" cy="7279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87" extrusionOk="0">
                    <a:moveTo>
                      <a:pt x="514" y="1"/>
                    </a:moveTo>
                    <a:cubicBezTo>
                      <a:pt x="329" y="1"/>
                      <a:pt x="150" y="108"/>
                      <a:pt x="59" y="274"/>
                    </a:cubicBezTo>
                    <a:cubicBezTo>
                      <a:pt x="1" y="383"/>
                      <a:pt x="58" y="524"/>
                      <a:pt x="177" y="561"/>
                    </a:cubicBezTo>
                    <a:cubicBezTo>
                      <a:pt x="231" y="579"/>
                      <a:pt x="286" y="587"/>
                      <a:pt x="339" y="587"/>
                    </a:cubicBezTo>
                    <a:cubicBezTo>
                      <a:pt x="452" y="587"/>
                      <a:pt x="561" y="550"/>
                      <a:pt x="657" y="483"/>
                    </a:cubicBezTo>
                    <a:cubicBezTo>
                      <a:pt x="708" y="446"/>
                      <a:pt x="766" y="387"/>
                      <a:pt x="795" y="316"/>
                    </a:cubicBezTo>
                    <a:cubicBezTo>
                      <a:pt x="840" y="200"/>
                      <a:pt x="782" y="70"/>
                      <a:pt x="667" y="27"/>
                    </a:cubicBezTo>
                    <a:cubicBezTo>
                      <a:pt x="617" y="9"/>
                      <a:pt x="565" y="1"/>
                      <a:pt x="5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10;p40">
                <a:extLst>
                  <a:ext uri="{FF2B5EF4-FFF2-40B4-BE49-F238E27FC236}">
                    <a16:creationId xmlns:a16="http://schemas.microsoft.com/office/drawing/2014/main" id="{554F4164-0311-999E-3A42-29C3C126FE8B}"/>
                  </a:ext>
                </a:extLst>
              </p:cNvPr>
              <p:cNvSpPr/>
              <p:nvPr/>
            </p:nvSpPr>
            <p:spPr>
              <a:xfrm>
                <a:off x="9604763" y="3051355"/>
                <a:ext cx="107147" cy="71679"/>
              </a:xfrm>
              <a:custGeom>
                <a:avLst/>
                <a:gdLst/>
                <a:ahLst/>
                <a:cxnLst/>
                <a:rect l="l" t="t" r="r" b="b"/>
                <a:pathLst>
                  <a:path w="864" h="578" extrusionOk="0">
                    <a:moveTo>
                      <a:pt x="518" y="1"/>
                    </a:moveTo>
                    <a:cubicBezTo>
                      <a:pt x="343" y="1"/>
                      <a:pt x="174" y="91"/>
                      <a:pt x="70" y="237"/>
                    </a:cubicBezTo>
                    <a:cubicBezTo>
                      <a:pt x="0" y="342"/>
                      <a:pt x="43" y="489"/>
                      <a:pt x="159" y="538"/>
                    </a:cubicBezTo>
                    <a:cubicBezTo>
                      <a:pt x="226" y="565"/>
                      <a:pt x="294" y="577"/>
                      <a:pt x="361" y="577"/>
                    </a:cubicBezTo>
                    <a:cubicBezTo>
                      <a:pt x="466" y="577"/>
                      <a:pt x="568" y="547"/>
                      <a:pt x="662" y="492"/>
                    </a:cubicBezTo>
                    <a:cubicBezTo>
                      <a:pt x="718" y="457"/>
                      <a:pt x="783" y="399"/>
                      <a:pt x="815" y="329"/>
                    </a:cubicBezTo>
                    <a:cubicBezTo>
                      <a:pt x="864" y="214"/>
                      <a:pt x="813" y="83"/>
                      <a:pt x="699" y="35"/>
                    </a:cubicBezTo>
                    <a:cubicBezTo>
                      <a:pt x="639" y="12"/>
                      <a:pt x="578" y="1"/>
                      <a:pt x="5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11;p40">
                <a:extLst>
                  <a:ext uri="{FF2B5EF4-FFF2-40B4-BE49-F238E27FC236}">
                    <a16:creationId xmlns:a16="http://schemas.microsoft.com/office/drawing/2014/main" id="{A2544716-82D8-C227-5EAE-AE72CFBB1891}"/>
                  </a:ext>
                </a:extLst>
              </p:cNvPr>
              <p:cNvSpPr/>
              <p:nvPr/>
            </p:nvSpPr>
            <p:spPr>
              <a:xfrm>
                <a:off x="9952369" y="2255940"/>
                <a:ext cx="109131" cy="8470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83" extrusionOk="0">
                    <a:moveTo>
                      <a:pt x="619" y="0"/>
                    </a:moveTo>
                    <a:cubicBezTo>
                      <a:pt x="552" y="0"/>
                      <a:pt x="496" y="13"/>
                      <a:pt x="443" y="32"/>
                    </a:cubicBezTo>
                    <a:cubicBezTo>
                      <a:pt x="261" y="104"/>
                      <a:pt x="114" y="232"/>
                      <a:pt x="44" y="421"/>
                    </a:cubicBezTo>
                    <a:cubicBezTo>
                      <a:pt x="1" y="542"/>
                      <a:pt x="91" y="676"/>
                      <a:pt x="219" y="681"/>
                    </a:cubicBezTo>
                    <a:cubicBezTo>
                      <a:pt x="228" y="682"/>
                      <a:pt x="238" y="682"/>
                      <a:pt x="247" y="682"/>
                    </a:cubicBezTo>
                    <a:cubicBezTo>
                      <a:pt x="311" y="682"/>
                      <a:pt x="367" y="670"/>
                      <a:pt x="421" y="654"/>
                    </a:cubicBezTo>
                    <a:cubicBezTo>
                      <a:pt x="602" y="591"/>
                      <a:pt x="762" y="475"/>
                      <a:pt x="832" y="284"/>
                    </a:cubicBezTo>
                    <a:cubicBezTo>
                      <a:pt x="880" y="153"/>
                      <a:pt x="781" y="6"/>
                      <a:pt x="641" y="1"/>
                    </a:cubicBezTo>
                    <a:cubicBezTo>
                      <a:pt x="634" y="0"/>
                      <a:pt x="627" y="0"/>
                      <a:pt x="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12;p40">
                <a:extLst>
                  <a:ext uri="{FF2B5EF4-FFF2-40B4-BE49-F238E27FC236}">
                    <a16:creationId xmlns:a16="http://schemas.microsoft.com/office/drawing/2014/main" id="{0EFD8278-2E2A-4E01-9155-4FEBFBF144BF}"/>
                  </a:ext>
                </a:extLst>
              </p:cNvPr>
              <p:cNvSpPr/>
              <p:nvPr/>
            </p:nvSpPr>
            <p:spPr>
              <a:xfrm>
                <a:off x="10049470" y="2364575"/>
                <a:ext cx="143979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740" extrusionOk="0">
                    <a:moveTo>
                      <a:pt x="890" y="0"/>
                    </a:moveTo>
                    <a:cubicBezTo>
                      <a:pt x="809" y="0"/>
                      <a:pt x="736" y="17"/>
                      <a:pt x="665" y="37"/>
                    </a:cubicBezTo>
                    <a:cubicBezTo>
                      <a:pt x="429" y="116"/>
                      <a:pt x="216" y="251"/>
                      <a:pt x="74" y="461"/>
                    </a:cubicBezTo>
                    <a:cubicBezTo>
                      <a:pt x="0" y="573"/>
                      <a:pt x="84" y="736"/>
                      <a:pt x="221" y="739"/>
                    </a:cubicBezTo>
                    <a:cubicBezTo>
                      <a:pt x="228" y="739"/>
                      <a:pt x="236" y="739"/>
                      <a:pt x="244" y="739"/>
                    </a:cubicBezTo>
                    <a:cubicBezTo>
                      <a:pt x="326" y="739"/>
                      <a:pt x="402" y="725"/>
                      <a:pt x="475" y="705"/>
                    </a:cubicBezTo>
                    <a:cubicBezTo>
                      <a:pt x="712" y="635"/>
                      <a:pt x="935" y="515"/>
                      <a:pt x="1078" y="304"/>
                    </a:cubicBezTo>
                    <a:cubicBezTo>
                      <a:pt x="1161" y="182"/>
                      <a:pt x="1067" y="2"/>
                      <a:pt x="917" y="1"/>
                    </a:cubicBezTo>
                    <a:cubicBezTo>
                      <a:pt x="908" y="0"/>
                      <a:pt x="899" y="0"/>
                      <a:pt x="8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" name="Rectangle: Rounded Corners 38">
            <a:extLst>
              <a:ext uri="{FF2B5EF4-FFF2-40B4-BE49-F238E27FC236}">
                <a16:creationId xmlns:a16="http://schemas.microsoft.com/office/drawing/2014/main" id="{1AD0E7FC-89B0-550C-E599-E43FE9069912}"/>
              </a:ext>
            </a:extLst>
          </p:cNvPr>
          <p:cNvSpPr/>
          <p:nvPr/>
        </p:nvSpPr>
        <p:spPr>
          <a:xfrm>
            <a:off x="6341828" y="3347016"/>
            <a:ext cx="2097665" cy="903952"/>
          </a:xfrm>
          <a:custGeom>
            <a:avLst/>
            <a:gdLst>
              <a:gd name="connsiteX0" fmla="*/ 0 w 2097665"/>
              <a:gd name="connsiteY0" fmla="*/ 121753 h 903952"/>
              <a:gd name="connsiteX1" fmla="*/ 121753 w 2097665"/>
              <a:gd name="connsiteY1" fmla="*/ 0 h 903952"/>
              <a:gd name="connsiteX2" fmla="*/ 529668 w 2097665"/>
              <a:gd name="connsiteY2" fmla="*/ 0 h 903952"/>
              <a:gd name="connsiteX3" fmla="*/ 1011749 w 2097665"/>
              <a:gd name="connsiteY3" fmla="*/ 0 h 903952"/>
              <a:gd name="connsiteX4" fmla="*/ 1512372 w 2097665"/>
              <a:gd name="connsiteY4" fmla="*/ 0 h 903952"/>
              <a:gd name="connsiteX5" fmla="*/ 1975912 w 2097665"/>
              <a:gd name="connsiteY5" fmla="*/ 0 h 903952"/>
              <a:gd name="connsiteX6" fmla="*/ 2097665 w 2097665"/>
              <a:gd name="connsiteY6" fmla="*/ 121753 h 903952"/>
              <a:gd name="connsiteX7" fmla="*/ 2097665 w 2097665"/>
              <a:gd name="connsiteY7" fmla="*/ 438767 h 903952"/>
              <a:gd name="connsiteX8" fmla="*/ 2097665 w 2097665"/>
              <a:gd name="connsiteY8" fmla="*/ 782199 h 903952"/>
              <a:gd name="connsiteX9" fmla="*/ 1975912 w 2097665"/>
              <a:gd name="connsiteY9" fmla="*/ 903952 h 903952"/>
              <a:gd name="connsiteX10" fmla="*/ 1512372 w 2097665"/>
              <a:gd name="connsiteY10" fmla="*/ 903952 h 903952"/>
              <a:gd name="connsiteX11" fmla="*/ 1085916 w 2097665"/>
              <a:gd name="connsiteY11" fmla="*/ 903952 h 903952"/>
              <a:gd name="connsiteX12" fmla="*/ 640918 w 2097665"/>
              <a:gd name="connsiteY12" fmla="*/ 903952 h 903952"/>
              <a:gd name="connsiteX13" fmla="*/ 121753 w 2097665"/>
              <a:gd name="connsiteY13" fmla="*/ 903952 h 903952"/>
              <a:gd name="connsiteX14" fmla="*/ 0 w 2097665"/>
              <a:gd name="connsiteY14" fmla="*/ 782199 h 903952"/>
              <a:gd name="connsiteX15" fmla="*/ 0 w 2097665"/>
              <a:gd name="connsiteY15" fmla="*/ 471789 h 903952"/>
              <a:gd name="connsiteX16" fmla="*/ 0 w 2097665"/>
              <a:gd name="connsiteY16" fmla="*/ 121753 h 90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97665" h="903952" fill="none" extrusionOk="0">
                <a:moveTo>
                  <a:pt x="0" y="121753"/>
                </a:moveTo>
                <a:cubicBezTo>
                  <a:pt x="-10734" y="50358"/>
                  <a:pt x="57699" y="-346"/>
                  <a:pt x="121753" y="0"/>
                </a:cubicBezTo>
                <a:cubicBezTo>
                  <a:pt x="266248" y="-39717"/>
                  <a:pt x="398944" y="19502"/>
                  <a:pt x="529668" y="0"/>
                </a:cubicBezTo>
                <a:cubicBezTo>
                  <a:pt x="660392" y="-19502"/>
                  <a:pt x="794948" y="21868"/>
                  <a:pt x="1011749" y="0"/>
                </a:cubicBezTo>
                <a:cubicBezTo>
                  <a:pt x="1228550" y="-21868"/>
                  <a:pt x="1400169" y="54681"/>
                  <a:pt x="1512372" y="0"/>
                </a:cubicBezTo>
                <a:cubicBezTo>
                  <a:pt x="1624575" y="-54681"/>
                  <a:pt x="1789428" y="32941"/>
                  <a:pt x="1975912" y="0"/>
                </a:cubicBezTo>
                <a:cubicBezTo>
                  <a:pt x="2048673" y="-15753"/>
                  <a:pt x="2091447" y="51735"/>
                  <a:pt x="2097665" y="121753"/>
                </a:cubicBezTo>
                <a:cubicBezTo>
                  <a:pt x="2111748" y="185529"/>
                  <a:pt x="2067761" y="327388"/>
                  <a:pt x="2097665" y="438767"/>
                </a:cubicBezTo>
                <a:cubicBezTo>
                  <a:pt x="2127569" y="550146"/>
                  <a:pt x="2059860" y="712209"/>
                  <a:pt x="2097665" y="782199"/>
                </a:cubicBezTo>
                <a:cubicBezTo>
                  <a:pt x="2095294" y="849533"/>
                  <a:pt x="2045264" y="902458"/>
                  <a:pt x="1975912" y="903952"/>
                </a:cubicBezTo>
                <a:cubicBezTo>
                  <a:pt x="1864755" y="927238"/>
                  <a:pt x="1636213" y="896983"/>
                  <a:pt x="1512372" y="903952"/>
                </a:cubicBezTo>
                <a:cubicBezTo>
                  <a:pt x="1388531" y="910921"/>
                  <a:pt x="1179347" y="876674"/>
                  <a:pt x="1085916" y="903952"/>
                </a:cubicBezTo>
                <a:cubicBezTo>
                  <a:pt x="992485" y="931230"/>
                  <a:pt x="738156" y="897571"/>
                  <a:pt x="640918" y="903952"/>
                </a:cubicBezTo>
                <a:cubicBezTo>
                  <a:pt x="543680" y="910333"/>
                  <a:pt x="329438" y="847257"/>
                  <a:pt x="121753" y="903952"/>
                </a:cubicBezTo>
                <a:cubicBezTo>
                  <a:pt x="60895" y="913374"/>
                  <a:pt x="-543" y="852670"/>
                  <a:pt x="0" y="782199"/>
                </a:cubicBezTo>
                <a:cubicBezTo>
                  <a:pt x="-18313" y="695792"/>
                  <a:pt x="14074" y="584799"/>
                  <a:pt x="0" y="471789"/>
                </a:cubicBezTo>
                <a:cubicBezTo>
                  <a:pt x="-14074" y="358779"/>
                  <a:pt x="36567" y="242212"/>
                  <a:pt x="0" y="121753"/>
                </a:cubicBezTo>
                <a:close/>
              </a:path>
              <a:path w="2097665" h="903952" stroke="0" extrusionOk="0">
                <a:moveTo>
                  <a:pt x="0" y="121753"/>
                </a:moveTo>
                <a:cubicBezTo>
                  <a:pt x="-13133" y="67982"/>
                  <a:pt x="58530" y="10724"/>
                  <a:pt x="121753" y="0"/>
                </a:cubicBezTo>
                <a:cubicBezTo>
                  <a:pt x="270162" y="-32863"/>
                  <a:pt x="441764" y="2480"/>
                  <a:pt x="603834" y="0"/>
                </a:cubicBezTo>
                <a:cubicBezTo>
                  <a:pt x="765904" y="-2480"/>
                  <a:pt x="872603" y="21302"/>
                  <a:pt x="1048833" y="0"/>
                </a:cubicBezTo>
                <a:cubicBezTo>
                  <a:pt x="1225063" y="-21302"/>
                  <a:pt x="1381569" y="4903"/>
                  <a:pt x="1475289" y="0"/>
                </a:cubicBezTo>
                <a:cubicBezTo>
                  <a:pt x="1569009" y="-4903"/>
                  <a:pt x="1752364" y="19965"/>
                  <a:pt x="1975912" y="0"/>
                </a:cubicBezTo>
                <a:cubicBezTo>
                  <a:pt x="2030676" y="291"/>
                  <a:pt x="2113661" y="58515"/>
                  <a:pt x="2097665" y="121753"/>
                </a:cubicBezTo>
                <a:cubicBezTo>
                  <a:pt x="2125872" y="235369"/>
                  <a:pt x="2062441" y="290663"/>
                  <a:pt x="2097665" y="432163"/>
                </a:cubicBezTo>
                <a:cubicBezTo>
                  <a:pt x="2132889" y="573663"/>
                  <a:pt x="2065058" y="687985"/>
                  <a:pt x="2097665" y="782199"/>
                </a:cubicBezTo>
                <a:cubicBezTo>
                  <a:pt x="2100228" y="838039"/>
                  <a:pt x="2042110" y="908358"/>
                  <a:pt x="1975912" y="903952"/>
                </a:cubicBezTo>
                <a:cubicBezTo>
                  <a:pt x="1856091" y="904982"/>
                  <a:pt x="1756743" y="900877"/>
                  <a:pt x="1549455" y="903952"/>
                </a:cubicBezTo>
                <a:cubicBezTo>
                  <a:pt x="1342167" y="907027"/>
                  <a:pt x="1243023" y="882981"/>
                  <a:pt x="1122999" y="903952"/>
                </a:cubicBezTo>
                <a:cubicBezTo>
                  <a:pt x="1002975" y="924923"/>
                  <a:pt x="900486" y="886138"/>
                  <a:pt x="696542" y="903952"/>
                </a:cubicBezTo>
                <a:cubicBezTo>
                  <a:pt x="492598" y="921766"/>
                  <a:pt x="312150" y="881844"/>
                  <a:pt x="121753" y="903952"/>
                </a:cubicBezTo>
                <a:cubicBezTo>
                  <a:pt x="52653" y="901529"/>
                  <a:pt x="2403" y="848693"/>
                  <a:pt x="0" y="782199"/>
                </a:cubicBezTo>
                <a:cubicBezTo>
                  <a:pt x="-20338" y="624410"/>
                  <a:pt x="32911" y="558999"/>
                  <a:pt x="0" y="465185"/>
                </a:cubicBezTo>
                <a:cubicBezTo>
                  <a:pt x="-32911" y="371371"/>
                  <a:pt x="21689" y="267664"/>
                  <a:pt x="0" y="12175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لا يوجد نظام بيئي قائم بذاته تماما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Rectangle: Rounded Corners 38">
            <a:extLst>
              <a:ext uri="{FF2B5EF4-FFF2-40B4-BE49-F238E27FC236}">
                <a16:creationId xmlns:a16="http://schemas.microsoft.com/office/drawing/2014/main" id="{6F534C57-1601-D09E-E6EE-28291566BA50}"/>
              </a:ext>
            </a:extLst>
          </p:cNvPr>
          <p:cNvSpPr/>
          <p:nvPr/>
        </p:nvSpPr>
        <p:spPr>
          <a:xfrm>
            <a:off x="5255941" y="1352938"/>
            <a:ext cx="3414829" cy="1515863"/>
          </a:xfrm>
          <a:custGeom>
            <a:avLst/>
            <a:gdLst>
              <a:gd name="connsiteX0" fmla="*/ 0 w 3414829"/>
              <a:gd name="connsiteY0" fmla="*/ 204172 h 1515863"/>
              <a:gd name="connsiteX1" fmla="*/ 204172 w 3414829"/>
              <a:gd name="connsiteY1" fmla="*/ 0 h 1515863"/>
              <a:gd name="connsiteX2" fmla="*/ 675188 w 3414829"/>
              <a:gd name="connsiteY2" fmla="*/ 0 h 1515863"/>
              <a:gd name="connsiteX3" fmla="*/ 1206334 w 3414829"/>
              <a:gd name="connsiteY3" fmla="*/ 0 h 1515863"/>
              <a:gd name="connsiteX4" fmla="*/ 1647285 w 3414829"/>
              <a:gd name="connsiteY4" fmla="*/ 0 h 1515863"/>
              <a:gd name="connsiteX5" fmla="*/ 2088236 w 3414829"/>
              <a:gd name="connsiteY5" fmla="*/ 0 h 1515863"/>
              <a:gd name="connsiteX6" fmla="*/ 2649446 w 3414829"/>
              <a:gd name="connsiteY6" fmla="*/ 0 h 1515863"/>
              <a:gd name="connsiteX7" fmla="*/ 3210657 w 3414829"/>
              <a:gd name="connsiteY7" fmla="*/ 0 h 1515863"/>
              <a:gd name="connsiteX8" fmla="*/ 3414829 w 3414829"/>
              <a:gd name="connsiteY8" fmla="*/ 204172 h 1515863"/>
              <a:gd name="connsiteX9" fmla="*/ 3414829 w 3414829"/>
              <a:gd name="connsiteY9" fmla="*/ 780082 h 1515863"/>
              <a:gd name="connsiteX10" fmla="*/ 3414829 w 3414829"/>
              <a:gd name="connsiteY10" fmla="*/ 1311691 h 1515863"/>
              <a:gd name="connsiteX11" fmla="*/ 3210657 w 3414829"/>
              <a:gd name="connsiteY11" fmla="*/ 1515863 h 1515863"/>
              <a:gd name="connsiteX12" fmla="*/ 2799771 w 3414829"/>
              <a:gd name="connsiteY12" fmla="*/ 1515863 h 1515863"/>
              <a:gd name="connsiteX13" fmla="*/ 2328755 w 3414829"/>
              <a:gd name="connsiteY13" fmla="*/ 1515863 h 1515863"/>
              <a:gd name="connsiteX14" fmla="*/ 1827674 w 3414829"/>
              <a:gd name="connsiteY14" fmla="*/ 1515863 h 1515863"/>
              <a:gd name="connsiteX15" fmla="*/ 1416788 w 3414829"/>
              <a:gd name="connsiteY15" fmla="*/ 1515863 h 1515863"/>
              <a:gd name="connsiteX16" fmla="*/ 885642 w 3414829"/>
              <a:gd name="connsiteY16" fmla="*/ 1515863 h 1515863"/>
              <a:gd name="connsiteX17" fmla="*/ 204172 w 3414829"/>
              <a:gd name="connsiteY17" fmla="*/ 1515863 h 1515863"/>
              <a:gd name="connsiteX18" fmla="*/ 0 w 3414829"/>
              <a:gd name="connsiteY18" fmla="*/ 1311691 h 1515863"/>
              <a:gd name="connsiteX19" fmla="*/ 0 w 3414829"/>
              <a:gd name="connsiteY19" fmla="*/ 780082 h 1515863"/>
              <a:gd name="connsiteX20" fmla="*/ 0 w 3414829"/>
              <a:gd name="connsiteY20" fmla="*/ 204172 h 151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4829" h="1515863" fill="none" extrusionOk="0">
                <a:moveTo>
                  <a:pt x="0" y="204172"/>
                </a:moveTo>
                <a:cubicBezTo>
                  <a:pt x="-21229" y="74283"/>
                  <a:pt x="93745" y="-6891"/>
                  <a:pt x="204172" y="0"/>
                </a:cubicBezTo>
                <a:cubicBezTo>
                  <a:pt x="354454" y="-43704"/>
                  <a:pt x="525381" y="55855"/>
                  <a:pt x="675188" y="0"/>
                </a:cubicBezTo>
                <a:cubicBezTo>
                  <a:pt x="824995" y="-55855"/>
                  <a:pt x="1009463" y="60833"/>
                  <a:pt x="1206334" y="0"/>
                </a:cubicBezTo>
                <a:cubicBezTo>
                  <a:pt x="1403205" y="-60833"/>
                  <a:pt x="1446979" y="51970"/>
                  <a:pt x="1647285" y="0"/>
                </a:cubicBezTo>
                <a:cubicBezTo>
                  <a:pt x="1847591" y="-51970"/>
                  <a:pt x="1954610" y="17126"/>
                  <a:pt x="2088236" y="0"/>
                </a:cubicBezTo>
                <a:cubicBezTo>
                  <a:pt x="2221862" y="-17126"/>
                  <a:pt x="2415966" y="38227"/>
                  <a:pt x="2649446" y="0"/>
                </a:cubicBezTo>
                <a:cubicBezTo>
                  <a:pt x="2882926" y="-38227"/>
                  <a:pt x="3023462" y="13353"/>
                  <a:pt x="3210657" y="0"/>
                </a:cubicBezTo>
                <a:cubicBezTo>
                  <a:pt x="3305864" y="7042"/>
                  <a:pt x="3415908" y="60260"/>
                  <a:pt x="3414829" y="204172"/>
                </a:cubicBezTo>
                <a:cubicBezTo>
                  <a:pt x="3474061" y="465461"/>
                  <a:pt x="3386267" y="596894"/>
                  <a:pt x="3414829" y="780082"/>
                </a:cubicBezTo>
                <a:cubicBezTo>
                  <a:pt x="3443391" y="963270"/>
                  <a:pt x="3397580" y="1193632"/>
                  <a:pt x="3414829" y="1311691"/>
                </a:cubicBezTo>
                <a:cubicBezTo>
                  <a:pt x="3425880" y="1440762"/>
                  <a:pt x="3322248" y="1522826"/>
                  <a:pt x="3210657" y="1515863"/>
                </a:cubicBezTo>
                <a:cubicBezTo>
                  <a:pt x="3064344" y="1524536"/>
                  <a:pt x="2941167" y="1502104"/>
                  <a:pt x="2799771" y="1515863"/>
                </a:cubicBezTo>
                <a:cubicBezTo>
                  <a:pt x="2658375" y="1529622"/>
                  <a:pt x="2478523" y="1509186"/>
                  <a:pt x="2328755" y="1515863"/>
                </a:cubicBezTo>
                <a:cubicBezTo>
                  <a:pt x="2178987" y="1522540"/>
                  <a:pt x="1978879" y="1471211"/>
                  <a:pt x="1827674" y="1515863"/>
                </a:cubicBezTo>
                <a:cubicBezTo>
                  <a:pt x="1676469" y="1560515"/>
                  <a:pt x="1561516" y="1466946"/>
                  <a:pt x="1416788" y="1515863"/>
                </a:cubicBezTo>
                <a:cubicBezTo>
                  <a:pt x="1272060" y="1564780"/>
                  <a:pt x="1107814" y="1498342"/>
                  <a:pt x="885642" y="1515863"/>
                </a:cubicBezTo>
                <a:cubicBezTo>
                  <a:pt x="663470" y="1533384"/>
                  <a:pt x="508845" y="1466301"/>
                  <a:pt x="204172" y="1515863"/>
                </a:cubicBezTo>
                <a:cubicBezTo>
                  <a:pt x="74444" y="1502145"/>
                  <a:pt x="-3307" y="1448528"/>
                  <a:pt x="0" y="1311691"/>
                </a:cubicBezTo>
                <a:cubicBezTo>
                  <a:pt x="-22766" y="1119748"/>
                  <a:pt x="14549" y="933074"/>
                  <a:pt x="0" y="780082"/>
                </a:cubicBezTo>
                <a:cubicBezTo>
                  <a:pt x="-14549" y="627090"/>
                  <a:pt x="44321" y="422508"/>
                  <a:pt x="0" y="204172"/>
                </a:cubicBezTo>
                <a:close/>
              </a:path>
              <a:path w="3414829" h="1515863" stroke="0" extrusionOk="0">
                <a:moveTo>
                  <a:pt x="0" y="204172"/>
                </a:moveTo>
                <a:cubicBezTo>
                  <a:pt x="-8786" y="100423"/>
                  <a:pt x="101591" y="27166"/>
                  <a:pt x="204172" y="0"/>
                </a:cubicBezTo>
                <a:cubicBezTo>
                  <a:pt x="314980" y="-19130"/>
                  <a:pt x="476876" y="52922"/>
                  <a:pt x="735318" y="0"/>
                </a:cubicBezTo>
                <a:cubicBezTo>
                  <a:pt x="993760" y="-52922"/>
                  <a:pt x="1097020" y="20936"/>
                  <a:pt x="1206334" y="0"/>
                </a:cubicBezTo>
                <a:cubicBezTo>
                  <a:pt x="1315648" y="-20936"/>
                  <a:pt x="1435076" y="43724"/>
                  <a:pt x="1647285" y="0"/>
                </a:cubicBezTo>
                <a:cubicBezTo>
                  <a:pt x="1859494" y="-43724"/>
                  <a:pt x="1883365" y="23041"/>
                  <a:pt x="2118301" y="0"/>
                </a:cubicBezTo>
                <a:cubicBezTo>
                  <a:pt x="2353237" y="-23041"/>
                  <a:pt x="2449489" y="61170"/>
                  <a:pt x="2679511" y="0"/>
                </a:cubicBezTo>
                <a:cubicBezTo>
                  <a:pt x="2909533" y="-61170"/>
                  <a:pt x="3058540" y="33651"/>
                  <a:pt x="3210657" y="0"/>
                </a:cubicBezTo>
                <a:cubicBezTo>
                  <a:pt x="3306143" y="6965"/>
                  <a:pt x="3408249" y="114107"/>
                  <a:pt x="3414829" y="204172"/>
                </a:cubicBezTo>
                <a:cubicBezTo>
                  <a:pt x="3428361" y="338969"/>
                  <a:pt x="3392963" y="633458"/>
                  <a:pt x="3414829" y="746856"/>
                </a:cubicBezTo>
                <a:cubicBezTo>
                  <a:pt x="3436695" y="860254"/>
                  <a:pt x="3388519" y="1107661"/>
                  <a:pt x="3414829" y="1311691"/>
                </a:cubicBezTo>
                <a:cubicBezTo>
                  <a:pt x="3424442" y="1405506"/>
                  <a:pt x="3316487" y="1506401"/>
                  <a:pt x="3210657" y="1515863"/>
                </a:cubicBezTo>
                <a:cubicBezTo>
                  <a:pt x="3083178" y="1563449"/>
                  <a:pt x="2960843" y="1506887"/>
                  <a:pt x="2799771" y="1515863"/>
                </a:cubicBezTo>
                <a:cubicBezTo>
                  <a:pt x="2638699" y="1524839"/>
                  <a:pt x="2425232" y="1467131"/>
                  <a:pt x="2298690" y="1515863"/>
                </a:cubicBezTo>
                <a:cubicBezTo>
                  <a:pt x="2172148" y="1564595"/>
                  <a:pt x="1903740" y="1455605"/>
                  <a:pt x="1737479" y="1515863"/>
                </a:cubicBezTo>
                <a:cubicBezTo>
                  <a:pt x="1571218" y="1576121"/>
                  <a:pt x="1471893" y="1469337"/>
                  <a:pt x="1326593" y="1515863"/>
                </a:cubicBezTo>
                <a:cubicBezTo>
                  <a:pt x="1181293" y="1562389"/>
                  <a:pt x="1000302" y="1515220"/>
                  <a:pt x="765383" y="1515863"/>
                </a:cubicBezTo>
                <a:cubicBezTo>
                  <a:pt x="530464" y="1516506"/>
                  <a:pt x="327884" y="1508047"/>
                  <a:pt x="204172" y="1515863"/>
                </a:cubicBezTo>
                <a:cubicBezTo>
                  <a:pt x="76106" y="1509941"/>
                  <a:pt x="23543" y="1421897"/>
                  <a:pt x="0" y="1311691"/>
                </a:cubicBezTo>
                <a:cubicBezTo>
                  <a:pt x="-16388" y="1140712"/>
                  <a:pt x="22920" y="1043787"/>
                  <a:pt x="0" y="791157"/>
                </a:cubicBezTo>
                <a:cubicBezTo>
                  <a:pt x="-22920" y="538527"/>
                  <a:pt x="10425" y="481123"/>
                  <a:pt x="0" y="20417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r" rtl="1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المجتمع الأحيائي للكائنات الحية، إضافة إلى التربة، والأوراق الميتة المتناثرة، والمياه في المطر والجداول، والهواء، والصخور وجميع العوامل الفيزيائية والكيميائية التي تؤثر في الكائنات الحية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Rectangle: Rounded Corners 38">
            <a:extLst>
              <a:ext uri="{FF2B5EF4-FFF2-40B4-BE49-F238E27FC236}">
                <a16:creationId xmlns:a16="http://schemas.microsoft.com/office/drawing/2014/main" id="{1E5BEAB8-4170-DCF8-09E3-D7D6E743758B}"/>
              </a:ext>
            </a:extLst>
          </p:cNvPr>
          <p:cNvSpPr/>
          <p:nvPr/>
        </p:nvSpPr>
        <p:spPr>
          <a:xfrm>
            <a:off x="532214" y="3134139"/>
            <a:ext cx="2572559" cy="1435030"/>
          </a:xfrm>
          <a:custGeom>
            <a:avLst/>
            <a:gdLst>
              <a:gd name="connsiteX0" fmla="*/ 0 w 2572559"/>
              <a:gd name="connsiteY0" fmla="*/ 193284 h 1435030"/>
              <a:gd name="connsiteX1" fmla="*/ 193284 w 2572559"/>
              <a:gd name="connsiteY1" fmla="*/ 0 h 1435030"/>
              <a:gd name="connsiteX2" fmla="*/ 674202 w 2572559"/>
              <a:gd name="connsiteY2" fmla="*/ 0 h 1435030"/>
              <a:gd name="connsiteX3" fmla="*/ 1242560 w 2572559"/>
              <a:gd name="connsiteY3" fmla="*/ 0 h 1435030"/>
              <a:gd name="connsiteX4" fmla="*/ 1832777 w 2572559"/>
              <a:gd name="connsiteY4" fmla="*/ 0 h 1435030"/>
              <a:gd name="connsiteX5" fmla="*/ 2379275 w 2572559"/>
              <a:gd name="connsiteY5" fmla="*/ 0 h 1435030"/>
              <a:gd name="connsiteX6" fmla="*/ 2572559 w 2572559"/>
              <a:gd name="connsiteY6" fmla="*/ 193284 h 1435030"/>
              <a:gd name="connsiteX7" fmla="*/ 2572559 w 2572559"/>
              <a:gd name="connsiteY7" fmla="*/ 696546 h 1435030"/>
              <a:gd name="connsiteX8" fmla="*/ 2572559 w 2572559"/>
              <a:gd name="connsiteY8" fmla="*/ 1241746 h 1435030"/>
              <a:gd name="connsiteX9" fmla="*/ 2379275 w 2572559"/>
              <a:gd name="connsiteY9" fmla="*/ 1435030 h 1435030"/>
              <a:gd name="connsiteX10" fmla="*/ 1832777 w 2572559"/>
              <a:gd name="connsiteY10" fmla="*/ 1435030 h 1435030"/>
              <a:gd name="connsiteX11" fmla="*/ 1329999 w 2572559"/>
              <a:gd name="connsiteY11" fmla="*/ 1435030 h 1435030"/>
              <a:gd name="connsiteX12" fmla="*/ 805361 w 2572559"/>
              <a:gd name="connsiteY12" fmla="*/ 1435030 h 1435030"/>
              <a:gd name="connsiteX13" fmla="*/ 193284 w 2572559"/>
              <a:gd name="connsiteY13" fmla="*/ 1435030 h 1435030"/>
              <a:gd name="connsiteX14" fmla="*/ 0 w 2572559"/>
              <a:gd name="connsiteY14" fmla="*/ 1241746 h 1435030"/>
              <a:gd name="connsiteX15" fmla="*/ 0 w 2572559"/>
              <a:gd name="connsiteY15" fmla="*/ 748969 h 1435030"/>
              <a:gd name="connsiteX16" fmla="*/ 0 w 2572559"/>
              <a:gd name="connsiteY16" fmla="*/ 193284 h 143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2559" h="1435030" fill="none" extrusionOk="0">
                <a:moveTo>
                  <a:pt x="0" y="193284"/>
                </a:moveTo>
                <a:cubicBezTo>
                  <a:pt x="-27521" y="75888"/>
                  <a:pt x="109830" y="-2528"/>
                  <a:pt x="193284" y="0"/>
                </a:cubicBezTo>
                <a:cubicBezTo>
                  <a:pt x="393223" y="-29920"/>
                  <a:pt x="558684" y="28068"/>
                  <a:pt x="674202" y="0"/>
                </a:cubicBezTo>
                <a:cubicBezTo>
                  <a:pt x="789720" y="-28068"/>
                  <a:pt x="1041010" y="56538"/>
                  <a:pt x="1242560" y="0"/>
                </a:cubicBezTo>
                <a:cubicBezTo>
                  <a:pt x="1444110" y="-56538"/>
                  <a:pt x="1652614" y="48546"/>
                  <a:pt x="1832777" y="0"/>
                </a:cubicBezTo>
                <a:cubicBezTo>
                  <a:pt x="2012940" y="-48546"/>
                  <a:pt x="2221030" y="56440"/>
                  <a:pt x="2379275" y="0"/>
                </a:cubicBezTo>
                <a:cubicBezTo>
                  <a:pt x="2488238" y="-6323"/>
                  <a:pt x="2558763" y="80378"/>
                  <a:pt x="2572559" y="193284"/>
                </a:cubicBezTo>
                <a:cubicBezTo>
                  <a:pt x="2576389" y="336777"/>
                  <a:pt x="2533573" y="514700"/>
                  <a:pt x="2572559" y="696546"/>
                </a:cubicBezTo>
                <a:cubicBezTo>
                  <a:pt x="2611545" y="878392"/>
                  <a:pt x="2569048" y="985153"/>
                  <a:pt x="2572559" y="1241746"/>
                </a:cubicBezTo>
                <a:cubicBezTo>
                  <a:pt x="2551425" y="1349317"/>
                  <a:pt x="2506734" y="1420368"/>
                  <a:pt x="2379275" y="1435030"/>
                </a:cubicBezTo>
                <a:cubicBezTo>
                  <a:pt x="2175501" y="1477135"/>
                  <a:pt x="2020074" y="1374606"/>
                  <a:pt x="1832777" y="1435030"/>
                </a:cubicBezTo>
                <a:cubicBezTo>
                  <a:pt x="1645480" y="1495454"/>
                  <a:pt x="1573298" y="1425411"/>
                  <a:pt x="1329999" y="1435030"/>
                </a:cubicBezTo>
                <a:cubicBezTo>
                  <a:pt x="1086700" y="1444649"/>
                  <a:pt x="1052731" y="1392697"/>
                  <a:pt x="805361" y="1435030"/>
                </a:cubicBezTo>
                <a:cubicBezTo>
                  <a:pt x="557991" y="1477363"/>
                  <a:pt x="463866" y="1383833"/>
                  <a:pt x="193284" y="1435030"/>
                </a:cubicBezTo>
                <a:cubicBezTo>
                  <a:pt x="90712" y="1441194"/>
                  <a:pt x="-2217" y="1361684"/>
                  <a:pt x="0" y="1241746"/>
                </a:cubicBezTo>
                <a:cubicBezTo>
                  <a:pt x="-41650" y="1044643"/>
                  <a:pt x="48667" y="912240"/>
                  <a:pt x="0" y="748969"/>
                </a:cubicBezTo>
                <a:cubicBezTo>
                  <a:pt x="-48667" y="585698"/>
                  <a:pt x="51546" y="351930"/>
                  <a:pt x="0" y="193284"/>
                </a:cubicBezTo>
                <a:close/>
              </a:path>
              <a:path w="2572559" h="1435030" stroke="0" extrusionOk="0">
                <a:moveTo>
                  <a:pt x="0" y="193284"/>
                </a:moveTo>
                <a:cubicBezTo>
                  <a:pt x="-6527" y="93231"/>
                  <a:pt x="97097" y="28182"/>
                  <a:pt x="193284" y="0"/>
                </a:cubicBezTo>
                <a:cubicBezTo>
                  <a:pt x="401711" y="-19471"/>
                  <a:pt x="555473" y="47897"/>
                  <a:pt x="761642" y="0"/>
                </a:cubicBezTo>
                <a:cubicBezTo>
                  <a:pt x="967811" y="-47897"/>
                  <a:pt x="1056400" y="6972"/>
                  <a:pt x="1286280" y="0"/>
                </a:cubicBezTo>
                <a:cubicBezTo>
                  <a:pt x="1516160" y="-6972"/>
                  <a:pt x="1583624" y="30934"/>
                  <a:pt x="1789057" y="0"/>
                </a:cubicBezTo>
                <a:cubicBezTo>
                  <a:pt x="1994490" y="-30934"/>
                  <a:pt x="2107781" y="42742"/>
                  <a:pt x="2379275" y="0"/>
                </a:cubicBezTo>
                <a:cubicBezTo>
                  <a:pt x="2479289" y="157"/>
                  <a:pt x="2588060" y="90416"/>
                  <a:pt x="2572559" y="193284"/>
                </a:cubicBezTo>
                <a:cubicBezTo>
                  <a:pt x="2609576" y="297217"/>
                  <a:pt x="2550571" y="443935"/>
                  <a:pt x="2572559" y="686061"/>
                </a:cubicBezTo>
                <a:cubicBezTo>
                  <a:pt x="2594547" y="928187"/>
                  <a:pt x="2565402" y="1037705"/>
                  <a:pt x="2572559" y="1241746"/>
                </a:cubicBezTo>
                <a:cubicBezTo>
                  <a:pt x="2577489" y="1326564"/>
                  <a:pt x="2484802" y="1440182"/>
                  <a:pt x="2379275" y="1435030"/>
                </a:cubicBezTo>
                <a:cubicBezTo>
                  <a:pt x="2193172" y="1474066"/>
                  <a:pt x="2007053" y="1414865"/>
                  <a:pt x="1876497" y="1435030"/>
                </a:cubicBezTo>
                <a:cubicBezTo>
                  <a:pt x="1745941" y="1455195"/>
                  <a:pt x="1566548" y="1388258"/>
                  <a:pt x="1373719" y="1435030"/>
                </a:cubicBezTo>
                <a:cubicBezTo>
                  <a:pt x="1180890" y="1481802"/>
                  <a:pt x="1097972" y="1430587"/>
                  <a:pt x="870941" y="1435030"/>
                </a:cubicBezTo>
                <a:cubicBezTo>
                  <a:pt x="643910" y="1439473"/>
                  <a:pt x="470066" y="1366500"/>
                  <a:pt x="193284" y="1435030"/>
                </a:cubicBezTo>
                <a:cubicBezTo>
                  <a:pt x="77280" y="1422958"/>
                  <a:pt x="27523" y="1339924"/>
                  <a:pt x="0" y="1241746"/>
                </a:cubicBezTo>
                <a:cubicBezTo>
                  <a:pt x="-33337" y="1036174"/>
                  <a:pt x="4989" y="966461"/>
                  <a:pt x="0" y="738484"/>
                </a:cubicBezTo>
                <a:cubicBezTo>
                  <a:pt x="-4989" y="510507"/>
                  <a:pt x="8698" y="352841"/>
                  <a:pt x="0" y="1932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 rtl="1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تهاجر العديد من أنواع</a:t>
            </a:r>
          </a:p>
          <a:p>
            <a:pPr lvl="0" algn="ctr" rtl="1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الطيور من نظام بيئي إلى آخر، وغالبا عبر مسافات كبيرة جدا، للعثور على الغذاء وللتكاثر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Rectangle: Rounded Corners 38">
            <a:extLst>
              <a:ext uri="{FF2B5EF4-FFF2-40B4-BE49-F238E27FC236}">
                <a16:creationId xmlns:a16="http://schemas.microsoft.com/office/drawing/2014/main" id="{E378E990-52EA-D8CD-62A7-C49C9AD54FDD}"/>
              </a:ext>
            </a:extLst>
          </p:cNvPr>
          <p:cNvSpPr/>
          <p:nvPr/>
        </p:nvSpPr>
        <p:spPr>
          <a:xfrm>
            <a:off x="3555292" y="3228853"/>
            <a:ext cx="2138019" cy="1245603"/>
          </a:xfrm>
          <a:custGeom>
            <a:avLst/>
            <a:gdLst>
              <a:gd name="connsiteX0" fmla="*/ 0 w 2138019"/>
              <a:gd name="connsiteY0" fmla="*/ 167770 h 1245603"/>
              <a:gd name="connsiteX1" fmla="*/ 167770 w 2138019"/>
              <a:gd name="connsiteY1" fmla="*/ 0 h 1245603"/>
              <a:gd name="connsiteX2" fmla="*/ 564315 w 2138019"/>
              <a:gd name="connsiteY2" fmla="*/ 0 h 1245603"/>
              <a:gd name="connsiteX3" fmla="*/ 1032960 w 2138019"/>
              <a:gd name="connsiteY3" fmla="*/ 0 h 1245603"/>
              <a:gd name="connsiteX4" fmla="*/ 1519629 w 2138019"/>
              <a:gd name="connsiteY4" fmla="*/ 0 h 1245603"/>
              <a:gd name="connsiteX5" fmla="*/ 1970249 w 2138019"/>
              <a:gd name="connsiteY5" fmla="*/ 0 h 1245603"/>
              <a:gd name="connsiteX6" fmla="*/ 2138019 w 2138019"/>
              <a:gd name="connsiteY6" fmla="*/ 167770 h 1245603"/>
              <a:gd name="connsiteX7" fmla="*/ 2138019 w 2138019"/>
              <a:gd name="connsiteY7" fmla="*/ 604600 h 1245603"/>
              <a:gd name="connsiteX8" fmla="*/ 2138019 w 2138019"/>
              <a:gd name="connsiteY8" fmla="*/ 1077833 h 1245603"/>
              <a:gd name="connsiteX9" fmla="*/ 1970249 w 2138019"/>
              <a:gd name="connsiteY9" fmla="*/ 1245603 h 1245603"/>
              <a:gd name="connsiteX10" fmla="*/ 1519629 w 2138019"/>
              <a:gd name="connsiteY10" fmla="*/ 1245603 h 1245603"/>
              <a:gd name="connsiteX11" fmla="*/ 1105059 w 2138019"/>
              <a:gd name="connsiteY11" fmla="*/ 1245603 h 1245603"/>
              <a:gd name="connsiteX12" fmla="*/ 672464 w 2138019"/>
              <a:gd name="connsiteY12" fmla="*/ 1245603 h 1245603"/>
              <a:gd name="connsiteX13" fmla="*/ 167770 w 2138019"/>
              <a:gd name="connsiteY13" fmla="*/ 1245603 h 1245603"/>
              <a:gd name="connsiteX14" fmla="*/ 0 w 2138019"/>
              <a:gd name="connsiteY14" fmla="*/ 1077833 h 1245603"/>
              <a:gd name="connsiteX15" fmla="*/ 0 w 2138019"/>
              <a:gd name="connsiteY15" fmla="*/ 650103 h 1245603"/>
              <a:gd name="connsiteX16" fmla="*/ 0 w 2138019"/>
              <a:gd name="connsiteY16" fmla="*/ 167770 h 124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38019" h="1245603" fill="none" extrusionOk="0">
                <a:moveTo>
                  <a:pt x="0" y="167770"/>
                </a:moveTo>
                <a:cubicBezTo>
                  <a:pt x="-24975" y="65450"/>
                  <a:pt x="82127" y="-761"/>
                  <a:pt x="167770" y="0"/>
                </a:cubicBezTo>
                <a:cubicBezTo>
                  <a:pt x="352179" y="-24315"/>
                  <a:pt x="461924" y="41175"/>
                  <a:pt x="564315" y="0"/>
                </a:cubicBezTo>
                <a:cubicBezTo>
                  <a:pt x="666707" y="-41175"/>
                  <a:pt x="902561" y="3983"/>
                  <a:pt x="1032960" y="0"/>
                </a:cubicBezTo>
                <a:cubicBezTo>
                  <a:pt x="1163359" y="-3983"/>
                  <a:pt x="1304443" y="38094"/>
                  <a:pt x="1519629" y="0"/>
                </a:cubicBezTo>
                <a:cubicBezTo>
                  <a:pt x="1734815" y="-38094"/>
                  <a:pt x="1768071" y="17173"/>
                  <a:pt x="1970249" y="0"/>
                </a:cubicBezTo>
                <a:cubicBezTo>
                  <a:pt x="2072076" y="-26172"/>
                  <a:pt x="2125542" y="69543"/>
                  <a:pt x="2138019" y="167770"/>
                </a:cubicBezTo>
                <a:cubicBezTo>
                  <a:pt x="2140534" y="369801"/>
                  <a:pt x="2127274" y="516108"/>
                  <a:pt x="2138019" y="604600"/>
                </a:cubicBezTo>
                <a:cubicBezTo>
                  <a:pt x="2148764" y="693092"/>
                  <a:pt x="2091416" y="910623"/>
                  <a:pt x="2138019" y="1077833"/>
                </a:cubicBezTo>
                <a:cubicBezTo>
                  <a:pt x="2116784" y="1171317"/>
                  <a:pt x="2081191" y="1232658"/>
                  <a:pt x="1970249" y="1245603"/>
                </a:cubicBezTo>
                <a:cubicBezTo>
                  <a:pt x="1760507" y="1274759"/>
                  <a:pt x="1686625" y="1231343"/>
                  <a:pt x="1519629" y="1245603"/>
                </a:cubicBezTo>
                <a:cubicBezTo>
                  <a:pt x="1352633" y="1259863"/>
                  <a:pt x="1248513" y="1214089"/>
                  <a:pt x="1105059" y="1245603"/>
                </a:cubicBezTo>
                <a:cubicBezTo>
                  <a:pt x="961605" y="1277117"/>
                  <a:pt x="833994" y="1205469"/>
                  <a:pt x="672464" y="1245603"/>
                </a:cubicBezTo>
                <a:cubicBezTo>
                  <a:pt x="510935" y="1285737"/>
                  <a:pt x="325887" y="1245547"/>
                  <a:pt x="167770" y="1245603"/>
                </a:cubicBezTo>
                <a:cubicBezTo>
                  <a:pt x="80623" y="1253735"/>
                  <a:pt x="-4281" y="1195961"/>
                  <a:pt x="0" y="1077833"/>
                </a:cubicBezTo>
                <a:cubicBezTo>
                  <a:pt x="-37883" y="891970"/>
                  <a:pt x="40155" y="799781"/>
                  <a:pt x="0" y="650103"/>
                </a:cubicBezTo>
                <a:cubicBezTo>
                  <a:pt x="-40155" y="500425"/>
                  <a:pt x="38514" y="295010"/>
                  <a:pt x="0" y="167770"/>
                </a:cubicBezTo>
                <a:close/>
              </a:path>
              <a:path w="2138019" h="1245603" stroke="0" extrusionOk="0">
                <a:moveTo>
                  <a:pt x="0" y="167770"/>
                </a:moveTo>
                <a:cubicBezTo>
                  <a:pt x="-14396" y="89880"/>
                  <a:pt x="76751" y="4371"/>
                  <a:pt x="167770" y="0"/>
                </a:cubicBezTo>
                <a:cubicBezTo>
                  <a:pt x="366382" y="-13859"/>
                  <a:pt x="533529" y="16264"/>
                  <a:pt x="636415" y="0"/>
                </a:cubicBezTo>
                <a:cubicBezTo>
                  <a:pt x="739302" y="-16264"/>
                  <a:pt x="970509" y="9562"/>
                  <a:pt x="1069010" y="0"/>
                </a:cubicBezTo>
                <a:cubicBezTo>
                  <a:pt x="1167511" y="-9562"/>
                  <a:pt x="1395904" y="32918"/>
                  <a:pt x="1483580" y="0"/>
                </a:cubicBezTo>
                <a:cubicBezTo>
                  <a:pt x="1571256" y="-32918"/>
                  <a:pt x="1766025" y="56401"/>
                  <a:pt x="1970249" y="0"/>
                </a:cubicBezTo>
                <a:cubicBezTo>
                  <a:pt x="2055484" y="173"/>
                  <a:pt x="2143961" y="76600"/>
                  <a:pt x="2138019" y="167770"/>
                </a:cubicBezTo>
                <a:cubicBezTo>
                  <a:pt x="2163870" y="345598"/>
                  <a:pt x="2128091" y="479316"/>
                  <a:pt x="2138019" y="595500"/>
                </a:cubicBezTo>
                <a:cubicBezTo>
                  <a:pt x="2147947" y="711684"/>
                  <a:pt x="2117146" y="893577"/>
                  <a:pt x="2138019" y="1077833"/>
                </a:cubicBezTo>
                <a:cubicBezTo>
                  <a:pt x="2139528" y="1163779"/>
                  <a:pt x="2056674" y="1271892"/>
                  <a:pt x="1970249" y="1245603"/>
                </a:cubicBezTo>
                <a:cubicBezTo>
                  <a:pt x="1797212" y="1291562"/>
                  <a:pt x="1694849" y="1212021"/>
                  <a:pt x="1555679" y="1245603"/>
                </a:cubicBezTo>
                <a:cubicBezTo>
                  <a:pt x="1416509" y="1279185"/>
                  <a:pt x="1274682" y="1200573"/>
                  <a:pt x="1141109" y="1245603"/>
                </a:cubicBezTo>
                <a:cubicBezTo>
                  <a:pt x="1007536" y="1290633"/>
                  <a:pt x="906260" y="1244060"/>
                  <a:pt x="726538" y="1245603"/>
                </a:cubicBezTo>
                <a:cubicBezTo>
                  <a:pt x="546816" y="1247146"/>
                  <a:pt x="318261" y="1196213"/>
                  <a:pt x="167770" y="1245603"/>
                </a:cubicBezTo>
                <a:cubicBezTo>
                  <a:pt x="59770" y="1225592"/>
                  <a:pt x="26418" y="1162264"/>
                  <a:pt x="0" y="1077833"/>
                </a:cubicBezTo>
                <a:cubicBezTo>
                  <a:pt x="-45743" y="939309"/>
                  <a:pt x="27456" y="785860"/>
                  <a:pt x="0" y="641003"/>
                </a:cubicBezTo>
                <a:cubicBezTo>
                  <a:pt x="-27456" y="496146"/>
                  <a:pt x="49150" y="394036"/>
                  <a:pt x="0" y="16777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 rtl="1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حيث تتفاعل الكائنات الحية في نظام بيئي معين مع تلك الموجودة في نظام بيئي آخر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894732EF-A695-A9A8-6541-16C82763A91D}"/>
              </a:ext>
            </a:extLst>
          </p:cNvPr>
          <p:cNvSpPr txBox="1"/>
          <p:nvPr/>
        </p:nvSpPr>
        <p:spPr>
          <a:xfrm>
            <a:off x="5187018" y="413058"/>
            <a:ext cx="3486477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مم يتكون النظام البيئي للغابات</a:t>
            </a:r>
          </a:p>
        </p:txBody>
      </p:sp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4CB78FA4-39D6-E8A5-7F64-785A8093C59E}"/>
              </a:ext>
            </a:extLst>
          </p:cNvPr>
          <p:cNvSpPr/>
          <p:nvPr/>
        </p:nvSpPr>
        <p:spPr>
          <a:xfrm>
            <a:off x="5754663" y="3568533"/>
            <a:ext cx="467596" cy="4609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سهم: لليسار 2">
            <a:extLst>
              <a:ext uri="{FF2B5EF4-FFF2-40B4-BE49-F238E27FC236}">
                <a16:creationId xmlns:a16="http://schemas.microsoft.com/office/drawing/2014/main" id="{D4620EAF-6EEF-044F-0417-A42E4275978C}"/>
              </a:ext>
            </a:extLst>
          </p:cNvPr>
          <p:cNvSpPr/>
          <p:nvPr/>
        </p:nvSpPr>
        <p:spPr>
          <a:xfrm>
            <a:off x="3016721" y="3546373"/>
            <a:ext cx="467596" cy="4609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8E22A977-531A-07C3-224B-7A842F64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5" y="417128"/>
            <a:ext cx="4414353" cy="262343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73959C5-35DE-9C99-19CA-A12CA3BF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12" y="413057"/>
            <a:ext cx="4403944" cy="26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3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EA9D0069-0BA8-E550-FD7B-CE6B0EA1DE34}"/>
              </a:ext>
            </a:extLst>
          </p:cNvPr>
          <p:cNvSpPr txBox="1"/>
          <p:nvPr/>
        </p:nvSpPr>
        <p:spPr>
          <a:xfrm>
            <a:off x="2593670" y="505184"/>
            <a:ext cx="3834746" cy="400110"/>
          </a:xfrm>
          <a:prstGeom prst="rect">
            <a:avLst/>
          </a:prstGeom>
          <a:solidFill>
            <a:sysClr val="window" lastClr="FFFFFF"/>
          </a:solidFill>
          <a:effectLst>
            <a:glow rad="101600">
              <a:srgbClr val="ED7D31">
                <a:satMod val="175000"/>
                <a:alpha val="40000"/>
              </a:srgbClr>
            </a:glow>
          </a:effectLst>
        </p:spPr>
        <p:txBody>
          <a:bodyPr wrap="square" rtlCol="1">
            <a:spAutoFit/>
          </a:bodyPr>
          <a:lstStyle/>
          <a:p>
            <a:pPr lvl="0" algn="ctr" rtl="1">
              <a:buClrTx/>
              <a:defRPr/>
            </a:pPr>
            <a:r>
              <a:rPr lang="ar-OM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الأنظمة البيئية على مستوى مقياس الحجم 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1AB7DC8-73BE-6791-F3FC-8B4F5E8B6953}"/>
              </a:ext>
            </a:extLst>
          </p:cNvPr>
          <p:cNvSpPr txBox="1"/>
          <p:nvPr/>
        </p:nvSpPr>
        <p:spPr>
          <a:xfrm>
            <a:off x="5264215" y="1721128"/>
            <a:ext cx="2673613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lvl="0" algn="r" rtl="1">
              <a:buClrTx/>
            </a:pPr>
            <a:r>
              <a:rPr lang="ar-OM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البركة </a:t>
            </a:r>
            <a:r>
              <a:rPr lang="ar-OM" sz="20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الصغير</a:t>
            </a:r>
            <a:r>
              <a:rPr lang="ar-OM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 هي نظام بيئي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93A2ACE-9FED-BB8B-1B99-1438A5EAA8B5}"/>
              </a:ext>
            </a:extLst>
          </p:cNvPr>
          <p:cNvSpPr txBox="1"/>
          <p:nvPr/>
        </p:nvSpPr>
        <p:spPr>
          <a:xfrm>
            <a:off x="1007062" y="1720382"/>
            <a:ext cx="4056971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lvl="0" algn="r" rtl="1">
              <a:buClrTx/>
            </a:pPr>
            <a:r>
              <a:rPr lang="ar-OM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المحيط المفتوح، وهو نظام بيئي </a:t>
            </a:r>
            <a:r>
              <a:rPr lang="ar-OM" sz="20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ضخم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7FB4A4A-8A0A-7B3E-9D1A-B51D40E7124C}"/>
              </a:ext>
            </a:extLst>
          </p:cNvPr>
          <p:cNvSpPr txBox="1"/>
          <p:nvPr/>
        </p:nvSpPr>
        <p:spPr>
          <a:xfrm>
            <a:off x="5229328" y="2893081"/>
            <a:ext cx="3493209" cy="163121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 rtl="1">
              <a:buClrTx/>
            </a:pPr>
            <a:r>
              <a:rPr lang="ar-OM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لأن الماء يوفر بيئة مختلفة تماما عن التربة والهواء حولها، وبالتالي فإن الكائنات الحية في المجتمع الأحيائي في</a:t>
            </a:r>
          </a:p>
          <a:p>
            <a:pPr lvl="0" algn="r" rtl="1">
              <a:buClrTx/>
            </a:pPr>
            <a:r>
              <a:rPr lang="ar-OM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البركة تختلف اختلاف ً ا كبيرا عن تلك الموجودة في النظام البيئي المحيط بها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36F08C4-0E60-54AF-CF00-420C4C5FD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232" flipV="1">
            <a:off x="3400106" y="782770"/>
            <a:ext cx="1376950" cy="12615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973DE15-3540-D092-AC5B-A206D8616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183">
            <a:off x="4995528" y="841777"/>
            <a:ext cx="1335980" cy="115736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AF56178-A420-E1FE-8776-E11C8862E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183">
            <a:off x="6740481" y="2053930"/>
            <a:ext cx="1203347" cy="104246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F2C198A-3FB3-5EE8-BC82-E3626C44F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27" y="2245766"/>
            <a:ext cx="3697640" cy="227853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C0D1049-B0B1-EF51-9E64-A8914F248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215" y="2396893"/>
            <a:ext cx="3426465" cy="2127404"/>
          </a:xfrm>
          <a:prstGeom prst="rect">
            <a:avLst/>
          </a:prstGeom>
        </p:spPr>
      </p:pic>
      <p:pic>
        <p:nvPicPr>
          <p:cNvPr id="3" name="صورة 2" descr="صورة تحتوي على دائرة, الإبداع&#10;&#10;تم إنشاء الوصف تلقائياً">
            <a:extLst>
              <a:ext uri="{FF2B5EF4-FFF2-40B4-BE49-F238E27FC236}">
                <a16:creationId xmlns:a16="http://schemas.microsoft.com/office/drawing/2014/main" id="{BD3083E1-18BB-7D3D-2AB2-13424657E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4609" r="20573" b="7371"/>
          <a:stretch/>
        </p:blipFill>
        <p:spPr>
          <a:xfrm>
            <a:off x="6428416" y="126787"/>
            <a:ext cx="2673613" cy="159493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4840341-ABE1-57CD-4647-0B2FA47A8CD8}"/>
              </a:ext>
            </a:extLst>
          </p:cNvPr>
          <p:cNvSpPr txBox="1"/>
          <p:nvPr/>
        </p:nvSpPr>
        <p:spPr>
          <a:xfrm>
            <a:off x="6871581" y="437210"/>
            <a:ext cx="1706466" cy="919401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dirty="0">
                <a:latin typeface="Arial"/>
              </a:rPr>
              <a:t>تصنيف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الأنظمة</a:t>
            </a:r>
            <a:r>
              <a:rPr lang="ar-OM" dirty="0">
                <a:latin typeface="Arial"/>
              </a:rPr>
              <a:t> </a:t>
            </a:r>
            <a:r>
              <a:rPr kumimoji="0" lang="ar-OM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البيئية</a:t>
            </a:r>
            <a:endParaRPr kumimoji="0" lang="ar-OM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4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D20610E-A19E-2848-2EA9-CA9248B82719}"/>
              </a:ext>
            </a:extLst>
          </p:cNvPr>
          <p:cNvSpPr txBox="1"/>
          <p:nvPr/>
        </p:nvSpPr>
        <p:spPr>
          <a:xfrm>
            <a:off x="3377909" y="298850"/>
            <a:ext cx="264655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الأنظمة البيئية على مستوى مقياس التعقيد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65B22BB-1C3F-FC3F-2667-120749672D88}"/>
              </a:ext>
            </a:extLst>
          </p:cNvPr>
          <p:cNvSpPr txBox="1"/>
          <p:nvPr/>
        </p:nvSpPr>
        <p:spPr>
          <a:xfrm>
            <a:off x="5663904" y="1474450"/>
            <a:ext cx="2594517" cy="400110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معقدة جدا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F7BBAD48-C324-0E69-81F4-A44EFA5D751E}"/>
              </a:ext>
            </a:extLst>
          </p:cNvPr>
          <p:cNvCxnSpPr>
            <a:cxnSpLocks/>
          </p:cNvCxnSpPr>
          <p:nvPr/>
        </p:nvCxnSpPr>
        <p:spPr>
          <a:xfrm flipH="1">
            <a:off x="5286430" y="2063436"/>
            <a:ext cx="268372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9491A52B-140C-44B3-B9D4-83E079F34710}"/>
              </a:ext>
            </a:extLst>
          </p:cNvPr>
          <p:cNvCxnSpPr>
            <a:cxnSpLocks/>
          </p:cNvCxnSpPr>
          <p:nvPr/>
        </p:nvCxnSpPr>
        <p:spPr>
          <a:xfrm>
            <a:off x="7970157" y="2052204"/>
            <a:ext cx="0" cy="3468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896649D8-59FB-2F17-5743-1A4174B81EEF}"/>
              </a:ext>
            </a:extLst>
          </p:cNvPr>
          <p:cNvCxnSpPr>
            <a:cxnSpLocks/>
          </p:cNvCxnSpPr>
          <p:nvPr/>
        </p:nvCxnSpPr>
        <p:spPr>
          <a:xfrm>
            <a:off x="5281044" y="2063436"/>
            <a:ext cx="0" cy="3468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A9AF0F1F-BEC8-38AC-FD36-C1C3DF8FA925}"/>
              </a:ext>
            </a:extLst>
          </p:cNvPr>
          <p:cNvCxnSpPr/>
          <p:nvPr/>
        </p:nvCxnSpPr>
        <p:spPr>
          <a:xfrm>
            <a:off x="6927709" y="1855745"/>
            <a:ext cx="0" cy="2824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317898-C3F0-ACB7-73CF-FA58485C1AEC}"/>
              </a:ext>
            </a:extLst>
          </p:cNvPr>
          <p:cNvSpPr txBox="1"/>
          <p:nvPr/>
        </p:nvSpPr>
        <p:spPr>
          <a:xfrm>
            <a:off x="867024" y="1474450"/>
            <a:ext cx="2930912" cy="400110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بسيط جدا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A771EF3-ECC8-40F8-6F55-928976C41CB8}"/>
              </a:ext>
            </a:extLst>
          </p:cNvPr>
          <p:cNvSpPr txBox="1"/>
          <p:nvPr/>
        </p:nvSpPr>
        <p:spPr>
          <a:xfrm>
            <a:off x="1064990" y="2194081"/>
            <a:ext cx="2312919" cy="400110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الصحاري الرملية</a:t>
            </a:r>
            <a:endParaRPr lang="en-US" sz="1600" dirty="0"/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1DD9DD91-9FDF-2641-CC04-3439006F468E}"/>
              </a:ext>
            </a:extLst>
          </p:cNvPr>
          <p:cNvCxnSpPr/>
          <p:nvPr/>
        </p:nvCxnSpPr>
        <p:spPr>
          <a:xfrm>
            <a:off x="2142460" y="1924980"/>
            <a:ext cx="0" cy="2824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CF1D800C-390C-38C0-72E0-8E6BF360643A}"/>
              </a:ext>
            </a:extLst>
          </p:cNvPr>
          <p:cNvCxnSpPr>
            <a:cxnSpLocks/>
          </p:cNvCxnSpPr>
          <p:nvPr/>
        </p:nvCxnSpPr>
        <p:spPr>
          <a:xfrm flipH="1">
            <a:off x="2148469" y="1206671"/>
            <a:ext cx="482104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5CD43642-B9E4-E727-6CD9-3F2DA9D3BC7B}"/>
              </a:ext>
            </a:extLst>
          </p:cNvPr>
          <p:cNvCxnSpPr>
            <a:cxnSpLocks/>
          </p:cNvCxnSpPr>
          <p:nvPr/>
        </p:nvCxnSpPr>
        <p:spPr>
          <a:xfrm>
            <a:off x="6961163" y="1179358"/>
            <a:ext cx="0" cy="3468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D8E589CE-27ED-1C88-33D4-02A8F8EEA5D0}"/>
              </a:ext>
            </a:extLst>
          </p:cNvPr>
          <p:cNvCxnSpPr>
            <a:cxnSpLocks/>
          </p:cNvCxnSpPr>
          <p:nvPr/>
        </p:nvCxnSpPr>
        <p:spPr>
          <a:xfrm>
            <a:off x="2148469" y="1218735"/>
            <a:ext cx="0" cy="2557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000006FB-690F-5F20-125C-8CD431BD2618}"/>
              </a:ext>
            </a:extLst>
          </p:cNvPr>
          <p:cNvCxnSpPr>
            <a:cxnSpLocks/>
          </p:cNvCxnSpPr>
          <p:nvPr/>
        </p:nvCxnSpPr>
        <p:spPr>
          <a:xfrm>
            <a:off x="4701185" y="924174"/>
            <a:ext cx="0" cy="2824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D0EA39C5-CB32-5A3C-8279-35B013EF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40" y="2706029"/>
            <a:ext cx="2799172" cy="188827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F06F4B8-C0D9-ACB5-061E-1F17BB0A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113" y="2706029"/>
            <a:ext cx="2386361" cy="188826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90F44F9-D1CF-09D0-C44F-5A977D59242F}"/>
              </a:ext>
            </a:extLst>
          </p:cNvPr>
          <p:cNvSpPr txBox="1"/>
          <p:nvPr/>
        </p:nvSpPr>
        <p:spPr>
          <a:xfrm>
            <a:off x="4106691" y="2223412"/>
            <a:ext cx="1815197" cy="400110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الشعاب المرجانية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7062048-C0F8-8694-CD77-8A717F4033B2}"/>
              </a:ext>
            </a:extLst>
          </p:cNvPr>
          <p:cNvSpPr txBox="1"/>
          <p:nvPr/>
        </p:nvSpPr>
        <p:spPr>
          <a:xfrm>
            <a:off x="6155474" y="2226573"/>
            <a:ext cx="2512742" cy="400110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الغابات المطيرة الاستوائية 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A897B1B-4F29-B5BA-3810-D81E7E868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85" y="2706029"/>
            <a:ext cx="2386360" cy="1888266"/>
          </a:xfrm>
          <a:prstGeom prst="rect">
            <a:avLst/>
          </a:prstGeom>
        </p:spPr>
      </p:pic>
      <p:pic>
        <p:nvPicPr>
          <p:cNvPr id="2" name="صورة 1" descr="صورة تحتوي على دائرة, الإبداع&#10;&#10;تم إنشاء الوصف تلقائياً">
            <a:extLst>
              <a:ext uri="{FF2B5EF4-FFF2-40B4-BE49-F238E27FC236}">
                <a16:creationId xmlns:a16="http://schemas.microsoft.com/office/drawing/2014/main" id="{570F5202-7426-CBDC-D2DD-8CAECAB8A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4609" r="20573" b="7371"/>
          <a:stretch/>
        </p:blipFill>
        <p:spPr>
          <a:xfrm>
            <a:off x="6553621" y="-7674"/>
            <a:ext cx="2673613" cy="1594938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0F97DDC-3DEC-6DD2-8975-3CC3F12B48DC}"/>
              </a:ext>
            </a:extLst>
          </p:cNvPr>
          <p:cNvSpPr txBox="1"/>
          <p:nvPr/>
        </p:nvSpPr>
        <p:spPr>
          <a:xfrm>
            <a:off x="6996786" y="302749"/>
            <a:ext cx="1706466" cy="919401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dirty="0">
                <a:latin typeface="Arial"/>
              </a:rPr>
              <a:t>تصنيف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الأنظمة</a:t>
            </a:r>
            <a:r>
              <a:rPr lang="ar-OM" dirty="0">
                <a:latin typeface="Arial"/>
              </a:rPr>
              <a:t> </a:t>
            </a:r>
            <a:r>
              <a:rPr kumimoji="0" lang="ar-OM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البيئية</a:t>
            </a:r>
            <a:endParaRPr kumimoji="0" lang="ar-OM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41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وجة مزدوجة 8">
            <a:extLst>
              <a:ext uri="{FF2B5EF4-FFF2-40B4-BE49-F238E27FC236}">
                <a16:creationId xmlns:a16="http://schemas.microsoft.com/office/drawing/2014/main" id="{7A8DB736-40F0-65AB-7B78-3A7FD69DD556}"/>
              </a:ext>
            </a:extLst>
          </p:cNvPr>
          <p:cNvSpPr/>
          <p:nvPr/>
        </p:nvSpPr>
        <p:spPr>
          <a:xfrm>
            <a:off x="1850564" y="342120"/>
            <a:ext cx="4620187" cy="642875"/>
          </a:xfrm>
          <a:prstGeom prst="doubleWav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CFCE7EF-A8EB-13CF-02C0-65FAAF0BC724}"/>
              </a:ext>
            </a:extLst>
          </p:cNvPr>
          <p:cNvSpPr txBox="1"/>
          <p:nvPr/>
        </p:nvSpPr>
        <p:spPr>
          <a:xfrm>
            <a:off x="2155707" y="386255"/>
            <a:ext cx="4140278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OM" dirty="0">
                <a:latin typeface="Arial"/>
              </a:rPr>
              <a:t>مصطلحات متعلقة بالتنوع البيولوجي</a:t>
            </a:r>
            <a:endParaRPr kumimoji="0" lang="ar-OM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صورة 4" descr="صورة تحتوي على أسود, أسود وأبيض&#10;&#10;تم إنشاء الوصف تلقائياً">
            <a:extLst>
              <a:ext uri="{FF2B5EF4-FFF2-40B4-BE49-F238E27FC236}">
                <a16:creationId xmlns:a16="http://schemas.microsoft.com/office/drawing/2014/main" id="{53184567-ACB4-F855-05D9-BFD0BBC9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35905" r="23843" b="12854"/>
          <a:stretch/>
        </p:blipFill>
        <p:spPr>
          <a:xfrm>
            <a:off x="6470751" y="241696"/>
            <a:ext cx="2290111" cy="131067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CFFDB1F-E45C-BC47-1CAE-3BD8A00EFF4E}"/>
              </a:ext>
            </a:extLst>
          </p:cNvPr>
          <p:cNvSpPr txBox="1"/>
          <p:nvPr/>
        </p:nvSpPr>
        <p:spPr>
          <a:xfrm>
            <a:off x="5329807" y="64164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الموطن البيئي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2F55B86-AB47-ACA3-3247-4084F7A0993A}"/>
              </a:ext>
            </a:extLst>
          </p:cNvPr>
          <p:cNvSpPr txBox="1"/>
          <p:nvPr/>
        </p:nvSpPr>
        <p:spPr>
          <a:xfrm>
            <a:off x="5478966" y="3029275"/>
            <a:ext cx="2136840" cy="1464231"/>
          </a:xfrm>
          <a:prstGeom prst="roundRect">
            <a:avLst/>
          </a:prstGeom>
          <a:solidFill>
            <a:srgbClr val="F55757">
              <a:alpha val="16863"/>
            </a:srgbClr>
          </a:solidFill>
          <a:effectLst/>
        </p:spPr>
        <p:txBody>
          <a:bodyPr wrap="square">
            <a:spAutoFit/>
          </a:bodyPr>
          <a:lstStyle>
            <a:defPPr>
              <a:defRPr lang="ar-SA"/>
            </a:defPPr>
            <a:lvl1pPr algn="ctr">
              <a:defRPr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1">
              <a:buClrTx/>
              <a:defRPr/>
            </a:pPr>
            <a:r>
              <a:rPr lang="ar-SA" sz="2000" kern="1200" dirty="0">
                <a:solidFill>
                  <a:prstClr val="black"/>
                </a:solidFill>
              </a:rPr>
              <a:t>المكان الذي</a:t>
            </a:r>
            <a:r>
              <a:rPr lang="ar-OM" sz="2000" kern="1200" dirty="0">
                <a:solidFill>
                  <a:prstClr val="black"/>
                </a:solidFill>
              </a:rPr>
              <a:t> </a:t>
            </a:r>
            <a:r>
              <a:rPr lang="ar-SA" sz="2000" kern="1200" dirty="0">
                <a:solidFill>
                  <a:prstClr val="black"/>
                </a:solidFill>
              </a:rPr>
              <a:t>يعيش فيه كائن حي،</a:t>
            </a:r>
            <a:r>
              <a:rPr lang="ar-OM" sz="2000" kern="1200" dirty="0">
                <a:solidFill>
                  <a:prstClr val="black"/>
                </a:solidFill>
              </a:rPr>
              <a:t> </a:t>
            </a:r>
            <a:r>
              <a:rPr lang="ar-SA" sz="2000" kern="1200" dirty="0">
                <a:solidFill>
                  <a:prstClr val="black"/>
                </a:solidFill>
              </a:rPr>
              <a:t>أو جماعة أحيائية، أو</a:t>
            </a:r>
          </a:p>
          <a:p>
            <a:pPr lvl="0" rtl="1">
              <a:buClrTx/>
              <a:defRPr/>
            </a:pPr>
            <a:r>
              <a:rPr lang="ar-SA" sz="2000" kern="1200" dirty="0">
                <a:solidFill>
                  <a:prstClr val="black"/>
                </a:solidFill>
              </a:rPr>
              <a:t>مجتمع أحيائي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E74AE1C-5FD4-9A79-52C8-AE8E996AA724}"/>
              </a:ext>
            </a:extLst>
          </p:cNvPr>
          <p:cNvGrpSpPr/>
          <p:nvPr/>
        </p:nvGrpSpPr>
        <p:grpSpPr>
          <a:xfrm>
            <a:off x="7037672" y="3080770"/>
            <a:ext cx="1630542" cy="1020722"/>
            <a:chOff x="9322065" y="2588281"/>
            <a:chExt cx="1291753" cy="10156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0" name="صورة 19" descr="صورة تحتوي على قمر, جرم فلكي, حدث فلكي, جسم كروى&#10;&#10;تم إنشاء الوصف تلقائياً">
              <a:extLst>
                <a:ext uri="{FF2B5EF4-FFF2-40B4-BE49-F238E27FC236}">
                  <a16:creationId xmlns:a16="http://schemas.microsoft.com/office/drawing/2014/main" id="{B91E5875-D62B-6BB4-4622-62D52B50D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" t="1778" r="75489" b="56089"/>
            <a:stretch/>
          </p:blipFill>
          <p:spPr>
            <a:xfrm>
              <a:off x="9623640" y="2605817"/>
              <a:ext cx="990178" cy="998127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D1B031CC-B830-99FE-70C0-2D32AECF98E2}"/>
                </a:ext>
              </a:extLst>
            </p:cNvPr>
            <p:cNvSpPr txBox="1"/>
            <p:nvPr/>
          </p:nvSpPr>
          <p:spPr>
            <a:xfrm>
              <a:off x="9322065" y="2588281"/>
              <a:ext cx="11146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F4D9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مصطلح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2000" b="1" kern="1200" dirty="0">
                  <a:solidFill>
                    <a:srgbClr val="0F4D9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الموطن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F4D9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البيئي</a:t>
              </a: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F4D9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FB7755F5-D7DD-15AC-A089-C569D09CE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89" y="1117713"/>
            <a:ext cx="4529532" cy="3478251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9A707F6-E3D7-3798-6189-8EC9798E65AD}"/>
              </a:ext>
            </a:extLst>
          </p:cNvPr>
          <p:cNvSpPr txBox="1"/>
          <p:nvPr/>
        </p:nvSpPr>
        <p:spPr>
          <a:xfrm>
            <a:off x="5602518" y="1617367"/>
            <a:ext cx="22901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المكان الذي يعيش فيه نوع معين داخل نظام بيئي ما </a:t>
            </a:r>
          </a:p>
        </p:txBody>
      </p:sp>
    </p:spTree>
    <p:extLst>
      <p:ext uri="{BB962C8B-B14F-4D97-AF65-F5344CB8AC3E}">
        <p14:creationId xmlns:p14="http://schemas.microsoft.com/office/powerpoint/2010/main" val="8742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648E4-6622-E95D-7273-924848BDB2B2}"/>
              </a:ext>
            </a:extLst>
          </p:cNvPr>
          <p:cNvSpPr txBox="1"/>
          <p:nvPr/>
        </p:nvSpPr>
        <p:spPr>
          <a:xfrm>
            <a:off x="7292897" y="2905414"/>
            <a:ext cx="1183888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 ي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عبر عن الدور الذي يؤديه كائن حي محدد في النظام البيئي؛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1164A55-13A6-C501-7401-FD2389DFBD94}"/>
              </a:ext>
            </a:extLst>
          </p:cNvPr>
          <p:cNvSpPr txBox="1"/>
          <p:nvPr/>
        </p:nvSpPr>
        <p:spPr>
          <a:xfrm>
            <a:off x="5533324" y="2893677"/>
            <a:ext cx="155581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و    يعبر كذلك عن الطريقة التي يتلاءم بها الكائن الحي   مع النظام البيئي الذي يعيش فيه 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62FD96-C56D-3944-BED6-FDCA671787BA}"/>
              </a:ext>
            </a:extLst>
          </p:cNvPr>
          <p:cNvSpPr txBox="1"/>
          <p:nvPr/>
        </p:nvSpPr>
        <p:spPr>
          <a:xfrm>
            <a:off x="4062233" y="2905414"/>
            <a:ext cx="1312721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 يص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ف الإطار البيئي للكائن الحي مكانه، وكيفية حصوله على الطاقة</a:t>
            </a:r>
            <a:endParaRPr lang="en-US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2112542-743A-11E2-CCFD-9706B88BCBF6}"/>
              </a:ext>
            </a:extLst>
          </p:cNvPr>
          <p:cNvSpPr txBox="1"/>
          <p:nvPr/>
        </p:nvSpPr>
        <p:spPr>
          <a:xfrm>
            <a:off x="944137" y="2905414"/>
            <a:ext cx="3016216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وكيف يتفاعل مع كل من بيئته المادية ومع الأنواع الأخرى من الكائنات الحية، إذ تحتاج الكائنات الحية إلى الحصول على الموارد المختلفة من </a:t>
            </a: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محيطها،ولديها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تكيفات خاصة تمكنها من الحصول عليها.</a:t>
            </a:r>
          </a:p>
        </p:txBody>
      </p:sp>
      <p:sp>
        <p:nvSpPr>
          <p:cNvPr id="18" name="Google Shape;718;p23">
            <a:extLst>
              <a:ext uri="{FF2B5EF4-FFF2-40B4-BE49-F238E27FC236}">
                <a16:creationId xmlns:a16="http://schemas.microsoft.com/office/drawing/2014/main" id="{68B40D31-16F9-C80A-43CB-FA0B22AC113F}"/>
              </a:ext>
            </a:extLst>
          </p:cNvPr>
          <p:cNvSpPr/>
          <p:nvPr/>
        </p:nvSpPr>
        <p:spPr>
          <a:xfrm>
            <a:off x="8199863" y="2810952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718;p23">
            <a:extLst>
              <a:ext uri="{FF2B5EF4-FFF2-40B4-BE49-F238E27FC236}">
                <a16:creationId xmlns:a16="http://schemas.microsoft.com/office/drawing/2014/main" id="{36735043-40B5-E6BA-A2C0-FEB6A2DE9686}"/>
              </a:ext>
            </a:extLst>
          </p:cNvPr>
          <p:cNvSpPr/>
          <p:nvPr/>
        </p:nvSpPr>
        <p:spPr>
          <a:xfrm>
            <a:off x="6753011" y="2827434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718;p23">
            <a:extLst>
              <a:ext uri="{FF2B5EF4-FFF2-40B4-BE49-F238E27FC236}">
                <a16:creationId xmlns:a16="http://schemas.microsoft.com/office/drawing/2014/main" id="{06A19FCC-C8A4-8B00-4EB0-B176CA6AE32B}"/>
              </a:ext>
            </a:extLst>
          </p:cNvPr>
          <p:cNvSpPr/>
          <p:nvPr/>
        </p:nvSpPr>
        <p:spPr>
          <a:xfrm>
            <a:off x="5108680" y="2832789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718;p23">
            <a:extLst>
              <a:ext uri="{FF2B5EF4-FFF2-40B4-BE49-F238E27FC236}">
                <a16:creationId xmlns:a16="http://schemas.microsoft.com/office/drawing/2014/main" id="{2A71D25E-F4D1-0115-CAF8-5A72D14C673E}"/>
              </a:ext>
            </a:extLst>
          </p:cNvPr>
          <p:cNvSpPr/>
          <p:nvPr/>
        </p:nvSpPr>
        <p:spPr>
          <a:xfrm>
            <a:off x="3670795" y="2832789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+mn-ea"/>
              </a:rPr>
              <a:t>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3A32393F-DB4E-F402-3550-51CE63F72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76" y="318146"/>
            <a:ext cx="2719241" cy="2199346"/>
          </a:xfrm>
          <a:prstGeom prst="rect">
            <a:avLst/>
          </a:prstGeom>
        </p:spPr>
      </p:pic>
      <p:pic>
        <p:nvPicPr>
          <p:cNvPr id="7" name="صورة 6" descr="صورة تحتوي على أسود, أسود وأبيض&#10;&#10;تم إنشاء الوصف تلقائياً">
            <a:extLst>
              <a:ext uri="{FF2B5EF4-FFF2-40B4-BE49-F238E27FC236}">
                <a16:creationId xmlns:a16="http://schemas.microsoft.com/office/drawing/2014/main" id="{3F241164-0DB9-3CC1-4630-B3FB623D2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35905" r="23843" b="12854"/>
          <a:stretch/>
        </p:blipFill>
        <p:spPr>
          <a:xfrm>
            <a:off x="6466134" y="318146"/>
            <a:ext cx="2290111" cy="131067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B877169-68F9-487E-408E-C5C92FD791DA}"/>
              </a:ext>
            </a:extLst>
          </p:cNvPr>
          <p:cNvSpPr txBox="1"/>
          <p:nvPr/>
        </p:nvSpPr>
        <p:spPr>
          <a:xfrm>
            <a:off x="5398238" y="660402"/>
            <a:ext cx="4698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الإطار البيئي</a:t>
            </a:r>
            <a:endParaRPr lang="ar-SA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سهم: لليسار 28">
            <a:extLst>
              <a:ext uri="{FF2B5EF4-FFF2-40B4-BE49-F238E27FC236}">
                <a16:creationId xmlns:a16="http://schemas.microsoft.com/office/drawing/2014/main" id="{6E56BEA8-F9B3-A0A0-3BC9-E8A2FDABF942}"/>
              </a:ext>
            </a:extLst>
          </p:cNvPr>
          <p:cNvSpPr/>
          <p:nvPr/>
        </p:nvSpPr>
        <p:spPr>
          <a:xfrm>
            <a:off x="3287940" y="289012"/>
            <a:ext cx="3016216" cy="2282738"/>
          </a:xfrm>
          <a:prstGeom prst="leftArrow">
            <a:avLst>
              <a:gd name="adj1" fmla="val 84227"/>
              <a:gd name="adj2" fmla="val 2285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6B6EED1-AA4C-4F71-F725-04A7E68709D9}"/>
              </a:ext>
            </a:extLst>
          </p:cNvPr>
          <p:cNvSpPr txBox="1"/>
          <p:nvPr/>
        </p:nvSpPr>
        <p:spPr>
          <a:xfrm>
            <a:off x="3624228" y="549707"/>
            <a:ext cx="2669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OM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يشمل الإطار البيئي لطائر </a:t>
            </a:r>
            <a:r>
              <a:rPr lang="ar-OM" sz="16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البلشون</a:t>
            </a:r>
            <a:r>
              <a:rPr lang="ar-OM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الأبيض (مالك الحزين) </a:t>
            </a:r>
            <a:r>
              <a:rPr lang="ar-OM" sz="16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المب</a:t>
            </a:r>
            <a:r>
              <a:rPr lang="ar-OM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ّين في الصورة النظام البيئي للمياه العذبة،</a:t>
            </a:r>
            <a:br>
              <a:rPr lang="ar-OM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r>
              <a:rPr lang="ar-OM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حيث يقضي معظم وقته في التغذية. كما يشمل هذا الإطار البيئي الأشجار المحيطة به حيث تجثم هذه الطيور وتبني أعشاشها </a:t>
            </a:r>
            <a:br>
              <a:rPr lang="ar-OM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600" b="1" kern="12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2D1D3A54-6EC5-A2FF-41B5-A6D7A1450C22}"/>
              </a:ext>
            </a:extLst>
          </p:cNvPr>
          <p:cNvGrpSpPr/>
          <p:nvPr/>
        </p:nvGrpSpPr>
        <p:grpSpPr>
          <a:xfrm>
            <a:off x="6387057" y="1491672"/>
            <a:ext cx="2102365" cy="1123620"/>
            <a:chOff x="2945694" y="2301473"/>
            <a:chExt cx="3163449" cy="2181079"/>
          </a:xfrm>
        </p:grpSpPr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75483D95-F1EA-E0E7-3B0B-AA888825B5C2}"/>
                </a:ext>
              </a:extLst>
            </p:cNvPr>
            <p:cNvSpPr/>
            <p:nvPr/>
          </p:nvSpPr>
          <p:spPr>
            <a:xfrm>
              <a:off x="3205265" y="2301473"/>
              <a:ext cx="2903878" cy="2107417"/>
            </a:xfrm>
            <a:prstGeom prst="roundRect">
              <a:avLst/>
            </a:prstGeom>
            <a:solidFill>
              <a:schemeClr val="accent4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Google Shape;228;p32">
              <a:extLst>
                <a:ext uri="{FF2B5EF4-FFF2-40B4-BE49-F238E27FC236}">
                  <a16:creationId xmlns:a16="http://schemas.microsoft.com/office/drawing/2014/main" id="{4A9568EA-8A2D-94BC-C165-D231C28FA794}"/>
                </a:ext>
              </a:extLst>
            </p:cNvPr>
            <p:cNvSpPr txBox="1">
              <a:spLocks/>
            </p:cNvSpPr>
            <p:nvPr/>
          </p:nvSpPr>
          <p:spPr>
            <a:xfrm>
              <a:off x="2945694" y="2567693"/>
              <a:ext cx="3044460" cy="1914859"/>
            </a:xfrm>
            <a:prstGeom prst="roundRect">
              <a:avLst/>
            </a:prstGeom>
            <a:noFill/>
            <a:ln w="28575">
              <a:noFill/>
            </a:ln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ar-OM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/>
                </a:rPr>
                <a:t> الدور الذي يؤديه كائن حي معين في نظام بيئي معين.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54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9">
            <a:extLst>
              <a:ext uri="{FF2B5EF4-FFF2-40B4-BE49-F238E27FC236}">
                <a16:creationId xmlns:a16="http://schemas.microsoft.com/office/drawing/2014/main" id="{37F1B0B1-7204-C75A-B374-7C5B57399596}"/>
              </a:ext>
            </a:extLst>
          </p:cNvPr>
          <p:cNvSpPr txBox="1"/>
          <p:nvPr/>
        </p:nvSpPr>
        <p:spPr>
          <a:xfrm>
            <a:off x="3918559" y="1624548"/>
            <a:ext cx="152044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  <a:sym typeface="Arial"/>
              </a:rPr>
              <a:t>السؤال يكتب هنا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8867D9A0-388D-7D49-EB47-F6B13DA47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50" y="375555"/>
            <a:ext cx="5266387" cy="3983307"/>
          </a:xfrm>
          <a:prstGeom prst="rect">
            <a:avLst/>
          </a:prstGeom>
        </p:spPr>
      </p:pic>
      <p:sp>
        <p:nvSpPr>
          <p:cNvPr id="11" name="Rectangle 18">
            <a:extLst>
              <a:ext uri="{FF2B5EF4-FFF2-40B4-BE49-F238E27FC236}">
                <a16:creationId xmlns:a16="http://schemas.microsoft.com/office/drawing/2014/main" id="{E31EB741-EA61-70A3-9262-D0B1CB60261B}"/>
              </a:ext>
            </a:extLst>
          </p:cNvPr>
          <p:cNvSpPr/>
          <p:nvPr/>
        </p:nvSpPr>
        <p:spPr>
          <a:xfrm>
            <a:off x="6482452" y="313620"/>
            <a:ext cx="2244576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استراتيجية السؤال يتصل</a:t>
            </a:r>
          </a:p>
        </p:txBody>
      </p:sp>
      <p:pic>
        <p:nvPicPr>
          <p:cNvPr id="12" name="Picture 2" descr="https://i.pinimg.com/564x/ff/04/28/ff0428f28d314c1aab327500252e3b62.jpg">
            <a:extLst>
              <a:ext uri="{FF2B5EF4-FFF2-40B4-BE49-F238E27FC236}">
                <a16:creationId xmlns:a16="http://schemas.microsoft.com/office/drawing/2014/main" id="{5F159844-126F-52D7-C6A5-81B3BAA2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75" y="298249"/>
            <a:ext cx="974501" cy="8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DF720B-1C5A-6CC8-65C9-C1A28C042749}"/>
              </a:ext>
            </a:extLst>
          </p:cNvPr>
          <p:cNvSpPr/>
          <p:nvPr/>
        </p:nvSpPr>
        <p:spPr>
          <a:xfrm>
            <a:off x="1717288" y="868149"/>
            <a:ext cx="19254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ar-OM" sz="22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عرف مصطلح "النظام البيئي" واذكر بعض</a:t>
            </a:r>
          </a:p>
          <a:p>
            <a:pPr lvl="0" algn="r">
              <a:buClrTx/>
              <a:defRPr/>
            </a:pPr>
            <a:r>
              <a:rPr lang="ar-OM" sz="22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الأمثلة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5E73ECE-97C8-6500-71FF-55A0CE6FAF95}"/>
              </a:ext>
            </a:extLst>
          </p:cNvPr>
          <p:cNvSpPr txBox="1"/>
          <p:nvPr/>
        </p:nvSpPr>
        <p:spPr>
          <a:xfrm>
            <a:off x="5076670" y="1302516"/>
            <a:ext cx="3601022" cy="3139321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tx2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النظام البيئي : </a:t>
            </a: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هو مجتمع أحيائي من</a:t>
            </a:r>
          </a:p>
          <a:p>
            <a:pPr lvl="0" algn="r" rtl="1"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الكائنات الحية يتميز بأنه مستقل بذاته نسبيا ومتفاعل، إضافة إلى البيئة التي يعيش فيها ويتفاعل معها</a:t>
            </a:r>
          </a:p>
          <a:p>
            <a:pPr lvl="0" algn="r" rtl="1"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أمثلة: </a:t>
            </a:r>
          </a:p>
          <a:p>
            <a:pPr marL="342900" lvl="0" indent="-342900" algn="r" rtl="1">
              <a:buFont typeface="Wingdings" panose="05000000000000000000" pitchFamily="2" charset="2"/>
              <a:buChar char="q"/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الغابات المطيرة الاستوائية و الشعاب المرجانية (أنظمة معقدة جدا)</a:t>
            </a:r>
          </a:p>
          <a:p>
            <a:pPr marL="342900" lvl="0" indent="-342900" algn="r" rtl="1">
              <a:buFont typeface="Wingdings" panose="05000000000000000000" pitchFamily="2" charset="2"/>
              <a:buChar char="q"/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الصحاري الرملية (أنظمة بيئية بسيطة جدا)</a:t>
            </a:r>
          </a:p>
          <a:p>
            <a:pPr marL="342900" lvl="0" indent="-342900" algn="r" rtl="1">
              <a:buFont typeface="Wingdings" panose="05000000000000000000" pitchFamily="2" charset="2"/>
              <a:buChar char="q"/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بركة الماء الصغيرة </a:t>
            </a:r>
          </a:p>
          <a:p>
            <a:pPr marL="342900" lvl="0" indent="-342900" algn="r" rtl="1">
              <a:buFont typeface="Wingdings" panose="05000000000000000000" pitchFamily="2" charset="2"/>
              <a:buChar char="q"/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المحيط المفتوح الكبير</a:t>
            </a:r>
          </a:p>
        </p:txBody>
      </p:sp>
      <p:sp>
        <p:nvSpPr>
          <p:cNvPr id="15" name="Google Shape;4903;p39">
            <a:extLst>
              <a:ext uri="{FF2B5EF4-FFF2-40B4-BE49-F238E27FC236}">
                <a16:creationId xmlns:a16="http://schemas.microsoft.com/office/drawing/2014/main" id="{62FFAD2D-59B4-9FC2-69B9-85BD57BA3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0626" y="426320"/>
            <a:ext cx="2302452" cy="37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 rtl="1"/>
            <a:r>
              <a:rPr lang="ar-OM" sz="2400" dirty="0">
                <a:latin typeface="Calibri" panose="020F0502020204030204" pitchFamily="34" charset="0"/>
                <a:cs typeface="Calibri" panose="020F0502020204030204" pitchFamily="34" charset="0"/>
              </a:rPr>
              <a:t>تقويم تكويني</a:t>
            </a:r>
            <a:endParaRPr lang="ar-S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5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2mate.com - نغمة ايفون 6 الاصل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9">
            <a:extLst>
              <a:ext uri="{FF2B5EF4-FFF2-40B4-BE49-F238E27FC236}">
                <a16:creationId xmlns:a16="http://schemas.microsoft.com/office/drawing/2014/main" id="{37F1B0B1-7204-C75A-B374-7C5B57399596}"/>
              </a:ext>
            </a:extLst>
          </p:cNvPr>
          <p:cNvSpPr txBox="1"/>
          <p:nvPr/>
        </p:nvSpPr>
        <p:spPr>
          <a:xfrm>
            <a:off x="3918559" y="1624548"/>
            <a:ext cx="152044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  <a:sym typeface="Arial"/>
              </a:rPr>
              <a:t>السؤال يكتب هنا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8867D9A0-388D-7D49-EB47-F6B13DA47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50" y="375555"/>
            <a:ext cx="5266387" cy="3983307"/>
          </a:xfrm>
          <a:prstGeom prst="rect">
            <a:avLst/>
          </a:prstGeom>
        </p:spPr>
      </p:pic>
      <p:sp>
        <p:nvSpPr>
          <p:cNvPr id="11" name="Rectangle 18">
            <a:extLst>
              <a:ext uri="{FF2B5EF4-FFF2-40B4-BE49-F238E27FC236}">
                <a16:creationId xmlns:a16="http://schemas.microsoft.com/office/drawing/2014/main" id="{E31EB741-EA61-70A3-9262-D0B1CB60261B}"/>
              </a:ext>
            </a:extLst>
          </p:cNvPr>
          <p:cNvSpPr/>
          <p:nvPr/>
        </p:nvSpPr>
        <p:spPr>
          <a:xfrm>
            <a:off x="6482452" y="313620"/>
            <a:ext cx="2244576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استراتيجية السؤال يتصل</a:t>
            </a:r>
          </a:p>
        </p:txBody>
      </p:sp>
      <p:pic>
        <p:nvPicPr>
          <p:cNvPr id="12" name="Picture 2" descr="https://i.pinimg.com/564x/ff/04/28/ff0428f28d314c1aab327500252e3b62.jpg">
            <a:extLst>
              <a:ext uri="{FF2B5EF4-FFF2-40B4-BE49-F238E27FC236}">
                <a16:creationId xmlns:a16="http://schemas.microsoft.com/office/drawing/2014/main" id="{5F159844-126F-52D7-C6A5-81B3BAA2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75" y="298249"/>
            <a:ext cx="974501" cy="8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DF720B-1C5A-6CC8-65C9-C1A28C042749}"/>
              </a:ext>
            </a:extLst>
          </p:cNvPr>
          <p:cNvSpPr/>
          <p:nvPr/>
        </p:nvSpPr>
        <p:spPr>
          <a:xfrm>
            <a:off x="1717288" y="868149"/>
            <a:ext cx="1925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ar-OM" sz="22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عرف مصطلح "الإطار البيئي".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5E73ECE-97C8-6500-71FF-55A0CE6FAF95}"/>
              </a:ext>
            </a:extLst>
          </p:cNvPr>
          <p:cNvSpPr txBox="1"/>
          <p:nvPr/>
        </p:nvSpPr>
        <p:spPr>
          <a:xfrm>
            <a:off x="4853646" y="1655687"/>
            <a:ext cx="3601022" cy="923330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tx2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الإطار البيئي :</a:t>
            </a:r>
            <a:endParaRPr lang="en-US" sz="1800" b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الدور الذي يؤديه كائن حي معين في نظام بيئي</a:t>
            </a:r>
          </a:p>
          <a:p>
            <a:pPr lvl="0" algn="r" rtl="1"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معين</a:t>
            </a:r>
          </a:p>
        </p:txBody>
      </p:sp>
      <p:sp>
        <p:nvSpPr>
          <p:cNvPr id="15" name="Google Shape;4903;p39">
            <a:extLst>
              <a:ext uri="{FF2B5EF4-FFF2-40B4-BE49-F238E27FC236}">
                <a16:creationId xmlns:a16="http://schemas.microsoft.com/office/drawing/2014/main" id="{62FFAD2D-59B4-9FC2-69B9-85BD57BA3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0626" y="426320"/>
            <a:ext cx="2302452" cy="37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 rtl="1"/>
            <a:r>
              <a:rPr lang="ar-OM" sz="2400" dirty="0">
                <a:latin typeface="Calibri" panose="020F0502020204030204" pitchFamily="34" charset="0"/>
                <a:cs typeface="Calibri" panose="020F0502020204030204" pitchFamily="34" charset="0"/>
              </a:rPr>
              <a:t>تقويم تكويني</a:t>
            </a:r>
            <a:endParaRPr lang="ar-S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4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2mate.com - نغمة ايفون 6 الاصل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9">
            <a:extLst>
              <a:ext uri="{FF2B5EF4-FFF2-40B4-BE49-F238E27FC236}">
                <a16:creationId xmlns:a16="http://schemas.microsoft.com/office/drawing/2014/main" id="{37F1B0B1-7204-C75A-B374-7C5B57399596}"/>
              </a:ext>
            </a:extLst>
          </p:cNvPr>
          <p:cNvSpPr txBox="1"/>
          <p:nvPr/>
        </p:nvSpPr>
        <p:spPr>
          <a:xfrm>
            <a:off x="3918559" y="1624548"/>
            <a:ext cx="152044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  <a:sym typeface="Arial"/>
              </a:rPr>
              <a:t>السؤال يكتب هنا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8867D9A0-388D-7D49-EB47-F6B13DA47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50" y="375555"/>
            <a:ext cx="5266387" cy="3983307"/>
          </a:xfrm>
          <a:prstGeom prst="rect">
            <a:avLst/>
          </a:prstGeom>
        </p:spPr>
      </p:pic>
      <p:sp>
        <p:nvSpPr>
          <p:cNvPr id="11" name="Rectangle 18">
            <a:extLst>
              <a:ext uri="{FF2B5EF4-FFF2-40B4-BE49-F238E27FC236}">
                <a16:creationId xmlns:a16="http://schemas.microsoft.com/office/drawing/2014/main" id="{E31EB741-EA61-70A3-9262-D0B1CB60261B}"/>
              </a:ext>
            </a:extLst>
          </p:cNvPr>
          <p:cNvSpPr/>
          <p:nvPr/>
        </p:nvSpPr>
        <p:spPr>
          <a:xfrm>
            <a:off x="6482452" y="313620"/>
            <a:ext cx="2244576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استراتيجية السؤال يتصل</a:t>
            </a:r>
          </a:p>
        </p:txBody>
      </p:sp>
      <p:pic>
        <p:nvPicPr>
          <p:cNvPr id="12" name="Picture 2" descr="https://i.pinimg.com/564x/ff/04/28/ff0428f28d314c1aab327500252e3b62.jpg">
            <a:extLst>
              <a:ext uri="{FF2B5EF4-FFF2-40B4-BE49-F238E27FC236}">
                <a16:creationId xmlns:a16="http://schemas.microsoft.com/office/drawing/2014/main" id="{5F159844-126F-52D7-C6A5-81B3BAA2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75" y="298249"/>
            <a:ext cx="974501" cy="8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DF720B-1C5A-6CC8-65C9-C1A28C042749}"/>
              </a:ext>
            </a:extLst>
          </p:cNvPr>
          <p:cNvSpPr/>
          <p:nvPr/>
        </p:nvSpPr>
        <p:spPr>
          <a:xfrm>
            <a:off x="1717288" y="868149"/>
            <a:ext cx="19254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ar-OM" sz="22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ميز بين المصطلحين: النظام البيئي والإطار البيئي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5E73ECE-97C8-6500-71FF-55A0CE6FAF95}"/>
              </a:ext>
            </a:extLst>
          </p:cNvPr>
          <p:cNvSpPr txBox="1"/>
          <p:nvPr/>
        </p:nvSpPr>
        <p:spPr>
          <a:xfrm>
            <a:off x="5870625" y="1282282"/>
            <a:ext cx="2410707" cy="3139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tx2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النظام البيئي ً </a:t>
            </a: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مجتمع أحيائي قائم بذاته نسبيا، ويشكل مجتمعا من الكائنات الحية التي تتفاعل فيما بينها، والبيئة التي تعيش فيها هذه الكائنات الحية والتي تتأقلم معها.</a:t>
            </a:r>
          </a:p>
          <a:p>
            <a:pPr lvl="0" algn="r" rtl="1">
              <a:defRPr/>
            </a:pPr>
            <a:endParaRPr lang="ar-OM" sz="1800" b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الإطار البيئي </a:t>
            </a: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الدور الذي يؤديه الكائن الحي في نظام بيئي معين</a:t>
            </a:r>
          </a:p>
        </p:txBody>
      </p:sp>
      <p:sp>
        <p:nvSpPr>
          <p:cNvPr id="15" name="Google Shape;4903;p39">
            <a:extLst>
              <a:ext uri="{FF2B5EF4-FFF2-40B4-BE49-F238E27FC236}">
                <a16:creationId xmlns:a16="http://schemas.microsoft.com/office/drawing/2014/main" id="{62FFAD2D-59B4-9FC2-69B9-85BD57BA3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0626" y="426320"/>
            <a:ext cx="2302452" cy="37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 rtl="1"/>
            <a:r>
              <a:rPr lang="ar-OM" sz="2400" dirty="0">
                <a:latin typeface="Calibri" panose="020F0502020204030204" pitchFamily="34" charset="0"/>
                <a:cs typeface="Calibri" panose="020F0502020204030204" pitchFamily="34" charset="0"/>
              </a:rPr>
              <a:t>تقويم تكويني</a:t>
            </a:r>
            <a:endParaRPr lang="ar-S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2mate.com - نغمة ايفون 6 الاصل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3040CD89-0491-4786-B15B-16C11D1EFB8A}"/>
              </a:ext>
            </a:extLst>
          </p:cNvPr>
          <p:cNvSpPr txBox="1"/>
          <p:nvPr/>
        </p:nvSpPr>
        <p:spPr>
          <a:xfrm>
            <a:off x="5573724" y="472521"/>
            <a:ext cx="2585330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تنوع الأنواع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DF8AE79-CB7E-A6CF-EAB5-5657681CDB05}"/>
              </a:ext>
            </a:extLst>
          </p:cNvPr>
          <p:cNvSpPr txBox="1"/>
          <p:nvPr/>
        </p:nvSpPr>
        <p:spPr>
          <a:xfrm>
            <a:off x="5005830" y="1384271"/>
            <a:ext cx="4917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2E337AA-F1D6-7ADA-DEDA-081AF5C554E7}"/>
              </a:ext>
            </a:extLst>
          </p:cNvPr>
          <p:cNvSpPr txBox="1"/>
          <p:nvPr/>
        </p:nvSpPr>
        <p:spPr>
          <a:xfrm>
            <a:off x="2998908" y="2703028"/>
            <a:ext cx="2618346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ثراء </a:t>
            </a:r>
            <a:r>
              <a:rPr lang="ar-OM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الأنواع:عدد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الأنواع التي تعيش في مجتمع أحيائي معين</a:t>
            </a:r>
            <a:endParaRPr kumimoji="0" lang="ar-OM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14488D3-FBD1-38E9-0CB2-70CF4269B933}"/>
              </a:ext>
            </a:extLst>
          </p:cNvPr>
          <p:cNvSpPr txBox="1"/>
          <p:nvPr/>
        </p:nvSpPr>
        <p:spPr>
          <a:xfrm>
            <a:off x="553932" y="2696673"/>
            <a:ext cx="2129658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مقياسا للتوزيع المتكافئ   لوفرة الأنواع المختلفة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صورة 15" descr="صورة تحتوي على دائرة, الإبداع&#10;&#10;تم إنشاء الوصف تلقائياً">
            <a:extLst>
              <a:ext uri="{FF2B5EF4-FFF2-40B4-BE49-F238E27FC236}">
                <a16:creationId xmlns:a16="http://schemas.microsoft.com/office/drawing/2014/main" id="{8D571BD2-2BE5-696E-F5E7-8896DEBAC9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4609" r="20573" b="7371"/>
          <a:stretch/>
        </p:blipFill>
        <p:spPr>
          <a:xfrm>
            <a:off x="2083734" y="1080728"/>
            <a:ext cx="2914662" cy="1487362"/>
          </a:xfrm>
          <a:prstGeom prst="rect">
            <a:avLst/>
          </a:prstGeom>
        </p:spPr>
      </p:pic>
      <p:pic>
        <p:nvPicPr>
          <p:cNvPr id="17" name="صورة 16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DEC83FAD-E694-20D2-E742-4AF81ABEE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>
            <a:off x="4697353" y="1787666"/>
            <a:ext cx="389993" cy="862039"/>
          </a:xfrm>
          <a:prstGeom prst="rect">
            <a:avLst/>
          </a:prstGeom>
        </p:spPr>
      </p:pic>
      <p:pic>
        <p:nvPicPr>
          <p:cNvPr id="18" name="صورة 17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582B30F8-1175-AA44-2EF4-5A4DE6A76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 flipH="1">
            <a:off x="1784300" y="1770342"/>
            <a:ext cx="486975" cy="862039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95E6E5C-3350-0C3B-F570-AAAA7651CE7D}"/>
              </a:ext>
            </a:extLst>
          </p:cNvPr>
          <p:cNvSpPr txBox="1"/>
          <p:nvPr/>
        </p:nvSpPr>
        <p:spPr>
          <a:xfrm>
            <a:off x="2914496" y="1450752"/>
            <a:ext cx="15160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تنوع الأنواع يعتمد على</a:t>
            </a:r>
            <a:br>
              <a:rPr kumimoji="0" lang="ar-OM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صورة 18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16551918-310C-9879-4BD8-C714920B4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 rot="18819643" flipH="1">
            <a:off x="1056505" y="3472209"/>
            <a:ext cx="486975" cy="862039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745A70C-2811-EE23-F346-E0575231A2D7}"/>
              </a:ext>
            </a:extLst>
          </p:cNvPr>
          <p:cNvSpPr txBox="1"/>
          <p:nvPr/>
        </p:nvSpPr>
        <p:spPr>
          <a:xfrm>
            <a:off x="1671246" y="3612994"/>
            <a:ext cx="4002506" cy="101566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فكلما 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زاد عدد الأنواع 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التي تعيش في المجتمع الأحيائي 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وتوزع عدد الكائنات 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الحية من الأنواع المختلفة 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بشكل متكافئ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كان </a:t>
            </a:r>
            <a:r>
              <a:rPr lang="ar-OM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تنوع الأنواع أكبر</a:t>
            </a:r>
            <a:endParaRPr lang="en-US" sz="2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D3D8F8C-82B1-8B44-F4C4-0C419BE36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093" y="1313287"/>
            <a:ext cx="2444975" cy="229970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99F2DB7-5AAB-E809-A8D4-5E2EC3580F89}"/>
              </a:ext>
            </a:extLst>
          </p:cNvPr>
          <p:cNvSpPr txBox="1"/>
          <p:nvPr/>
        </p:nvSpPr>
        <p:spPr>
          <a:xfrm>
            <a:off x="6145093" y="3683978"/>
            <a:ext cx="2444975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تتمتع الشعاب المرجانية بمستوى مرتفع جدا من التنوع البيولوجي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DB58400-C38B-A3A7-269C-4D03645EAA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43" t="33470" r="13874" b="32443"/>
          <a:stretch/>
        </p:blipFill>
        <p:spPr>
          <a:xfrm>
            <a:off x="1671246" y="298616"/>
            <a:ext cx="3533869" cy="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5">
          <a:extLst>
            <a:ext uri="{FF2B5EF4-FFF2-40B4-BE49-F238E27FC236}">
              <a16:creationId xmlns:a16="http://schemas.microsoft.com/office/drawing/2014/main" id="{A5B78644-4980-B03B-7E9F-BF584B36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Google Shape;4859;p37">
            <a:hlinkClick r:id="" action="ppaction://noaction"/>
            <a:extLst>
              <a:ext uri="{FF2B5EF4-FFF2-40B4-BE49-F238E27FC236}">
                <a16:creationId xmlns:a16="http://schemas.microsoft.com/office/drawing/2014/main" id="{B81DCA2C-66FA-F1F3-A328-ECAF962FE2C7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6465760" y="910720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</a:t>
            </a:r>
            <a:endParaRPr dirty="0"/>
          </a:p>
        </p:txBody>
      </p:sp>
      <p:grpSp>
        <p:nvGrpSpPr>
          <p:cNvPr id="4873" name="Google Shape;4873;p37">
            <a:extLst>
              <a:ext uri="{FF2B5EF4-FFF2-40B4-BE49-F238E27FC236}">
                <a16:creationId xmlns:a16="http://schemas.microsoft.com/office/drawing/2014/main" id="{58ACEDEC-9BCC-A9CF-0AF3-705A39FA2A38}"/>
              </a:ext>
            </a:extLst>
          </p:cNvPr>
          <p:cNvGrpSpPr/>
          <p:nvPr/>
        </p:nvGrpSpPr>
        <p:grpSpPr>
          <a:xfrm>
            <a:off x="2014550" y="715803"/>
            <a:ext cx="3626319" cy="99499"/>
            <a:chOff x="5119825" y="1558875"/>
            <a:chExt cx="703675" cy="116075"/>
          </a:xfrm>
        </p:grpSpPr>
        <p:sp>
          <p:nvSpPr>
            <p:cNvPr id="4874" name="Google Shape;4874;p37">
              <a:extLst>
                <a:ext uri="{FF2B5EF4-FFF2-40B4-BE49-F238E27FC236}">
                  <a16:creationId xmlns:a16="http://schemas.microsoft.com/office/drawing/2014/main" id="{14A7C41B-FF35-B46A-46FD-AB33FBC149CF}"/>
                </a:ext>
              </a:extLst>
            </p:cNvPr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7">
              <a:extLst>
                <a:ext uri="{FF2B5EF4-FFF2-40B4-BE49-F238E27FC236}">
                  <a16:creationId xmlns:a16="http://schemas.microsoft.com/office/drawing/2014/main" id="{C1B954CF-F230-1E81-2E2C-947FB3F9DEF8}"/>
                </a:ext>
              </a:extLst>
            </p:cNvPr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7">
              <a:extLst>
                <a:ext uri="{FF2B5EF4-FFF2-40B4-BE49-F238E27FC236}">
                  <a16:creationId xmlns:a16="http://schemas.microsoft.com/office/drawing/2014/main" id="{04A37123-E83E-204A-3A72-4D17643FD0F9}"/>
                </a:ext>
              </a:extLst>
            </p:cNvPr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77" name="Google Shape;4877;p37">
            <a:hlinkClick r:id="rId3" action="ppaction://hlinksldjump"/>
            <a:extLst>
              <a:ext uri="{FF2B5EF4-FFF2-40B4-BE49-F238E27FC236}">
                <a16:creationId xmlns:a16="http://schemas.microsoft.com/office/drawing/2014/main" id="{307332A4-E7B8-5955-7129-D90CC83826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870B1B-3405-AD58-740C-4F84D18AE0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37">
            <a:hlinkClick r:id="" action="ppaction://noaction"/>
            <a:extLst>
              <a:ext uri="{FF2B5EF4-FFF2-40B4-BE49-F238E27FC236}">
                <a16:creationId xmlns:a16="http://schemas.microsoft.com/office/drawing/2014/main" id="{98419CF8-5F55-B871-C0B9-2D868FEAD8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80" r="12580"/>
          <a:stretch/>
        </p:blipFill>
        <p:spPr>
          <a:xfrm rot="899957">
            <a:off x="6281294" y="4438626"/>
            <a:ext cx="522115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3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D53F60B-38EA-C499-166E-C01B8149A6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1" name="Google Shape;4881;p37">
            <a:extLst>
              <a:ext uri="{FF2B5EF4-FFF2-40B4-BE49-F238E27FC236}">
                <a16:creationId xmlns:a16="http://schemas.microsoft.com/office/drawing/2014/main" id="{FECD939B-89BE-DD11-8473-6081FC8140B2}"/>
              </a:ext>
            </a:extLst>
          </p:cNvPr>
          <p:cNvGrpSpPr/>
          <p:nvPr/>
        </p:nvGrpSpPr>
        <p:grpSpPr>
          <a:xfrm>
            <a:off x="6063723" y="-61304"/>
            <a:ext cx="458760" cy="506323"/>
            <a:chOff x="5241250" y="609200"/>
            <a:chExt cx="177525" cy="199875"/>
          </a:xfrm>
        </p:grpSpPr>
        <p:sp>
          <p:nvSpPr>
            <p:cNvPr id="4882" name="Google Shape;4882;p37">
              <a:extLst>
                <a:ext uri="{FF2B5EF4-FFF2-40B4-BE49-F238E27FC236}">
                  <a16:creationId xmlns:a16="http://schemas.microsoft.com/office/drawing/2014/main" id="{CEE21D35-6B81-E117-BEEE-9752420D46EF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7">
              <a:extLst>
                <a:ext uri="{FF2B5EF4-FFF2-40B4-BE49-F238E27FC236}">
                  <a16:creationId xmlns:a16="http://schemas.microsoft.com/office/drawing/2014/main" id="{4B043999-DFCB-E3C3-3C67-503FD71286DB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7">
              <a:extLst>
                <a:ext uri="{FF2B5EF4-FFF2-40B4-BE49-F238E27FC236}">
                  <a16:creationId xmlns:a16="http://schemas.microsoft.com/office/drawing/2014/main" id="{A0621118-B826-2896-49AE-B0E3F7160564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7">
              <a:extLst>
                <a:ext uri="{FF2B5EF4-FFF2-40B4-BE49-F238E27FC236}">
                  <a16:creationId xmlns:a16="http://schemas.microsoft.com/office/drawing/2014/main" id="{44F09F0E-0E26-3261-319A-D733BAD36203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4871;p37">
            <a:extLst>
              <a:ext uri="{FF2B5EF4-FFF2-40B4-BE49-F238E27FC236}">
                <a16:creationId xmlns:a16="http://schemas.microsoft.com/office/drawing/2014/main" id="{FC7FE67E-F40F-C42C-A74A-4A8006248111}"/>
              </a:ext>
            </a:extLst>
          </p:cNvPr>
          <p:cNvSpPr/>
          <p:nvPr/>
        </p:nvSpPr>
        <p:spPr>
          <a:xfrm>
            <a:off x="6514177" y="1039048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10C84595-6ADC-D0B2-A415-5BBF2EE0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29" y="1161074"/>
            <a:ext cx="5840708" cy="526800"/>
          </a:xfrm>
        </p:spPr>
        <p:txBody>
          <a:bodyPr/>
          <a:lstStyle/>
          <a:p>
            <a:pPr algn="r" rtl="1"/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9-8 يشرح إمكانية تقييم التنوع البيولوجي على مستويات مختلفة بما في ذلك: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عدد ونطاق الأنظمة </a:t>
            </a:r>
            <a:r>
              <a:rPr lang="ar-OM" sz="2000" kern="1200" dirty="0" err="1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البيئيةوالمواطن</a:t>
            </a: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البيئية المختلفة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عدد الأنواع ووفرتها النسبية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التنوع الجيني في النوع الواحد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B8D6E4-BF7D-C080-CBF4-DF8498E07923}"/>
              </a:ext>
            </a:extLst>
          </p:cNvPr>
          <p:cNvSpPr txBox="1"/>
          <p:nvPr/>
        </p:nvSpPr>
        <p:spPr>
          <a:xfrm>
            <a:off x="-241962" y="2918343"/>
            <a:ext cx="67422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يعرف المصطلح التنوع البيولوجي.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يذكر المستويات الثلاثة التي يمكن تقييم التنوع</a:t>
            </a:r>
          </a:p>
          <a:p>
            <a:pPr algn="r" rtl="1"/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البيولوجي بواسطتها</a:t>
            </a:r>
            <a:endParaRPr lang="en-US" sz="2000" b="1" kern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عنوان 4">
            <a:extLst>
              <a:ext uri="{FF2B5EF4-FFF2-40B4-BE49-F238E27FC236}">
                <a16:creationId xmlns:a16="http://schemas.microsoft.com/office/drawing/2014/main" id="{8136AE5E-CDCA-9617-D16F-FA85DDB8AF13}"/>
              </a:ext>
            </a:extLst>
          </p:cNvPr>
          <p:cNvSpPr txBox="1">
            <a:spLocks/>
          </p:cNvSpPr>
          <p:nvPr/>
        </p:nvSpPr>
        <p:spPr>
          <a:xfrm>
            <a:off x="2282344" y="285911"/>
            <a:ext cx="3914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Arial"/>
                <a:cs typeface="PT Simple Bold Ruled" panose="02010400000000000000" pitchFamily="2" charset="-78"/>
                <a:sym typeface="Arial"/>
              </a:rPr>
              <a:t>اهداف ومعايير الدرس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C6460"/>
              </a:solidFill>
              <a:effectLst/>
              <a:uLnTx/>
              <a:uFillTx/>
              <a:latin typeface="Arial"/>
              <a:cs typeface="PT Simple Bold Ruled" panose="020104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28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>
          <a:extLst>
            <a:ext uri="{FF2B5EF4-FFF2-40B4-BE49-F238E27FC236}">
              <a16:creationId xmlns:a16="http://schemas.microsoft.com/office/drawing/2014/main" id="{D05F912F-2E81-CEDE-651B-D7459EB1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" name="Google Shape;5019;p43">
            <a:hlinkClick r:id="rId3" action="ppaction://hlinksldjump"/>
            <a:extLst>
              <a:ext uri="{FF2B5EF4-FFF2-40B4-BE49-F238E27FC236}">
                <a16:creationId xmlns:a16="http://schemas.microsoft.com/office/drawing/2014/main" id="{56B84547-3CFF-E478-332D-7EE012B55B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301639" y="49605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0" name="Google Shape;5020;p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B2C212-1942-76E8-3EBA-DE715E0315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303990" y="435661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1" name="Google Shape;5021;p4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5FCF9B-9726-873C-7E1A-2F24C0F4B7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-166335" y="435661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 descr="صورة تحتوي على دائرة, الإبداع&#10;&#10;تم إنشاء الوصف تلقائياً">
            <a:extLst>
              <a:ext uri="{FF2B5EF4-FFF2-40B4-BE49-F238E27FC236}">
                <a16:creationId xmlns:a16="http://schemas.microsoft.com/office/drawing/2014/main" id="{EF7B4E01-F32E-3CB1-183E-35AE86D2E1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4609" r="20573" b="7371"/>
          <a:stretch/>
        </p:blipFill>
        <p:spPr>
          <a:xfrm>
            <a:off x="5331279" y="-21243"/>
            <a:ext cx="3693308" cy="2597691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6B14F70-C35D-DAD9-AE1D-524007466601}"/>
              </a:ext>
            </a:extLst>
          </p:cNvPr>
          <p:cNvSpPr txBox="1"/>
          <p:nvPr/>
        </p:nvSpPr>
        <p:spPr>
          <a:xfrm>
            <a:off x="5660196" y="404445"/>
            <a:ext cx="2866400" cy="173664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OM" dirty="0">
                <a:latin typeface="Arial"/>
              </a:rPr>
              <a:t>تتمتع الشعاب </a:t>
            </a:r>
          </a:p>
          <a:p>
            <a:pPr lvl="0">
              <a:defRPr/>
            </a:pPr>
            <a:r>
              <a:rPr lang="ar-OM" dirty="0">
                <a:latin typeface="Arial"/>
              </a:rPr>
              <a:t>المرجانية بمستوى </a:t>
            </a:r>
          </a:p>
          <a:p>
            <a:pPr lvl="0">
              <a:defRPr/>
            </a:pPr>
            <a:r>
              <a:rPr lang="ar-OM" dirty="0">
                <a:latin typeface="Arial"/>
              </a:rPr>
              <a:t>مرتفع جدا من التنوع البيولوجي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5719C951-2683-94BC-FC04-07F7FCFD7B4B}"/>
              </a:ext>
            </a:extLst>
          </p:cNvPr>
          <p:cNvSpPr txBox="1"/>
          <p:nvPr/>
        </p:nvSpPr>
        <p:spPr>
          <a:xfrm>
            <a:off x="5638461" y="3147949"/>
            <a:ext cx="286640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lvl="0" algn="ctr"/>
            <a:r>
              <a:rPr lang="ar-OM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تتمتع النظم البيئية شديدة التنوع بمرونة أكبر تمكنها من البقاء ومقاومة التغير وبالتالي الثبات النسبي، لأنها تتميز بأنها قادرة على مقاومة التغيرات في العوامل البيئية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00CDC2CD-FB6C-F030-2C44-8D732AD44EF2}"/>
              </a:ext>
            </a:extLst>
          </p:cNvPr>
          <p:cNvSpPr txBox="1"/>
          <p:nvPr/>
        </p:nvSpPr>
        <p:spPr>
          <a:xfrm>
            <a:off x="1994924" y="962175"/>
            <a:ext cx="2838364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lvl="0" algn="r" rtl="1"/>
            <a:r>
              <a:rPr lang="ar-OM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إذ يوفر مثل هذا النظام البيئي العديد من الأطر البيئية المختلفة، والتي تستغلها الأنواع المختلفة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0079943-8F50-DD25-AA21-C40A8662A896}"/>
              </a:ext>
            </a:extLst>
          </p:cNvPr>
          <p:cNvSpPr txBox="1"/>
          <p:nvPr/>
        </p:nvSpPr>
        <p:spPr>
          <a:xfrm>
            <a:off x="3218985" y="2110681"/>
            <a:ext cx="1992274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النظم البيئية ذات التنوع الكبير في الأنواع تكون أكثر استقرارا من تلك ذات التنوع المحدود في الأنواع.</a:t>
            </a:r>
          </a:p>
        </p:txBody>
      </p:sp>
      <p:pic>
        <p:nvPicPr>
          <p:cNvPr id="30" name="صورة 29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30114FEF-8BCC-287B-CA7C-B8955862EB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 rot="3878313">
            <a:off x="5711778" y="1738776"/>
            <a:ext cx="480975" cy="1412091"/>
          </a:xfrm>
          <a:prstGeom prst="rect">
            <a:avLst/>
          </a:prstGeom>
        </p:spPr>
      </p:pic>
      <p:pic>
        <p:nvPicPr>
          <p:cNvPr id="31" name="صورة 30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1AF14D28-647C-046B-CCC5-8DC7527E01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 rot="3445309" flipH="1">
            <a:off x="5127736" y="582574"/>
            <a:ext cx="645849" cy="1143277"/>
          </a:xfrm>
          <a:prstGeom prst="rect">
            <a:avLst/>
          </a:prstGeom>
        </p:spPr>
      </p:pic>
      <p:pic>
        <p:nvPicPr>
          <p:cNvPr id="2" name="صورة 1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065B7AA4-A505-9BAC-918F-10DA4BDFE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 rot="1138635">
            <a:off x="7585103" y="1970675"/>
            <a:ext cx="389993" cy="1144978"/>
          </a:xfrm>
          <a:prstGeom prst="rect">
            <a:avLst/>
          </a:prstGeom>
        </p:spPr>
      </p:pic>
      <p:pic>
        <p:nvPicPr>
          <p:cNvPr id="4" name="Picture 6" descr="https://i.pinimg.com/564x/62/62/66/626266395defa094270b6b27b5eefa23.jpg">
            <a:extLst>
              <a:ext uri="{FF2B5EF4-FFF2-40B4-BE49-F238E27FC236}">
                <a16:creationId xmlns:a16="http://schemas.microsoft.com/office/drawing/2014/main" id="{60B17191-723B-0D68-C78E-C68DB646F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6010" r="3924" b="5641"/>
          <a:stretch/>
        </p:blipFill>
        <p:spPr bwMode="auto">
          <a:xfrm flipH="1">
            <a:off x="515862" y="1977693"/>
            <a:ext cx="2416067" cy="23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7">
            <a:extLst>
              <a:ext uri="{FF2B5EF4-FFF2-40B4-BE49-F238E27FC236}">
                <a16:creationId xmlns:a16="http://schemas.microsoft.com/office/drawing/2014/main" id="{34275045-89D8-D087-FBA8-29881F4B0CCA}"/>
              </a:ext>
            </a:extLst>
          </p:cNvPr>
          <p:cNvSpPr/>
          <p:nvPr/>
        </p:nvSpPr>
        <p:spPr>
          <a:xfrm>
            <a:off x="515861" y="2444821"/>
            <a:ext cx="1247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ar-OM" sz="2400" b="1" kern="1200" dirty="0">
                <a:solidFill>
                  <a:srgbClr val="7030A0"/>
                </a:solidFill>
                <a:ea typeface="+mn-ea"/>
                <a:cs typeface="Calibri" panose="020F0502020204030204" pitchFamily="34" charset="0"/>
              </a:rPr>
              <a:t>أهمية التنوع البيولوجي</a:t>
            </a:r>
          </a:p>
        </p:txBody>
      </p:sp>
    </p:spTree>
    <p:extLst>
      <p:ext uri="{BB962C8B-B14F-4D97-AF65-F5344CB8AC3E}">
        <p14:creationId xmlns:p14="http://schemas.microsoft.com/office/powerpoint/2010/main" val="13053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027CCBF-C709-D0DB-2EE8-3F955C074C49}"/>
              </a:ext>
            </a:extLst>
          </p:cNvPr>
          <p:cNvSpPr txBox="1"/>
          <p:nvPr/>
        </p:nvSpPr>
        <p:spPr>
          <a:xfrm>
            <a:off x="4488180" y="448399"/>
            <a:ext cx="413721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tx2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2000" b="1" kern="1200" dirty="0">
                <a:solidFill>
                  <a:srgbClr val="D552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قد يطغى نوع واحد أو نوعان من الكائنات الحية على بعض الأنظمة البيئية، وقد تكون الأنواع الأخرى نادرة.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rgbClr val="D5524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B498854-3F41-F45F-C212-0BBF7F6962CD}"/>
              </a:ext>
            </a:extLst>
          </p:cNvPr>
          <p:cNvSpPr txBox="1"/>
          <p:nvPr/>
        </p:nvSpPr>
        <p:spPr>
          <a:xfrm>
            <a:off x="6793551" y="1698713"/>
            <a:ext cx="1831839" cy="1323439"/>
          </a:xfrm>
          <a:prstGeom prst="rect">
            <a:avLst/>
          </a:prstGeom>
          <a:solidFill>
            <a:schemeClr val="accent4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في غابات الصنوبر الطبيعية في ولاية فلوريدا في الولايات المتحدة الأمريكية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E735B59-E84B-D288-022A-FBFEE1A0C087}"/>
              </a:ext>
            </a:extLst>
          </p:cNvPr>
          <p:cNvSpPr txBox="1"/>
          <p:nvPr/>
        </p:nvSpPr>
        <p:spPr>
          <a:xfrm>
            <a:off x="4812593" y="1735275"/>
            <a:ext cx="1172254" cy="1015663"/>
          </a:xfrm>
          <a:prstGeom prst="rect">
            <a:avLst/>
          </a:prstGeom>
          <a:solidFill>
            <a:schemeClr val="accent4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الغابات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المعتدلة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في كندا</a:t>
            </a:r>
          </a:p>
        </p:txBody>
      </p:sp>
      <p:sp>
        <p:nvSpPr>
          <p:cNvPr id="14" name="علامة الجمع 13">
            <a:extLst>
              <a:ext uri="{FF2B5EF4-FFF2-40B4-BE49-F238E27FC236}">
                <a16:creationId xmlns:a16="http://schemas.microsoft.com/office/drawing/2014/main" id="{416BE59E-AE98-6ED9-3DD7-C1C380492D89}"/>
              </a:ext>
            </a:extLst>
          </p:cNvPr>
          <p:cNvSpPr/>
          <p:nvPr/>
        </p:nvSpPr>
        <p:spPr>
          <a:xfrm>
            <a:off x="6076070" y="2008370"/>
            <a:ext cx="755690" cy="70412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8011564-42EF-63B6-3A43-D954068E8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36" y="484165"/>
            <a:ext cx="3691573" cy="3997144"/>
          </a:xfrm>
          <a:prstGeom prst="rect">
            <a:avLst/>
          </a:prstGeom>
        </p:spPr>
      </p:pic>
      <p:sp>
        <p:nvSpPr>
          <p:cNvPr id="5" name="سحابة 4">
            <a:extLst>
              <a:ext uri="{FF2B5EF4-FFF2-40B4-BE49-F238E27FC236}">
                <a16:creationId xmlns:a16="http://schemas.microsoft.com/office/drawing/2014/main" id="{63049E4F-C7FC-A3A7-9EC7-03E4CAE6C146}"/>
              </a:ext>
            </a:extLst>
          </p:cNvPr>
          <p:cNvSpPr/>
          <p:nvPr/>
        </p:nvSpPr>
        <p:spPr>
          <a:xfrm>
            <a:off x="5113020" y="3134084"/>
            <a:ext cx="2134963" cy="1506507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46FAF3F-886A-30DF-A242-2BCA4B873184}"/>
              </a:ext>
            </a:extLst>
          </p:cNvPr>
          <p:cNvSpPr txBox="1"/>
          <p:nvPr/>
        </p:nvSpPr>
        <p:spPr>
          <a:xfrm>
            <a:off x="5292120" y="3443743"/>
            <a:ext cx="1776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يسودها عدد قليل من أنواع الأشجار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5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38E4F478-6E67-B472-3993-EA0EF362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1" y="1090543"/>
            <a:ext cx="4438185" cy="296241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D8614F7-966F-C08B-75EC-A1FAB2746FB2}"/>
              </a:ext>
            </a:extLst>
          </p:cNvPr>
          <p:cNvSpPr txBox="1"/>
          <p:nvPr/>
        </p:nvSpPr>
        <p:spPr>
          <a:xfrm>
            <a:off x="765717" y="4036713"/>
            <a:ext cx="4319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يوضح الجدول  3-٩عدد الأشجار من الأنواع المختلفة التي تم تسجيلها في نظام َّ ين بيئي َ ين متشابهين</a:t>
            </a:r>
            <a:endParaRPr lang="en-US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A9DBDB6-209C-1C33-1E33-E2ED65E2BA9F}"/>
              </a:ext>
            </a:extLst>
          </p:cNvPr>
          <p:cNvSpPr txBox="1"/>
          <p:nvPr/>
        </p:nvSpPr>
        <p:spPr>
          <a:xfrm>
            <a:off x="5514169" y="3210013"/>
            <a:ext cx="2934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endParaRPr lang="ar-OM" sz="2000" b="1" kern="1200" dirty="0">
              <a:solidFill>
                <a:srgbClr val="7030A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algn="r" rtl="1"/>
            <a:r>
              <a:rPr lang="ar-OM" sz="20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إن تكافؤ الأنواع فيه أكبر من النظام البيئي 2</a:t>
            </a:r>
            <a:r>
              <a:rPr lang="ar-OM" sz="2000" dirty="0">
                <a:solidFill>
                  <a:srgbClr val="7030A0"/>
                </a:solidFill>
              </a:rPr>
              <a:t>.</a:t>
            </a:r>
            <a:endParaRPr lang="en-US" sz="2000" dirty="0">
              <a:solidFill>
                <a:srgbClr val="7030A0"/>
              </a:solidFill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DAC0122-DBD7-3010-4355-E755D2331BF0}"/>
              </a:ext>
            </a:extLst>
          </p:cNvPr>
          <p:cNvGrpSpPr/>
          <p:nvPr/>
        </p:nvGrpSpPr>
        <p:grpSpPr>
          <a:xfrm>
            <a:off x="1775461" y="234705"/>
            <a:ext cx="7164760" cy="945434"/>
            <a:chOff x="5621856" y="592580"/>
            <a:chExt cx="5070341" cy="945434"/>
          </a:xfrm>
        </p:grpSpPr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280C6068-BE74-1CE2-AD4D-FC294D981EEE}"/>
                </a:ext>
              </a:extLst>
            </p:cNvPr>
            <p:cNvSpPr txBox="1"/>
            <p:nvPr/>
          </p:nvSpPr>
          <p:spPr>
            <a:xfrm>
              <a:off x="5621856" y="809908"/>
              <a:ext cx="4293879" cy="51077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>
              <a:defPPr>
                <a:defRPr lang="ar-SA"/>
              </a:defPPr>
              <a:lvl1pPr algn="ctr">
                <a:defRPr sz="22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2400" kern="1200" dirty="0">
                  <a:solidFill>
                    <a:prstClr val="black"/>
                  </a:solidFill>
                  <a:ea typeface="Calibri" panose="020F0502020204030204" pitchFamily="34" charset="0"/>
                </a:rPr>
                <a:t>أي النظامين في الجدول يتمتع بتنوع أعلى؟</a:t>
              </a:r>
              <a:endPara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9" name="Picture 2" descr="Thinking Think GIF by Digi - Find &amp; Share on GIPHY">
              <a:extLst>
                <a:ext uri="{FF2B5EF4-FFF2-40B4-BE49-F238E27FC236}">
                  <a16:creationId xmlns:a16="http://schemas.microsoft.com/office/drawing/2014/main" id="{581F53F6-2C87-3C10-8DA9-E81708E0D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6763" y="592580"/>
              <a:ext cx="945434" cy="945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027CCBF-C709-D0DB-2EE8-3F955C074C49}"/>
              </a:ext>
            </a:extLst>
          </p:cNvPr>
          <p:cNvSpPr txBox="1"/>
          <p:nvPr/>
        </p:nvSpPr>
        <p:spPr>
          <a:xfrm>
            <a:off x="5922971" y="1457022"/>
            <a:ext cx="241070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tx2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20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يتمتع هذان النظامان البيئيان بثراء الأنواع نفسه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38601BB-A732-F4F5-0468-78AD73E4BB0C}"/>
              </a:ext>
            </a:extLst>
          </p:cNvPr>
          <p:cNvSpPr txBox="1"/>
          <p:nvPr/>
        </p:nvSpPr>
        <p:spPr>
          <a:xfrm>
            <a:off x="6008169" y="2441791"/>
            <a:ext cx="241070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tx2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20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لكن النظام البيئي 1يتمتع بتنوع أعلى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458CE40-21AD-6C9A-6D3A-B3E54D61B4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980A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38511" y="2733076"/>
            <a:ext cx="1126058" cy="83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635512" y="798670"/>
            <a:ext cx="5413625" cy="313932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تم أخذ عينات من الأنواع النباتية في منطقتين مختلفتين وتظهر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نتائج أخذ العينات في الجدول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ar-OM" sz="1800" b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أي العبارات التالية صحيحة؟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OM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المنطقة ( أ ) أكثر تنوعا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المنطقة ( أ ) لديها ثراء أنواع أعلى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المنطقة ( ب) لديها تكافؤ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الأنواع أعلى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تظهر المنطقتين نفس المستوى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من التنوع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E1456B9-598B-4765-20B1-38CD6125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23" y="1345185"/>
            <a:ext cx="3055434" cy="26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3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385415" y="768934"/>
            <a:ext cx="5413625" cy="267765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أي العبارات تعرف بشكل أفضل مصطلح تكافؤ الأنواع: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OM" sz="24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عدد الأنواع في المنطقة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الوفرة النسبية ل</a:t>
            </a:r>
            <a:r>
              <a:rPr lang="ar-OM" sz="24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نوع في المنطقة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العدد النسبي للأفراد من </a:t>
            </a:r>
            <a:r>
              <a:rPr lang="ar-OM" sz="24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نوع ما في منطقة ما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انتشار الأنواع في منطقة ما </a:t>
            </a:r>
            <a:endParaRPr kumimoji="0" lang="ar-OM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709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894789" y="739609"/>
            <a:ext cx="6068534" cy="369331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أرادت مجموعة من علماء البيئة تقييم تأثير أنواع مختلفة من الرعي على تنوع الخنافس التي تعيش على الأرض.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قاموا بجمع عينات من الخنافس من الحقول ذات ثلاث أنواع مختلفة من الرعي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رعي الأغنام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رعي البقر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رعي الخيل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2731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2731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يظهر الشكل نتائج أخذ العينات.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حدد المجال الذي يظهر أعلى مستوى من ثراء الأنواع. اشرح اجابتك؟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552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الحقل 2 : الحقل الذي ترعى فيه الأبقار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552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يحتوي هذا الحقل على عدد أكبر من الخنافس / 20 نوع </a:t>
            </a: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EC52B06-8176-A3BB-492F-027E27F28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" t="8891" r="4808" b="14595"/>
          <a:stretch/>
        </p:blipFill>
        <p:spPr>
          <a:xfrm>
            <a:off x="520153" y="1732157"/>
            <a:ext cx="4795261" cy="168011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D8F8277-15E0-9BF8-1C8C-E8756B297AC1}"/>
              </a:ext>
            </a:extLst>
          </p:cNvPr>
          <p:cNvSpPr txBox="1"/>
          <p:nvPr/>
        </p:nvSpPr>
        <p:spPr>
          <a:xfrm>
            <a:off x="2456076" y="1832517"/>
            <a:ext cx="40887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282C0BA-44F6-FF7D-3DD5-86D225FC4C3B}"/>
              </a:ext>
            </a:extLst>
          </p:cNvPr>
          <p:cNvSpPr txBox="1"/>
          <p:nvPr/>
        </p:nvSpPr>
        <p:spPr>
          <a:xfrm>
            <a:off x="4977497" y="1832517"/>
            <a:ext cx="40887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82E7C60-BBD3-0904-5E4D-7DEDBE4F08E1}"/>
              </a:ext>
            </a:extLst>
          </p:cNvPr>
          <p:cNvSpPr txBox="1"/>
          <p:nvPr/>
        </p:nvSpPr>
        <p:spPr>
          <a:xfrm>
            <a:off x="267629" y="2294182"/>
            <a:ext cx="652050" cy="6463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عدد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أنواع الخنافس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84341F4-B69F-CF03-74FE-71E76C465B5B}"/>
              </a:ext>
            </a:extLst>
          </p:cNvPr>
          <p:cNvSpPr txBox="1"/>
          <p:nvPr/>
        </p:nvSpPr>
        <p:spPr>
          <a:xfrm>
            <a:off x="2660515" y="2294182"/>
            <a:ext cx="780585" cy="6463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المجموع الكلي للخنافس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485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492;p20">
            <a:extLst>
              <a:ext uri="{FF2B5EF4-FFF2-40B4-BE49-F238E27FC236}">
                <a16:creationId xmlns:a16="http://schemas.microsoft.com/office/drawing/2014/main" id="{C9B5310B-FC92-7F6A-E1CC-9E503826358E}"/>
              </a:ext>
            </a:extLst>
          </p:cNvPr>
          <p:cNvSpPr/>
          <p:nvPr/>
        </p:nvSpPr>
        <p:spPr>
          <a:xfrm>
            <a:off x="6112130" y="3550207"/>
            <a:ext cx="2589019" cy="1028378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E7E6E6">
              <a:lumMod val="20000"/>
              <a:lumOff val="80000"/>
            </a:srgbClr>
          </a:solidFill>
          <a:ln w="19050">
            <a:solidFill>
              <a:sysClr val="windowText" lastClr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ar-OM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ولا تحتاج الطيور</a:t>
            </a:r>
            <a:br>
              <a:rPr lang="ar-OM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والثدييات إلى استخدام الطاقة للحفاظ على دفء أجسامها</a:t>
            </a:r>
            <a:endParaRPr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492;p20">
            <a:extLst>
              <a:ext uri="{FF2B5EF4-FFF2-40B4-BE49-F238E27FC236}">
                <a16:creationId xmlns:a16="http://schemas.microsoft.com/office/drawing/2014/main" id="{E728B915-B4E1-1443-4115-3E06882CCC95}"/>
              </a:ext>
            </a:extLst>
          </p:cNvPr>
          <p:cNvSpPr/>
          <p:nvPr/>
        </p:nvSpPr>
        <p:spPr>
          <a:xfrm>
            <a:off x="5436640" y="2427355"/>
            <a:ext cx="2499359" cy="946560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FFF7FD"/>
          </a:solidFill>
          <a:ln w="19050">
            <a:solidFill>
              <a:sysClr val="windowText" lastClr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ar-OM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وهناك ضوء ذو شدة عالية على مدار السنة، </a:t>
            </a:r>
          </a:p>
        </p:txBody>
      </p:sp>
      <p:pic>
        <p:nvPicPr>
          <p:cNvPr id="27" name="Picture 2" descr="https://i.pinimg.com/564x/53/4b/0d/534b0dcd03bdc08d7cc380c7c9fda80f.jpg">
            <a:extLst>
              <a:ext uri="{FF2B5EF4-FFF2-40B4-BE49-F238E27FC236}">
                <a16:creationId xmlns:a16="http://schemas.microsoft.com/office/drawing/2014/main" id="{ABC0C746-58A1-03A0-867B-A14211762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19571" r="19078" b="14570"/>
          <a:stretch/>
        </p:blipFill>
        <p:spPr bwMode="auto">
          <a:xfrm>
            <a:off x="6591743" y="710388"/>
            <a:ext cx="2109406" cy="17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E58483D-4BAB-CEE4-525D-D284E4967AB5}"/>
              </a:ext>
            </a:extLst>
          </p:cNvPr>
          <p:cNvSpPr txBox="1"/>
          <p:nvPr/>
        </p:nvSpPr>
        <p:spPr>
          <a:xfrm>
            <a:off x="944881" y="508571"/>
            <a:ext cx="6067563" cy="51077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2400" kern="1200" dirty="0">
                <a:solidFill>
                  <a:prstClr val="black"/>
                </a:solidFill>
                <a:ea typeface="Calibri" panose="020F0502020204030204" pitchFamily="34" charset="0"/>
              </a:rPr>
              <a:t>تُعد المناطق الاستوائية مراكز مهمة للتنوع البيولوجي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40B7B89C-1A85-EB5A-88C9-B328ECC37243}"/>
              </a:ext>
            </a:extLst>
          </p:cNvPr>
          <p:cNvSpPr txBox="1"/>
          <p:nvPr/>
        </p:nvSpPr>
        <p:spPr>
          <a:xfrm>
            <a:off x="3072352" y="3370304"/>
            <a:ext cx="2941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هناك نحو 1500نوع من الطيور في أمريكا الوسطى.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ولكن هناك 300نوع فقط في الأقاليم الشمالية الغربية لكندا </a:t>
            </a:r>
            <a:endPara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492;p20">
            <a:extLst>
              <a:ext uri="{FF2B5EF4-FFF2-40B4-BE49-F238E27FC236}">
                <a16:creationId xmlns:a16="http://schemas.microsoft.com/office/drawing/2014/main" id="{A492E234-7B53-96D3-F4EB-C3C4B9A48BFE}"/>
              </a:ext>
            </a:extLst>
          </p:cNvPr>
          <p:cNvSpPr/>
          <p:nvPr/>
        </p:nvSpPr>
        <p:spPr>
          <a:xfrm>
            <a:off x="3671242" y="1189382"/>
            <a:ext cx="2589019" cy="1140000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>
            <a:solidFill>
              <a:sysClr val="windowText" lastClr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ar-OM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وقد يكون السبب في ذلك هو أن الظروف المعيشية ليست</a:t>
            </a:r>
            <a:br>
              <a:rPr lang="ar-OM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شديدة القسوة (لا يوجد صقيع أو ثلج أو جليد،) 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1A4E36-263C-FD49-8407-59E7EAE7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24" y="1097205"/>
            <a:ext cx="2538927" cy="35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0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1ECEC24-387D-1A4C-C771-575741DECE8A}"/>
              </a:ext>
            </a:extLst>
          </p:cNvPr>
          <p:cNvSpPr txBox="1"/>
          <p:nvPr/>
        </p:nvSpPr>
        <p:spPr>
          <a:xfrm>
            <a:off x="880946" y="3469697"/>
            <a:ext cx="276922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1500" b="0" i="0" dirty="0">
                <a:solidFill>
                  <a:srgbClr val="000000"/>
                </a:solidFill>
                <a:effectLst/>
                <a:latin typeface="Muna"/>
              </a:rPr>
              <a:t>. </a:t>
            </a:r>
            <a:br>
              <a:rPr lang="ar-OM" dirty="0"/>
            </a:br>
            <a:endParaRPr lang="en-US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473309C-FFC8-BF5B-03A2-4220C2DFC6F7}"/>
              </a:ext>
            </a:extLst>
          </p:cNvPr>
          <p:cNvSpPr txBox="1"/>
          <p:nvPr/>
        </p:nvSpPr>
        <p:spPr>
          <a:xfrm>
            <a:off x="4098073" y="3469697"/>
            <a:ext cx="17730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OM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na"/>
                <a:cs typeface="Arial"/>
                <a:sym typeface="Arial"/>
              </a:rPr>
              <a:t>، </a:t>
            </a:r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8F164C8-5C00-27BA-5338-09F343941964}"/>
              </a:ext>
            </a:extLst>
          </p:cNvPr>
          <p:cNvSpPr txBox="1"/>
          <p:nvPr/>
        </p:nvSpPr>
        <p:spPr>
          <a:xfrm>
            <a:off x="5670368" y="795478"/>
            <a:ext cx="2585330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التنوع الجيني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D989F-C0FB-11BA-B060-34421AB3A228}"/>
              </a:ext>
            </a:extLst>
          </p:cNvPr>
          <p:cNvSpPr txBox="1"/>
          <p:nvPr/>
        </p:nvSpPr>
        <p:spPr>
          <a:xfrm>
            <a:off x="6676081" y="2281919"/>
            <a:ext cx="1979685" cy="1938992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 rtl="1">
              <a:defRPr/>
            </a:pPr>
            <a:endParaRPr lang="ar-OM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rtl="1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هو تنوع </a:t>
            </a:r>
            <a:r>
              <a:rPr lang="ar-OM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الأليلات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داخل الجينات الموجودة في جينوم نوع محدد من الكائنات الحية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9530564-08AD-23EB-9913-6B971AB00234}"/>
              </a:ext>
            </a:extLst>
          </p:cNvPr>
          <p:cNvSpPr txBox="1"/>
          <p:nvPr/>
        </p:nvSpPr>
        <p:spPr>
          <a:xfrm>
            <a:off x="3929173" y="2281919"/>
            <a:ext cx="2465513" cy="1938992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 rtl="1"/>
            <a:endParaRPr lang="ar-OM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تمتلك جميع الأفراد ضمن نوع ما الجينات نفسها، ولكنهم</a:t>
            </a:r>
            <a:b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لا يمتلكون جميعا </a:t>
            </a:r>
            <a:r>
              <a:rPr lang="ar-OM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الأليلات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نفسها لتلك الجينات </a:t>
            </a:r>
            <a:r>
              <a:rPr lang="ar-OM" sz="2000" b="0" i="0" dirty="0">
                <a:solidFill>
                  <a:srgbClr val="000000"/>
                </a:solidFill>
                <a:effectLst/>
                <a:latin typeface="Muna"/>
              </a:rPr>
              <a:t>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1517FA3-6ECD-E4C4-BA53-48409611CD11}"/>
              </a:ext>
            </a:extLst>
          </p:cNvPr>
          <p:cNvSpPr txBox="1"/>
          <p:nvPr/>
        </p:nvSpPr>
        <p:spPr>
          <a:xfrm>
            <a:off x="447350" y="2283025"/>
            <a:ext cx="3237623" cy="1938992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 rtl="1"/>
            <a:endParaRPr lang="ar-OM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 تقييم التنوع الجيني داخل نوع ما من خلال حساب نسبة الجينات التي لها أليلات مختلفة، ومن خلال عدد </a:t>
            </a:r>
            <a:r>
              <a:rPr lang="ar-OM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الأليلات</a:t>
            </a:r>
            <a:b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الموجودة لكل جين من هذه الجينات 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884153E-4CB0-59A3-7016-ABBBDEA17DAC}"/>
              </a:ext>
            </a:extLst>
          </p:cNvPr>
          <p:cNvSpPr txBox="1"/>
          <p:nvPr/>
        </p:nvSpPr>
        <p:spPr>
          <a:xfrm>
            <a:off x="7058392" y="2081864"/>
            <a:ext cx="134159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مفهومه</a:t>
            </a:r>
            <a:endParaRPr lang="en-US" sz="20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C15E43E-5917-D090-3073-2B37DFBBC433}"/>
              </a:ext>
            </a:extLst>
          </p:cNvPr>
          <p:cNvSpPr txBox="1"/>
          <p:nvPr/>
        </p:nvSpPr>
        <p:spPr>
          <a:xfrm>
            <a:off x="4457360" y="2081864"/>
            <a:ext cx="134159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تواجده</a:t>
            </a:r>
            <a:endParaRPr lang="en-US" sz="20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3D4393B-DC65-1590-3696-8948AA951D90}"/>
              </a:ext>
            </a:extLst>
          </p:cNvPr>
          <p:cNvSpPr txBox="1"/>
          <p:nvPr/>
        </p:nvSpPr>
        <p:spPr>
          <a:xfrm>
            <a:off x="1277020" y="2081864"/>
            <a:ext cx="151064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طريقة تقييمه</a:t>
            </a:r>
            <a:endParaRPr lang="en-US" sz="20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C42FCAF-E88A-2766-ED6C-E929DB963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36"/>
          <a:stretch/>
        </p:blipFill>
        <p:spPr>
          <a:xfrm>
            <a:off x="1286341" y="371222"/>
            <a:ext cx="3910362" cy="12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>
          <a:extLst>
            <a:ext uri="{FF2B5EF4-FFF2-40B4-BE49-F238E27FC236}">
              <a16:creationId xmlns:a16="http://schemas.microsoft.com/office/drawing/2014/main" id="{39595EBA-78F2-BBED-172E-A82187819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" name="Google Shape;5019;p43">
            <a:hlinkClick r:id="rId3" action="ppaction://hlinksldjump"/>
            <a:extLst>
              <a:ext uri="{FF2B5EF4-FFF2-40B4-BE49-F238E27FC236}">
                <a16:creationId xmlns:a16="http://schemas.microsoft.com/office/drawing/2014/main" id="{EECA24C4-CA46-31D8-0609-FEBE1DF28E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893769" y="-278958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0" name="Google Shape;5020;p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986B44-6815-D9A9-DA13-93BDF290E9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896120" y="35816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1" name="Google Shape;5021;p4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CD9884C-E38A-3188-F049-4BF8BFD286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425795" y="3581602"/>
            <a:ext cx="400038" cy="3279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92;p20">
            <a:extLst>
              <a:ext uri="{FF2B5EF4-FFF2-40B4-BE49-F238E27FC236}">
                <a16:creationId xmlns:a16="http://schemas.microsoft.com/office/drawing/2014/main" id="{2DD73412-1BDA-1574-6D09-6188C4061056}"/>
              </a:ext>
            </a:extLst>
          </p:cNvPr>
          <p:cNvSpPr/>
          <p:nvPr/>
        </p:nvSpPr>
        <p:spPr>
          <a:xfrm>
            <a:off x="5692139" y="438407"/>
            <a:ext cx="2802541" cy="1143042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r" rtl="1">
              <a:buClrTx/>
            </a:pP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يتميز التنوع الجيني الموجود بين أنواع النباتات المزروعة والحيوانات الأليفة بأنه واضح 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Google Shape;492;p20">
            <a:extLst>
              <a:ext uri="{FF2B5EF4-FFF2-40B4-BE49-F238E27FC236}">
                <a16:creationId xmlns:a16="http://schemas.microsoft.com/office/drawing/2014/main" id="{7C77F863-ED9C-9D33-BA54-3EC6BA76A10D}"/>
              </a:ext>
            </a:extLst>
          </p:cNvPr>
          <p:cNvSpPr/>
          <p:nvPr/>
        </p:nvSpPr>
        <p:spPr>
          <a:xfrm>
            <a:off x="5335080" y="2297337"/>
            <a:ext cx="2802540" cy="1010173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rtl="1">
              <a:buClrTx/>
            </a:pP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يوجد تنوع جيني مماثل،  ليس واضحا دائما، في الجماعات الأحيائية الطبيعية 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718;p23">
            <a:extLst>
              <a:ext uri="{FF2B5EF4-FFF2-40B4-BE49-F238E27FC236}">
                <a16:creationId xmlns:a16="http://schemas.microsoft.com/office/drawing/2014/main" id="{37E54FFD-322C-C806-C0C4-CCCAC5559D5E}"/>
              </a:ext>
            </a:extLst>
          </p:cNvPr>
          <p:cNvSpPr/>
          <p:nvPr/>
        </p:nvSpPr>
        <p:spPr>
          <a:xfrm>
            <a:off x="8539853" y="767524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718;p23">
            <a:extLst>
              <a:ext uri="{FF2B5EF4-FFF2-40B4-BE49-F238E27FC236}">
                <a16:creationId xmlns:a16="http://schemas.microsoft.com/office/drawing/2014/main" id="{EC9C9F84-2880-6C0D-A170-D07810836BA4}"/>
              </a:ext>
            </a:extLst>
          </p:cNvPr>
          <p:cNvSpPr/>
          <p:nvPr/>
        </p:nvSpPr>
        <p:spPr>
          <a:xfrm>
            <a:off x="8248128" y="2560021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718;p23">
            <a:extLst>
              <a:ext uri="{FF2B5EF4-FFF2-40B4-BE49-F238E27FC236}">
                <a16:creationId xmlns:a16="http://schemas.microsoft.com/office/drawing/2014/main" id="{2DB893AF-72F0-217C-DA5B-9BB9DC0D8F30}"/>
              </a:ext>
            </a:extLst>
          </p:cNvPr>
          <p:cNvSpPr/>
          <p:nvPr/>
        </p:nvSpPr>
        <p:spPr>
          <a:xfrm>
            <a:off x="8283052" y="3976724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Google Shape;492;p20">
            <a:extLst>
              <a:ext uri="{FF2B5EF4-FFF2-40B4-BE49-F238E27FC236}">
                <a16:creationId xmlns:a16="http://schemas.microsoft.com/office/drawing/2014/main" id="{78F1E360-5C83-5E76-85D0-09259FF3858D}"/>
              </a:ext>
            </a:extLst>
          </p:cNvPr>
          <p:cNvSpPr/>
          <p:nvPr/>
        </p:nvSpPr>
        <p:spPr>
          <a:xfrm>
            <a:off x="5224572" y="3765795"/>
            <a:ext cx="2972119" cy="898443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r" rtl="1">
              <a:buClrTx/>
            </a:pP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كما توجد اختلافات جينية بين الجماعات الأحيائية من النوع نفسه 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BC4C43-403C-3622-F3F7-37AE16D545B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980A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81155" y="725579"/>
            <a:ext cx="1126058" cy="833201"/>
          </a:xfrm>
          <a:prstGeom prst="rect">
            <a:avLst/>
          </a:prstGeom>
        </p:spPr>
      </p:pic>
      <p:pic>
        <p:nvPicPr>
          <p:cNvPr id="12" name="Picture 6" descr="https://i.pinimg.com/564x/62/62/66/626266395defa094270b6b27b5eefa23.jpg">
            <a:extLst>
              <a:ext uri="{FF2B5EF4-FFF2-40B4-BE49-F238E27FC236}">
                <a16:creationId xmlns:a16="http://schemas.microsoft.com/office/drawing/2014/main" id="{C2783214-F104-0F80-BD33-FE305B110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6010" r="3924" b="5641"/>
          <a:stretch/>
        </p:blipFill>
        <p:spPr bwMode="auto">
          <a:xfrm>
            <a:off x="326834" y="2080259"/>
            <a:ext cx="2535137" cy="25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4D623926-7575-514B-53CD-383E0BC68811}"/>
              </a:ext>
            </a:extLst>
          </p:cNvPr>
          <p:cNvSpPr/>
          <p:nvPr/>
        </p:nvSpPr>
        <p:spPr>
          <a:xfrm>
            <a:off x="1582205" y="2480628"/>
            <a:ext cx="1263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ar-OM" sz="24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لنتعرف على مميزات التنوع الجيني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0F38BE1-2FBA-16F3-4FA6-AF8528183F82}"/>
              </a:ext>
            </a:extLst>
          </p:cNvPr>
          <p:cNvSpPr txBox="1"/>
          <p:nvPr/>
        </p:nvSpPr>
        <p:spPr>
          <a:xfrm>
            <a:off x="1602681" y="1119784"/>
            <a:ext cx="3403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لأنه يمكننا رؤية الاختلافات بين أفراد هذه الأنواع (على سبيل المثال بين أنواع ورد الحديقة أو سلالات الكلاب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3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مربع نص 33">
            <a:extLst>
              <a:ext uri="{FF2B5EF4-FFF2-40B4-BE49-F238E27FC236}">
                <a16:creationId xmlns:a16="http://schemas.microsoft.com/office/drawing/2014/main" id="{8B6BCD1B-D1F3-6288-CF6A-9899F61AFEC8}"/>
              </a:ext>
            </a:extLst>
          </p:cNvPr>
          <p:cNvSpPr txBox="1"/>
          <p:nvPr/>
        </p:nvSpPr>
        <p:spPr>
          <a:xfrm>
            <a:off x="862289" y="1331075"/>
            <a:ext cx="251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::</a:t>
            </a:r>
            <a:b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شكل حر: شكل 46">
            <a:extLst>
              <a:ext uri="{FF2B5EF4-FFF2-40B4-BE49-F238E27FC236}">
                <a16:creationId xmlns:a16="http://schemas.microsoft.com/office/drawing/2014/main" id="{D3CB0620-97DB-D025-7574-8554BEAAB990}"/>
              </a:ext>
            </a:extLst>
          </p:cNvPr>
          <p:cNvSpPr/>
          <p:nvPr/>
        </p:nvSpPr>
        <p:spPr>
          <a:xfrm>
            <a:off x="472907" y="2025486"/>
            <a:ext cx="1487937" cy="1535056"/>
          </a:xfrm>
          <a:custGeom>
            <a:avLst/>
            <a:gdLst>
              <a:gd name="connsiteX0" fmla="*/ 0 w 1843189"/>
              <a:gd name="connsiteY0" fmla="*/ 255848 h 1535056"/>
              <a:gd name="connsiteX1" fmla="*/ 255848 w 1843189"/>
              <a:gd name="connsiteY1" fmla="*/ 0 h 1535056"/>
              <a:gd name="connsiteX2" fmla="*/ 1587341 w 1843189"/>
              <a:gd name="connsiteY2" fmla="*/ 0 h 1535056"/>
              <a:gd name="connsiteX3" fmla="*/ 1843189 w 1843189"/>
              <a:gd name="connsiteY3" fmla="*/ 255848 h 1535056"/>
              <a:gd name="connsiteX4" fmla="*/ 1843189 w 1843189"/>
              <a:gd name="connsiteY4" fmla="*/ 1279208 h 1535056"/>
              <a:gd name="connsiteX5" fmla="*/ 1587341 w 1843189"/>
              <a:gd name="connsiteY5" fmla="*/ 1535056 h 1535056"/>
              <a:gd name="connsiteX6" fmla="*/ 255848 w 1843189"/>
              <a:gd name="connsiteY6" fmla="*/ 1535056 h 1535056"/>
              <a:gd name="connsiteX7" fmla="*/ 0 w 1843189"/>
              <a:gd name="connsiteY7" fmla="*/ 1279208 h 1535056"/>
              <a:gd name="connsiteX8" fmla="*/ 0 w 1843189"/>
              <a:gd name="connsiteY8" fmla="*/ 255848 h 153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3189" h="1535056">
                <a:moveTo>
                  <a:pt x="0" y="255848"/>
                </a:moveTo>
                <a:cubicBezTo>
                  <a:pt x="0" y="114547"/>
                  <a:pt x="114547" y="0"/>
                  <a:pt x="255848" y="0"/>
                </a:cubicBezTo>
                <a:lnTo>
                  <a:pt x="1587341" y="0"/>
                </a:lnTo>
                <a:cubicBezTo>
                  <a:pt x="1728642" y="0"/>
                  <a:pt x="1843189" y="114547"/>
                  <a:pt x="1843189" y="255848"/>
                </a:cubicBezTo>
                <a:lnTo>
                  <a:pt x="1843189" y="1279208"/>
                </a:lnTo>
                <a:cubicBezTo>
                  <a:pt x="1843189" y="1420509"/>
                  <a:pt x="1728642" y="1535056"/>
                  <a:pt x="1587341" y="1535056"/>
                </a:cubicBezTo>
                <a:lnTo>
                  <a:pt x="255848" y="1535056"/>
                </a:lnTo>
                <a:cubicBezTo>
                  <a:pt x="114547" y="1535056"/>
                  <a:pt x="0" y="1420509"/>
                  <a:pt x="0" y="1279208"/>
                </a:cubicBezTo>
                <a:lnTo>
                  <a:pt x="0" y="2558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35" tIns="151135" rIns="151135" bIns="151135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OM" sz="2000" b="1" kern="1200" dirty="0">
                <a:solidFill>
                  <a:srgbClr val="FFFE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هناك أيضا تنوع جيني داخل الجماعة الأحيائية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EF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شكل حر: شكل 48">
            <a:extLst>
              <a:ext uri="{FF2B5EF4-FFF2-40B4-BE49-F238E27FC236}">
                <a16:creationId xmlns:a16="http://schemas.microsoft.com/office/drawing/2014/main" id="{B3D08F29-EF1E-F476-CA8C-9C6F84360B07}"/>
              </a:ext>
            </a:extLst>
          </p:cNvPr>
          <p:cNvSpPr/>
          <p:nvPr/>
        </p:nvSpPr>
        <p:spPr>
          <a:xfrm>
            <a:off x="2336453" y="1541137"/>
            <a:ext cx="1935081" cy="2356624"/>
          </a:xfrm>
          <a:custGeom>
            <a:avLst/>
            <a:gdLst>
              <a:gd name="connsiteX0" fmla="*/ 0 w 2646411"/>
              <a:gd name="connsiteY0" fmla="*/ 255848 h 1535056"/>
              <a:gd name="connsiteX1" fmla="*/ 255848 w 2646411"/>
              <a:gd name="connsiteY1" fmla="*/ 0 h 1535056"/>
              <a:gd name="connsiteX2" fmla="*/ 2390563 w 2646411"/>
              <a:gd name="connsiteY2" fmla="*/ 0 h 1535056"/>
              <a:gd name="connsiteX3" fmla="*/ 2646411 w 2646411"/>
              <a:gd name="connsiteY3" fmla="*/ 255848 h 1535056"/>
              <a:gd name="connsiteX4" fmla="*/ 2646411 w 2646411"/>
              <a:gd name="connsiteY4" fmla="*/ 1279208 h 1535056"/>
              <a:gd name="connsiteX5" fmla="*/ 2390563 w 2646411"/>
              <a:gd name="connsiteY5" fmla="*/ 1535056 h 1535056"/>
              <a:gd name="connsiteX6" fmla="*/ 255848 w 2646411"/>
              <a:gd name="connsiteY6" fmla="*/ 1535056 h 1535056"/>
              <a:gd name="connsiteX7" fmla="*/ 0 w 2646411"/>
              <a:gd name="connsiteY7" fmla="*/ 1279208 h 1535056"/>
              <a:gd name="connsiteX8" fmla="*/ 0 w 2646411"/>
              <a:gd name="connsiteY8" fmla="*/ 255848 h 153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411" h="1535056">
                <a:moveTo>
                  <a:pt x="0" y="255848"/>
                </a:moveTo>
                <a:cubicBezTo>
                  <a:pt x="0" y="114547"/>
                  <a:pt x="114547" y="0"/>
                  <a:pt x="255848" y="0"/>
                </a:cubicBezTo>
                <a:lnTo>
                  <a:pt x="2390563" y="0"/>
                </a:lnTo>
                <a:cubicBezTo>
                  <a:pt x="2531864" y="0"/>
                  <a:pt x="2646411" y="114547"/>
                  <a:pt x="2646411" y="255848"/>
                </a:cubicBezTo>
                <a:lnTo>
                  <a:pt x="2646411" y="1279208"/>
                </a:lnTo>
                <a:cubicBezTo>
                  <a:pt x="2646411" y="1420509"/>
                  <a:pt x="2531864" y="1535056"/>
                  <a:pt x="2390563" y="1535056"/>
                </a:cubicBezTo>
                <a:lnTo>
                  <a:pt x="255848" y="1535056"/>
                </a:lnTo>
                <a:cubicBezTo>
                  <a:pt x="114547" y="1535056"/>
                  <a:pt x="0" y="1420509"/>
                  <a:pt x="0" y="1279208"/>
                </a:cubicBezTo>
                <a:lnTo>
                  <a:pt x="0" y="2558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35" tIns="151135" rIns="151135" bIns="151135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OM" sz="2000" b="1" kern="1200" dirty="0">
                <a:solidFill>
                  <a:srgbClr val="FFFE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وهذا التنوع مهم جدا في تزويد الجماعات</a:t>
            </a:r>
            <a:br>
              <a:rPr lang="ar-OM" sz="2000" b="1" kern="1200" dirty="0">
                <a:solidFill>
                  <a:srgbClr val="FFFEF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2000" b="1" kern="1200" dirty="0">
                <a:solidFill>
                  <a:srgbClr val="FFFE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الأحيائية بالقدرة على التأقلم مع التغيرات التي تحدث في </a:t>
            </a: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CB0518DD-6F7F-1619-AE9A-E96A7000E128}"/>
              </a:ext>
            </a:extLst>
          </p:cNvPr>
          <p:cNvGrpSpPr/>
          <p:nvPr/>
        </p:nvGrpSpPr>
        <p:grpSpPr>
          <a:xfrm>
            <a:off x="4748386" y="3145144"/>
            <a:ext cx="1299927" cy="1097706"/>
            <a:chOff x="4958692" y="295273"/>
            <a:chExt cx="1137307" cy="1625600"/>
          </a:xfrm>
        </p:grpSpPr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E1F4867F-059D-B5F9-219D-C16E65B5C077}"/>
                </a:ext>
              </a:extLst>
            </p:cNvPr>
            <p:cNvSpPr/>
            <p:nvPr/>
          </p:nvSpPr>
          <p:spPr>
            <a:xfrm>
              <a:off x="4958692" y="295273"/>
              <a:ext cx="1137307" cy="16256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مستطيل: زوايا مستديرة 4">
              <a:extLst>
                <a:ext uri="{FF2B5EF4-FFF2-40B4-BE49-F238E27FC236}">
                  <a16:creationId xmlns:a16="http://schemas.microsoft.com/office/drawing/2014/main" id="{7C57E0DA-F117-2456-840C-63BA686A85AF}"/>
                </a:ext>
              </a:extLst>
            </p:cNvPr>
            <p:cNvSpPr txBox="1"/>
            <p:nvPr/>
          </p:nvSpPr>
          <p:spPr>
            <a:xfrm>
              <a:off x="5014211" y="350792"/>
              <a:ext cx="1026269" cy="1514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EDE1AFF-1A5A-1F98-5F7D-7D984E743DA1}"/>
              </a:ext>
            </a:extLst>
          </p:cNvPr>
          <p:cNvSpPr txBox="1"/>
          <p:nvPr/>
        </p:nvSpPr>
        <p:spPr>
          <a:xfrm>
            <a:off x="4763621" y="3340328"/>
            <a:ext cx="127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OM" sz="2000" b="1" kern="1200" dirty="0">
                <a:solidFill>
                  <a:srgbClr val="FFFEFC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والعوامل غير الحيوية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EF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E5B2AD41-742F-D81E-3A6B-16DE628C5356}"/>
              </a:ext>
            </a:extLst>
          </p:cNvPr>
          <p:cNvGrpSpPr/>
          <p:nvPr/>
        </p:nvGrpSpPr>
        <p:grpSpPr>
          <a:xfrm>
            <a:off x="4773918" y="1438762"/>
            <a:ext cx="1274395" cy="1237535"/>
            <a:chOff x="5088732" y="278827"/>
            <a:chExt cx="1296419" cy="1535056"/>
          </a:xfrm>
        </p:grpSpPr>
        <p:sp>
          <p:nvSpPr>
            <p:cNvPr id="41" name="مستطيل: زوايا مستديرة 40">
              <a:extLst>
                <a:ext uri="{FF2B5EF4-FFF2-40B4-BE49-F238E27FC236}">
                  <a16:creationId xmlns:a16="http://schemas.microsoft.com/office/drawing/2014/main" id="{F046468F-A571-695D-81E6-008EADC0CA80}"/>
                </a:ext>
              </a:extLst>
            </p:cNvPr>
            <p:cNvSpPr/>
            <p:nvPr/>
          </p:nvSpPr>
          <p:spPr>
            <a:xfrm>
              <a:off x="5088732" y="278827"/>
              <a:ext cx="1296419" cy="153505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مستطيل: زوايا مستديرة 4">
              <a:extLst>
                <a:ext uri="{FF2B5EF4-FFF2-40B4-BE49-F238E27FC236}">
                  <a16:creationId xmlns:a16="http://schemas.microsoft.com/office/drawing/2014/main" id="{C408FBA3-4D85-11AB-B88B-DA2D56F73AC5}"/>
                </a:ext>
              </a:extLst>
            </p:cNvPr>
            <p:cNvSpPr txBox="1"/>
            <p:nvPr/>
          </p:nvSpPr>
          <p:spPr>
            <a:xfrm>
              <a:off x="5152018" y="342113"/>
              <a:ext cx="1169847" cy="1408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DE8EB91-A304-1F2A-6E88-5BE371ECFDEA}"/>
              </a:ext>
            </a:extLst>
          </p:cNvPr>
          <p:cNvSpPr txBox="1"/>
          <p:nvPr/>
        </p:nvSpPr>
        <p:spPr>
          <a:xfrm>
            <a:off x="4889632" y="1649154"/>
            <a:ext cx="127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FFFEF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العوامل الحيوية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EF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سهم: لليمين 51">
            <a:extLst>
              <a:ext uri="{FF2B5EF4-FFF2-40B4-BE49-F238E27FC236}">
                <a16:creationId xmlns:a16="http://schemas.microsoft.com/office/drawing/2014/main" id="{1DB34C5B-8B2D-4758-4CA4-AB958237929C}"/>
              </a:ext>
            </a:extLst>
          </p:cNvPr>
          <p:cNvSpPr/>
          <p:nvPr/>
        </p:nvSpPr>
        <p:spPr>
          <a:xfrm>
            <a:off x="1786274" y="2538659"/>
            <a:ext cx="557463" cy="35482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سهم: لليمين 53">
            <a:extLst>
              <a:ext uri="{FF2B5EF4-FFF2-40B4-BE49-F238E27FC236}">
                <a16:creationId xmlns:a16="http://schemas.microsoft.com/office/drawing/2014/main" id="{2160815F-6DB8-0FCB-1D8D-93C69EB050A7}"/>
              </a:ext>
            </a:extLst>
          </p:cNvPr>
          <p:cNvSpPr/>
          <p:nvPr/>
        </p:nvSpPr>
        <p:spPr>
          <a:xfrm>
            <a:off x="4347466" y="2042365"/>
            <a:ext cx="350520" cy="3581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سهم: لليمين 54">
            <a:extLst>
              <a:ext uri="{FF2B5EF4-FFF2-40B4-BE49-F238E27FC236}">
                <a16:creationId xmlns:a16="http://schemas.microsoft.com/office/drawing/2014/main" id="{55E99002-5149-AAF3-12B1-B8365196C78E}"/>
              </a:ext>
            </a:extLst>
          </p:cNvPr>
          <p:cNvSpPr/>
          <p:nvPr/>
        </p:nvSpPr>
        <p:spPr>
          <a:xfrm>
            <a:off x="4334700" y="3335857"/>
            <a:ext cx="350520" cy="3581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6EBCA6C-BFAB-2F1F-2081-D187DA9EADFD}"/>
              </a:ext>
            </a:extLst>
          </p:cNvPr>
          <p:cNvSpPr txBox="1"/>
          <p:nvPr/>
        </p:nvSpPr>
        <p:spPr>
          <a:xfrm>
            <a:off x="6798071" y="3267743"/>
            <a:ext cx="1821806" cy="1354217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ar-OM" sz="1000" b="0" i="0" dirty="0">
                <a:solidFill>
                  <a:srgbClr val="000000"/>
                </a:solidFill>
                <a:effectLst/>
                <a:latin typeface="ArialMT"/>
              </a:rPr>
              <a:t> </a:t>
            </a:r>
            <a:br>
              <a:rPr lang="en-US" sz="1000" b="0" i="0" dirty="0">
                <a:solidFill>
                  <a:srgbClr val="000000"/>
                </a:solidFill>
                <a:effectLst/>
                <a:latin typeface="ArialMT"/>
              </a:rPr>
            </a:b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والتغيرات في درجات الحرارة، والملوحة، والرطوبة، أو معدل سقوط الأمطار </a:t>
            </a:r>
            <a:endParaRPr lang="en-US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A6A411D-CE95-48B5-C017-6A026776C04A}"/>
              </a:ext>
            </a:extLst>
          </p:cNvPr>
          <p:cNvSpPr txBox="1"/>
          <p:nvPr/>
        </p:nvSpPr>
        <p:spPr>
          <a:xfrm>
            <a:off x="6780400" y="829635"/>
            <a:ext cx="1857148" cy="646331"/>
          </a:xfrm>
          <a:prstGeom prst="rect">
            <a:avLst/>
          </a:prstGeom>
          <a:solidFill>
            <a:schemeClr val="accent4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kumimoji="0" lang="ar-OM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na"/>
                <a:cs typeface="Arial"/>
                <a:sym typeface="Arial"/>
              </a:rPr>
              <a:t> 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التنافس مع الأنواع الأخرى،،</a:t>
            </a:r>
            <a:endParaRPr lang="en-US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158EC1B-12DC-4EBA-6149-51FBCA2A5ABD}"/>
              </a:ext>
            </a:extLst>
          </p:cNvPr>
          <p:cNvSpPr txBox="1"/>
          <p:nvPr/>
        </p:nvSpPr>
        <p:spPr>
          <a:xfrm>
            <a:off x="6780400" y="1639342"/>
            <a:ext cx="1857148" cy="646331"/>
          </a:xfrm>
          <a:prstGeom prst="rect">
            <a:avLst/>
          </a:prstGeom>
          <a:solidFill>
            <a:schemeClr val="accent4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وتجنب المفترسات</a:t>
            </a:r>
          </a:p>
          <a:p>
            <a:pPr algn="ctr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الجديدة،</a:t>
            </a:r>
            <a:endParaRPr lang="en-US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85F67BD-E7A0-D13F-6831-587C4EAF226E}"/>
              </a:ext>
            </a:extLst>
          </p:cNvPr>
          <p:cNvSpPr txBox="1"/>
          <p:nvPr/>
        </p:nvSpPr>
        <p:spPr>
          <a:xfrm>
            <a:off x="6813944" y="2471051"/>
            <a:ext cx="1857149" cy="646331"/>
          </a:xfrm>
          <a:prstGeom prst="rect">
            <a:avLst/>
          </a:prstGeom>
          <a:solidFill>
            <a:schemeClr val="accent4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ومقاومة سلالات جديدة من الأمراض</a:t>
            </a:r>
            <a:endParaRPr lang="en-US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رسم 10" descr="عودة مع تعبئة خالصة">
            <a:extLst>
              <a:ext uri="{FF2B5EF4-FFF2-40B4-BE49-F238E27FC236}">
                <a16:creationId xmlns:a16="http://schemas.microsoft.com/office/drawing/2014/main" id="{A248D674-C2C6-8E92-BA1E-973B962CD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1714" y="1040321"/>
            <a:ext cx="914400" cy="780868"/>
          </a:xfrm>
          <a:prstGeom prst="rect">
            <a:avLst/>
          </a:prstGeom>
        </p:spPr>
      </p:pic>
      <p:pic>
        <p:nvPicPr>
          <p:cNvPr id="12" name="رسم 11" descr="عودة مع تعبئة خالصة">
            <a:extLst>
              <a:ext uri="{FF2B5EF4-FFF2-40B4-BE49-F238E27FC236}">
                <a16:creationId xmlns:a16="http://schemas.microsoft.com/office/drawing/2014/main" id="{9D4CE18E-F6E1-9D13-BC1C-DD48574F8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7323" y="3347195"/>
            <a:ext cx="914400" cy="914400"/>
          </a:xfrm>
          <a:prstGeom prst="rect">
            <a:avLst/>
          </a:prstGeom>
        </p:spPr>
      </p:pic>
      <p:pic>
        <p:nvPicPr>
          <p:cNvPr id="13" name="رسم 12" descr="عودة مع تعبئة خالصة">
            <a:extLst>
              <a:ext uri="{FF2B5EF4-FFF2-40B4-BE49-F238E27FC236}">
                <a16:creationId xmlns:a16="http://schemas.microsoft.com/office/drawing/2014/main" id="{BCDCFC9A-6266-2879-DD58-26A3F8423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7698" y="1628646"/>
            <a:ext cx="914400" cy="675288"/>
          </a:xfrm>
          <a:prstGeom prst="rect">
            <a:avLst/>
          </a:prstGeom>
        </p:spPr>
      </p:pic>
      <p:pic>
        <p:nvPicPr>
          <p:cNvPr id="14" name="رسم 13" descr="عودة مع تعبئة خالصة">
            <a:extLst>
              <a:ext uri="{FF2B5EF4-FFF2-40B4-BE49-F238E27FC236}">
                <a16:creationId xmlns:a16="http://schemas.microsoft.com/office/drawing/2014/main" id="{4255D2EF-F082-F45C-E017-FC046FEB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928658" y="2245688"/>
            <a:ext cx="914400" cy="83299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6D477BD-D64A-F52A-9533-6A8CAE41571D}"/>
              </a:ext>
            </a:extLst>
          </p:cNvPr>
          <p:cNvSpPr txBox="1"/>
          <p:nvPr/>
        </p:nvSpPr>
        <p:spPr>
          <a:xfrm>
            <a:off x="1829154" y="539960"/>
            <a:ext cx="4195440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التنوع الجيني داخل الجماعة الأحيائية </a:t>
            </a:r>
          </a:p>
        </p:txBody>
      </p:sp>
    </p:spTree>
    <p:extLst>
      <p:ext uri="{BB962C8B-B14F-4D97-AF65-F5344CB8AC3E}">
        <p14:creationId xmlns:p14="http://schemas.microsoft.com/office/powerpoint/2010/main" val="1661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8" grpId="0"/>
      <p:bldP spid="52" grpId="0" animBg="1"/>
      <p:bldP spid="54" grpId="0" animBg="1"/>
      <p:bldP spid="55" grpId="0" animBg="1"/>
      <p:bldP spid="2" grpId="0" animBg="1"/>
      <p:bldP spid="4" grpId="0" animBg="1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" name="Google Shape;4865;p37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6427777" y="991027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873" name="Google Shape;4873;p37"/>
          <p:cNvGrpSpPr/>
          <p:nvPr/>
        </p:nvGrpSpPr>
        <p:grpSpPr>
          <a:xfrm>
            <a:off x="2014615" y="922074"/>
            <a:ext cx="3626319" cy="99499"/>
            <a:chOff x="5119825" y="1558875"/>
            <a:chExt cx="703675" cy="116075"/>
          </a:xfrm>
        </p:grpSpPr>
        <p:sp>
          <p:nvSpPr>
            <p:cNvPr id="4874" name="Google Shape;4874;p37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7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7"/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77" name="Google Shape;4877;p3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37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37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12580" r="12580"/>
          <a:stretch/>
        </p:blipFill>
        <p:spPr>
          <a:xfrm rot="899957">
            <a:off x="6281294" y="4438626"/>
            <a:ext cx="522115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37">
            <a:hlinkClick r:id="" action="ppaction://hlinkshowjump?jump=previousslide"/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1" name="Google Shape;4881;p37"/>
          <p:cNvGrpSpPr/>
          <p:nvPr/>
        </p:nvGrpSpPr>
        <p:grpSpPr>
          <a:xfrm>
            <a:off x="6063723" y="-61304"/>
            <a:ext cx="458760" cy="506323"/>
            <a:chOff x="5241250" y="609200"/>
            <a:chExt cx="177525" cy="199875"/>
          </a:xfrm>
        </p:grpSpPr>
        <p:sp>
          <p:nvSpPr>
            <p:cNvPr id="4882" name="Google Shape;4882;p37"/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7"/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7"/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7"/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4872;p37"/>
          <p:cNvSpPr/>
          <p:nvPr/>
        </p:nvSpPr>
        <p:spPr>
          <a:xfrm>
            <a:off x="6465760" y="1167316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181385E-B6F4-5DFC-BE31-78A83E3AF811}"/>
              </a:ext>
            </a:extLst>
          </p:cNvPr>
          <p:cNvSpPr txBox="1"/>
          <p:nvPr/>
        </p:nvSpPr>
        <p:spPr>
          <a:xfrm>
            <a:off x="45803" y="1275217"/>
            <a:ext cx="5742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br>
              <a:rPr lang="ar-OM" dirty="0">
                <a:solidFill>
                  <a:schemeClr val="accent3">
                    <a:lumMod val="50000"/>
                  </a:schemeClr>
                </a:solidFill>
              </a:rPr>
            </a:b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266AA54E-E6BF-4853-1469-3A9273F9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Arial"/>
                <a:cs typeface="PT Simple Bold Ruled" panose="02010400000000000000" pitchFamily="2" charset="-78"/>
                <a:sym typeface="Arial"/>
              </a:rPr>
              <a:t>اهداف ومعايير الدرس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C6460"/>
              </a:solidFill>
              <a:effectLst/>
              <a:uLnTx/>
              <a:uFillTx/>
              <a:latin typeface="Arial"/>
              <a:cs typeface="PT Simple Bold Ruled" panose="02010400000000000000" pitchFamily="2" charset="-78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A4AC0E3-8DEE-7DBD-C5FD-062B9C64FC71}"/>
              </a:ext>
            </a:extLst>
          </p:cNvPr>
          <p:cNvSpPr txBox="1"/>
          <p:nvPr/>
        </p:nvSpPr>
        <p:spPr>
          <a:xfrm>
            <a:off x="698000" y="1085782"/>
            <a:ext cx="5698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ecular One"/>
              </a:rPr>
              <a:t>9-7 يشرح معنى المصطلحين: نظام بيئي</a:t>
            </a:r>
          </a:p>
          <a:p>
            <a:pPr algn="r" rtl="1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ecular One"/>
              </a:rPr>
              <a:t>وإطار بيئي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B1E0710-D32E-17DF-8D13-97DAF772BB10}"/>
              </a:ext>
            </a:extLst>
          </p:cNvPr>
          <p:cNvSpPr txBox="1"/>
          <p:nvPr/>
        </p:nvSpPr>
        <p:spPr>
          <a:xfrm>
            <a:off x="-161692" y="2139080"/>
            <a:ext cx="65894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يعرف مصطلح "النظام البيئي" ويذكر بعض</a:t>
            </a:r>
          </a:p>
          <a:p>
            <a:pPr algn="r" rtl="1"/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الأمثلة.</a:t>
            </a:r>
          </a:p>
          <a:p>
            <a:pPr algn="r" rtl="1"/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يعرف مصطلح "الإطار البيئي".</a:t>
            </a:r>
          </a:p>
          <a:p>
            <a:pPr algn="r" rtl="1"/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يميز بين المصطلحين "النظام البيئي"</a:t>
            </a:r>
          </a:p>
          <a:p>
            <a:pPr algn="r" rtl="1"/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و"الاطار البيئي</a:t>
            </a:r>
            <a:endParaRPr lang="en-US" sz="2000" b="1" kern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B709D203-692F-8A9E-F479-764A1254AB58}"/>
              </a:ext>
            </a:extLst>
          </p:cNvPr>
          <p:cNvSpPr/>
          <p:nvPr/>
        </p:nvSpPr>
        <p:spPr>
          <a:xfrm>
            <a:off x="415569" y="3305222"/>
            <a:ext cx="2895600" cy="135636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1" anchor="ctr"/>
          <a:lstStyle/>
          <a:p>
            <a:pPr algn="r" defTabSz="914377">
              <a:buClrTx/>
              <a:buFontTx/>
              <a:buNone/>
              <a:defRPr/>
            </a:pPr>
            <a:r>
              <a:rPr lang="ar-KW" sz="40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11" name="ON BACK">
            <a:extLst>
              <a:ext uri="{FF2B5EF4-FFF2-40B4-BE49-F238E27FC236}">
                <a16:creationId xmlns:a16="http://schemas.microsoft.com/office/drawing/2014/main" id="{3425B36C-E1E8-C1D8-9641-770554483BAC}"/>
              </a:ext>
            </a:extLst>
          </p:cNvPr>
          <p:cNvSpPr/>
          <p:nvPr/>
        </p:nvSpPr>
        <p:spPr>
          <a:xfrm>
            <a:off x="488630" y="3408315"/>
            <a:ext cx="1390427" cy="108204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1" anchor="ctr"/>
          <a:lstStyle/>
          <a:p>
            <a:pPr algn="ctr" defTabSz="914377">
              <a:buClrTx/>
              <a:buFontTx/>
              <a:buNone/>
              <a:defRPr/>
            </a:pPr>
            <a:r>
              <a:rPr lang="en-US" sz="36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</a:rPr>
              <a:t>ON</a:t>
            </a:r>
            <a:endParaRPr lang="ar-KW" sz="36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FF">
            <a:extLst>
              <a:ext uri="{FF2B5EF4-FFF2-40B4-BE49-F238E27FC236}">
                <a16:creationId xmlns:a16="http://schemas.microsoft.com/office/drawing/2014/main" id="{1122EF05-932B-4CC7-3B89-4F68429074BE}"/>
              </a:ext>
            </a:extLst>
          </p:cNvPr>
          <p:cNvSpPr/>
          <p:nvPr/>
        </p:nvSpPr>
        <p:spPr>
          <a:xfrm>
            <a:off x="1920742" y="3442382"/>
            <a:ext cx="1390427" cy="108204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1" anchor="ctr"/>
          <a:lstStyle/>
          <a:p>
            <a:pPr algn="ctr" defTabSz="914377">
              <a:buClrTx/>
              <a:buFontTx/>
              <a:buNone/>
              <a:defRPr/>
            </a:pPr>
            <a:r>
              <a:rPr lang="en-US" sz="36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</a:rPr>
              <a:t>OFF</a:t>
            </a:r>
            <a:endParaRPr lang="ar-KW" sz="36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تشغيل">
            <a:extLst>
              <a:ext uri="{FF2B5EF4-FFF2-40B4-BE49-F238E27FC236}">
                <a16:creationId xmlns:a16="http://schemas.microsoft.com/office/drawing/2014/main" id="{3E724D88-29A3-D283-ABDA-7AB17291DC9A}"/>
              </a:ext>
            </a:extLst>
          </p:cNvPr>
          <p:cNvSpPr/>
          <p:nvPr/>
        </p:nvSpPr>
        <p:spPr>
          <a:xfrm>
            <a:off x="642824" y="3408315"/>
            <a:ext cx="1082040" cy="108204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1" anchor="ctr"/>
          <a:lstStyle/>
          <a:p>
            <a:pPr algn="ctr" defTabSz="914377">
              <a:buClrTx/>
              <a:buFontTx/>
              <a:buNone/>
              <a:defRPr/>
            </a:pPr>
            <a:endParaRPr lang="ar-KW" sz="24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834E2791-074B-0098-B302-2E12CE3657FA}"/>
              </a:ext>
            </a:extLst>
          </p:cNvPr>
          <p:cNvSpPr/>
          <p:nvPr/>
        </p:nvSpPr>
        <p:spPr>
          <a:xfrm>
            <a:off x="1681874" y="425081"/>
            <a:ext cx="2998013" cy="74552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1219170">
              <a:buClrTx/>
              <a:buFontTx/>
              <a:buNone/>
              <a:defRPr/>
            </a:pPr>
            <a:r>
              <a:rPr lang="ar-KW" sz="28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Sultan normal" pitchFamily="2" charset="-78"/>
              </a:rPr>
              <a:t>استراتيجية </a:t>
            </a:r>
            <a:r>
              <a:rPr lang="ar-EG" sz="28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Sultan normal" pitchFamily="2" charset="-78"/>
              </a:rPr>
              <a:t>اللمبة المضيئة</a:t>
            </a:r>
            <a:endParaRPr lang="ar-KW" sz="2800" b="1" kern="1200" dirty="0">
              <a:solidFill>
                <a:srgbClr val="C00000"/>
              </a:solidFill>
              <a:latin typeface="Calibri" panose="020F0502020204030204"/>
              <a:ea typeface="+mn-ea"/>
              <a:cs typeface="Sultan normal" pitchFamily="2" charset="-78"/>
            </a:endParaRPr>
          </a:p>
        </p:txBody>
      </p:sp>
      <p:pic>
        <p:nvPicPr>
          <p:cNvPr id="21" name="ligth">
            <a:extLst>
              <a:ext uri="{FF2B5EF4-FFF2-40B4-BE49-F238E27FC236}">
                <a16:creationId xmlns:a16="http://schemas.microsoft.com/office/drawing/2014/main" id="{E84AD3A2-6462-2BE6-3B0C-2E235EBB6B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9239"/>
            <a:ext cx="3772383" cy="3905344"/>
          </a:xfrm>
          <a:prstGeom prst="rect">
            <a:avLst/>
          </a:prstGeom>
        </p:spPr>
      </p:pic>
      <p:grpSp>
        <p:nvGrpSpPr>
          <p:cNvPr id="22" name="السؤال الأول">
            <a:extLst>
              <a:ext uri="{FF2B5EF4-FFF2-40B4-BE49-F238E27FC236}">
                <a16:creationId xmlns:a16="http://schemas.microsoft.com/office/drawing/2014/main" id="{94CDE89F-BCE6-96A5-F108-C7396F54F43D}"/>
              </a:ext>
            </a:extLst>
          </p:cNvPr>
          <p:cNvGrpSpPr/>
          <p:nvPr/>
        </p:nvGrpSpPr>
        <p:grpSpPr>
          <a:xfrm>
            <a:off x="4679887" y="459239"/>
            <a:ext cx="3772385" cy="3905344"/>
            <a:chOff x="4215945" y="-127925"/>
            <a:chExt cx="5379353" cy="4960958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5B6B440E-4056-AFB0-B931-F136AF84F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945" y="-127925"/>
              <a:ext cx="5379353" cy="49609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B4165558-FFC0-9094-23E5-DDAA0CAE08DC}"/>
                </a:ext>
              </a:extLst>
            </p:cNvPr>
            <p:cNvSpPr txBox="1"/>
            <p:nvPr/>
          </p:nvSpPr>
          <p:spPr>
            <a:xfrm>
              <a:off x="5852675" y="501462"/>
              <a:ext cx="2105892" cy="7428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625519">
                <a:buFontTx/>
                <a:buNone/>
              </a:pPr>
              <a:endParaRPr lang="ar-OM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Jua"/>
              </a:endParaRP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4E9B31F-7323-3F9F-F34A-85F68008DC3A}"/>
              </a:ext>
            </a:extLst>
          </p:cNvPr>
          <p:cNvSpPr txBox="1"/>
          <p:nvPr/>
        </p:nvSpPr>
        <p:spPr>
          <a:xfrm>
            <a:off x="5605438" y="1050753"/>
            <a:ext cx="18660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OM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عرف المصطلح "التنوع الجيني"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9E94B2D-3348-A5C2-5BF5-AA2EA5A4E0AF}"/>
              </a:ext>
            </a:extLst>
          </p:cNvPr>
          <p:cNvSpPr txBox="1"/>
          <p:nvPr/>
        </p:nvSpPr>
        <p:spPr>
          <a:xfrm>
            <a:off x="973782" y="1398553"/>
            <a:ext cx="34572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OM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جميع </a:t>
            </a:r>
            <a:r>
              <a:rPr lang="ar-OM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الأليلات</a:t>
            </a:r>
            <a:r>
              <a:rPr lang="ar-OM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الخاصة بجميع الجينات المكونة لجينوم نوع من الكائنات الحية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6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1744 -2.9629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D1DCAF9-B508-77DA-E464-413C5E19D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07" y="624794"/>
            <a:ext cx="7010400" cy="35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77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732155" y="516195"/>
            <a:ext cx="5368289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أ. ّ تبدو الحلزونات المبينة في الصورة  1٩-٩مختلفة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بشكل كبير بعضها عن بعض. اشرح السبب في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كونها تتنمي جميعا إلى النوع نفسه.</a:t>
            </a: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777E676-109A-AD8D-8858-B5411D4418B5}"/>
              </a:ext>
            </a:extLst>
          </p:cNvPr>
          <p:cNvSpPr txBox="1"/>
          <p:nvPr/>
        </p:nvSpPr>
        <p:spPr>
          <a:xfrm>
            <a:off x="2491274" y="1716524"/>
            <a:ext cx="4609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500" b="1" i="0" dirty="0">
                <a:solidFill>
                  <a:srgbClr val="EE1D25"/>
                </a:solidFill>
                <a:effectLst/>
                <a:latin typeface="MunaBold"/>
              </a:rPr>
              <a:t>أ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باستخدام مفهوم النوع البيولوجي: تستطيع</a:t>
            </a:r>
            <a:b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 الحلزونات البرية التكاثر معا لإنتاج ذرية خصبة </a:t>
            </a:r>
            <a:b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64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678087" y="425502"/>
            <a:ext cx="5368289" cy="147732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ب. أحد مقاييس التنوع الجيني في جماعة أحيائية ما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هو تكرار </a:t>
            </a: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الأليلات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المختلفة، ونسبة الأفراد غير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متماثلة </a:t>
            </a: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الأليلات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اقترح كيف يمكنك استقصاء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ذلك في جماعة أحيائية من الحلزونات الموضحة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في الصورة 9-19.</a:t>
            </a: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ED3EEA-C189-F76B-A74A-C1682427A27A}"/>
              </a:ext>
            </a:extLst>
          </p:cNvPr>
          <p:cNvSpPr txBox="1"/>
          <p:nvPr/>
        </p:nvSpPr>
        <p:spPr>
          <a:xfrm>
            <a:off x="1100253" y="2093368"/>
            <a:ext cx="679005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اختر الخصائص التي يسهل التعرف </a:t>
            </a:r>
            <a:r>
              <a:rPr lang="ar-OM" sz="1800" b="1" kern="1200" dirty="0" err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عليها،على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سبيل المثال: لون الصدفة، وجود/غياب</a:t>
            </a:r>
            <a:b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الأشرطة الملونة الموجودة على الأصداف وعددها.</a:t>
            </a:r>
            <a:b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يمكن القيام بإجراء تجارب التكاثر لتحديد </a:t>
            </a:r>
            <a:r>
              <a:rPr lang="ar-OM" sz="1800" b="1" kern="1200" dirty="0" err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الأليلات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المختلفة ومعرفة أي منها سائد، أو متنح، أو ذو سيادة مشتركة.</a:t>
            </a:r>
            <a:b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ّ يتم تحديد مساحة معينة من الأرض وجمع عينة الحلزونات.</a:t>
            </a:r>
            <a:b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ّ إكمال جدول العد (الإحصاء) لمعرفة أعداد الحلزونات ذات الطرز المظهرية المختلفة.</a:t>
            </a:r>
            <a:b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استخدام النتائج لتقدير </a:t>
            </a:r>
            <a:r>
              <a:rPr lang="ar-OM" sz="1800" b="1" kern="1200" dirty="0" err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الأليلات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السائدة والمتنحية لصفة معينة، وذلك باستخدام نسب النتائج المتوقعة من </a:t>
            </a:r>
            <a:r>
              <a:rPr lang="ar-OM" sz="1800" b="1" kern="1200" dirty="0" err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التزاوجات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أحادية الهجين </a:t>
            </a:r>
            <a:r>
              <a:rPr lang="ar-OM" sz="1800" b="1" kern="1200" dirty="0" err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والتزاوجات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ثنائية الهجين. </a:t>
            </a:r>
            <a:br>
              <a:rPr lang="ar-OM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73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678087" y="628398"/>
            <a:ext cx="5368289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ج. اقترح وناقش تأثير كل مما يلي على التنوع الجيني: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التكاثر الانتقائي، تدمير الموطن البيئي، وإطلاق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الأسماك </a:t>
            </a: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المستزرعة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إلى الحياة البرية</a:t>
            </a: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690F105-3DB7-01A0-1337-3451DC04F542}"/>
              </a:ext>
            </a:extLst>
          </p:cNvPr>
          <p:cNvSpPr txBox="1"/>
          <p:nvPr/>
        </p:nvSpPr>
        <p:spPr>
          <a:xfrm>
            <a:off x="2304585" y="1786864"/>
            <a:ext cx="460917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400" b="1" i="0" dirty="0">
                <a:solidFill>
                  <a:srgbClr val="242021"/>
                </a:solidFill>
                <a:effectLst/>
                <a:latin typeface="MunaBold"/>
              </a:rPr>
              <a:t>التكاثر الانتقائي </a:t>
            </a: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- يقلل من التنوع الجيني.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يختار الإنسان كائنات حية فردية لها خصائص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ً محددة، وبالتالي هو فعليا يختار أليلات محددة؛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أما أليلات الكائنات الحية الأخرى التي لم يتم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اختيارها للتكاثر فتكون خارج الانتقاء. وهذا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يقلل من التنوع الجيني في المجمع الجيني</a:t>
            </a:r>
            <a:r>
              <a:rPr lang="ar-OM" dirty="0"/>
              <a:t> </a:t>
            </a:r>
            <a:br>
              <a:rPr lang="ar-OM" dirty="0"/>
            </a:br>
            <a:endParaRPr lang="en-US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8F492A8-6321-35FD-AD8E-094A08678492}"/>
              </a:ext>
            </a:extLst>
          </p:cNvPr>
          <p:cNvSpPr txBox="1"/>
          <p:nvPr/>
        </p:nvSpPr>
        <p:spPr>
          <a:xfrm>
            <a:off x="-758933" y="1551728"/>
            <a:ext cx="46091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1" i="0" dirty="0">
                <a:solidFill>
                  <a:srgbClr val="242021"/>
                </a:solidFill>
                <a:effectLst/>
                <a:latin typeface="MunaBold"/>
              </a:rPr>
              <a:t>إطلاق الأسماك </a:t>
            </a:r>
            <a:r>
              <a:rPr lang="ar-OM" sz="1400" b="1" i="0" dirty="0" err="1">
                <a:solidFill>
                  <a:srgbClr val="242021"/>
                </a:solidFill>
                <a:effectLst/>
                <a:latin typeface="MunaBold"/>
              </a:rPr>
              <a:t>المستزرعة</a:t>
            </a:r>
            <a:r>
              <a:rPr lang="ar-OM" sz="1400" b="1" i="0" dirty="0">
                <a:solidFill>
                  <a:srgbClr val="242021"/>
                </a:solidFill>
                <a:effectLst/>
                <a:latin typeface="MunaBold"/>
              </a:rPr>
              <a:t> إلى الحياة البرية</a:t>
            </a:r>
            <a:br>
              <a:rPr lang="ar-OM" sz="1400" b="1" i="0" dirty="0">
                <a:solidFill>
                  <a:srgbClr val="242021"/>
                </a:solidFill>
                <a:effectLst/>
                <a:latin typeface="MunaBold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- يقلل من التنوع الجيني.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سيتم تربية وتكاثر الأسماك بشكل انتقائي،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ً وبالتالي تكون متجانسة جينيا مع تنوع بسيط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ً جدا فـي أليـلات كـل جين لديهـا. إذا تـزاوجت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هذه الأسماك مع الجماعة الأحيائية البرية،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فمـن المحتمـل أن يـؤدي ذلـك إلى إضعـاف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المجمع الجيني لتلك الجماعة الأحيائية</a:t>
            </a:r>
            <a:r>
              <a:rPr lang="ar-OM" dirty="0"/>
              <a:t> </a:t>
            </a:r>
            <a:br>
              <a:rPr lang="ar-OM" dirty="0"/>
            </a:br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08F4FA3-2306-E670-E83E-7433E062C468}"/>
              </a:ext>
            </a:extLst>
          </p:cNvPr>
          <p:cNvSpPr txBox="1"/>
          <p:nvPr/>
        </p:nvSpPr>
        <p:spPr>
          <a:xfrm>
            <a:off x="2040673" y="3231185"/>
            <a:ext cx="487308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400" b="1" i="0" dirty="0">
                <a:solidFill>
                  <a:srgbClr val="242021"/>
                </a:solidFill>
                <a:effectLst/>
                <a:latin typeface="MunaBold"/>
              </a:rPr>
              <a:t>تدمير الموطن البيئي - </a:t>
            </a: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يقلل التنوع الجيني.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فقدان الموطن البيئي يعني أن عدد الكائنات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الحية في جماعة أحيائية لأحد الأنواع سوف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يتناقص أو قد تموت جميعها. وهذا سوف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يخفض من عدد </a:t>
            </a:r>
            <a:r>
              <a:rPr lang="ar-OM" sz="1400" b="0" i="0" dirty="0" err="1">
                <a:solidFill>
                  <a:srgbClr val="242021"/>
                </a:solidFill>
                <a:effectLst/>
                <a:latin typeface="Muna"/>
              </a:rPr>
              <a:t>الأليلات</a:t>
            </a: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 المختلفة وبخاصة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تلك التي تُ ِّ مكن الكائن الحي من التكيف مع</a:t>
            </a:r>
            <a:b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</a:br>
            <a:r>
              <a:rPr lang="ar-OM" sz="1400" b="0" i="0" dirty="0">
                <a:solidFill>
                  <a:srgbClr val="242021"/>
                </a:solidFill>
                <a:effectLst/>
                <a:latin typeface="Muna"/>
              </a:rPr>
              <a:t>البيئة التي تم تدميرها.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01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735981" y="373463"/>
            <a:ext cx="6068534" cy="424731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يمكن دراسة التنوع البيولوجي على مستويات مختلفة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أ.اذكر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اثنين من المستويات المختلفة التي يمكن من خلالها دراسة التنوع البيولوجي؟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التنوع البيولوجي للأنظمة البيئية والمواطن البيئية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التنوع البيولوجي للأنواع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التنوع البيولوجي الجيني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ب.صف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أحد مستويات التنوع البيولوجي المذكورة في اجابتك على السؤال السابق؟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552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التنوع البيولوجي للأنظمة البيئية والمواطن البيئية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عدد النظم البيئية والمواطن البيئية في منطقة معينة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552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التنوع البيولوجي للأنواع: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عدد الأنواع داخل النظام البيئي/ثراء الأنواع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عدد أفراد كل نوع / تكافؤ الأنواع / التوزيع </a:t>
            </a: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المتكافيء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لوفرة الأنواع المختلفة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552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التنوع البيولوجي الجيني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تنوع </a:t>
            </a: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الأليلات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والجينات في جينوم النوع / لجينوم نوع من الكائنات الحية</a:t>
            </a: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530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730506" y="570925"/>
            <a:ext cx="6068534" cy="369331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يمكن قياس التنوع البيولوجي على مستويات مختلفة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حدد نوع التنوع الذي يتم قياسه في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أ. يكشف أخذ العينات في مجرى مائي عن 23 نوع من اللافقاريات.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الأنواع ( التنوع وثراء الأنواع 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ب.اكتشف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الباحثون وجود تباين بين طول نداء الأفراد في مجموعة الطيور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التنوع الجيني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 err="1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ج.تم</a:t>
            </a:r>
            <a:r>
              <a:rPr lang="ar-OM" sz="1800" b="1" kern="1200" dirty="0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العثور على نظام بيئي بحري يحتوي على مروج الأعشاب البحرية والشعاب المرجانية وغابات </a:t>
            </a:r>
            <a:r>
              <a:rPr lang="ar-OM" sz="1800" b="1" kern="1200" dirty="0" err="1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المانغروف</a:t>
            </a:r>
            <a:r>
              <a:rPr lang="ar-OM" sz="1800" b="1" kern="1200" dirty="0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والطين.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تنوع المواطن البيئية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د.تم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تحديد عدد أكبر من الأنواع في المواطن البيئية العشبية الطباشيرية مقارنة بالمواطن البيئية الغابات القديمة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الأنواع ( التنوع وثراء الأنواع 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2731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515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2057783" y="373463"/>
            <a:ext cx="4836425" cy="424731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2731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يمكن تقييم التنوع الجيني من خلال تحليل الحمض النووي.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تمت دراسة تعدد الأشكال الجينية في ذكور واناث الفيلة الآسيوية الأسيرة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وتظهر النتائج في الجدول أدناه.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أ. احسب نسبة المواقع الجينية متعددة الأشكال لكل مجموعة من الأفيال.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نستخدم القانون : عدد مواقع الجينات متعددة الأشكال/ اجمالي عدد المواقع التي تم فحصها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عند الذكور: 37 / 88 = 0.42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عند الاناث: 63 / 88 = 0.72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2731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ب. قم بتقييم الاستنتاج القائل: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اناث الفيلة الآسيوية تظهر تعددا جينيا أكثر من الذكور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تتمتع الاناث بتعدد أشكال المواقع الجينية المحسوبة 0.72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أكبر من الذكور</a:t>
            </a: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01A65CF-B9B3-BC2A-763B-98E3C2A21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0" r="9015"/>
          <a:stretch/>
        </p:blipFill>
        <p:spPr>
          <a:xfrm>
            <a:off x="401443" y="591014"/>
            <a:ext cx="1821367" cy="39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70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5">
          <a:extLst>
            <a:ext uri="{FF2B5EF4-FFF2-40B4-BE49-F238E27FC236}">
              <a16:creationId xmlns:a16="http://schemas.microsoft.com/office/drawing/2014/main" id="{A5B78644-4980-B03B-7E9F-BF584B36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Google Shape;4859;p37">
            <a:hlinkClick r:id="" action="ppaction://noaction"/>
            <a:extLst>
              <a:ext uri="{FF2B5EF4-FFF2-40B4-BE49-F238E27FC236}">
                <a16:creationId xmlns:a16="http://schemas.microsoft.com/office/drawing/2014/main" id="{B81DCA2C-66FA-F1F3-A328-ECAF962FE2C7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6465760" y="910720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  <a:endParaRPr dirty="0"/>
          </a:p>
        </p:txBody>
      </p:sp>
      <p:grpSp>
        <p:nvGrpSpPr>
          <p:cNvPr id="4873" name="Google Shape;4873;p37">
            <a:extLst>
              <a:ext uri="{FF2B5EF4-FFF2-40B4-BE49-F238E27FC236}">
                <a16:creationId xmlns:a16="http://schemas.microsoft.com/office/drawing/2014/main" id="{58ACEDEC-9BCC-A9CF-0AF3-705A39FA2A38}"/>
              </a:ext>
            </a:extLst>
          </p:cNvPr>
          <p:cNvGrpSpPr/>
          <p:nvPr/>
        </p:nvGrpSpPr>
        <p:grpSpPr>
          <a:xfrm>
            <a:off x="2014550" y="715803"/>
            <a:ext cx="3626319" cy="99499"/>
            <a:chOff x="5119825" y="1558875"/>
            <a:chExt cx="703675" cy="116075"/>
          </a:xfrm>
        </p:grpSpPr>
        <p:sp>
          <p:nvSpPr>
            <p:cNvPr id="4874" name="Google Shape;4874;p37">
              <a:extLst>
                <a:ext uri="{FF2B5EF4-FFF2-40B4-BE49-F238E27FC236}">
                  <a16:creationId xmlns:a16="http://schemas.microsoft.com/office/drawing/2014/main" id="{14A7C41B-FF35-B46A-46FD-AB33FBC149CF}"/>
                </a:ext>
              </a:extLst>
            </p:cNvPr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37">
              <a:extLst>
                <a:ext uri="{FF2B5EF4-FFF2-40B4-BE49-F238E27FC236}">
                  <a16:creationId xmlns:a16="http://schemas.microsoft.com/office/drawing/2014/main" id="{C1B954CF-F230-1E81-2E2C-947FB3F9DEF8}"/>
                </a:ext>
              </a:extLst>
            </p:cNvPr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37">
              <a:extLst>
                <a:ext uri="{FF2B5EF4-FFF2-40B4-BE49-F238E27FC236}">
                  <a16:creationId xmlns:a16="http://schemas.microsoft.com/office/drawing/2014/main" id="{04A37123-E83E-204A-3A72-4D17643FD0F9}"/>
                </a:ext>
              </a:extLst>
            </p:cNvPr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877" name="Google Shape;4877;p37">
            <a:hlinkClick r:id="rId3" action="ppaction://hlinksldjump"/>
            <a:extLst>
              <a:ext uri="{FF2B5EF4-FFF2-40B4-BE49-F238E27FC236}">
                <a16:creationId xmlns:a16="http://schemas.microsoft.com/office/drawing/2014/main" id="{307332A4-E7B8-5955-7129-D90CC83826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870B1B-3405-AD58-740C-4F84D18AE0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37">
            <a:hlinkClick r:id="" action="ppaction://noaction"/>
            <a:extLst>
              <a:ext uri="{FF2B5EF4-FFF2-40B4-BE49-F238E27FC236}">
                <a16:creationId xmlns:a16="http://schemas.microsoft.com/office/drawing/2014/main" id="{98419CF8-5F55-B871-C0B9-2D868FEAD8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80" r="12580"/>
          <a:stretch/>
        </p:blipFill>
        <p:spPr>
          <a:xfrm rot="899957">
            <a:off x="6281294" y="4438626"/>
            <a:ext cx="522115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3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D53F60B-38EA-C499-166E-C01B8149A6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1" name="Google Shape;4881;p37">
            <a:extLst>
              <a:ext uri="{FF2B5EF4-FFF2-40B4-BE49-F238E27FC236}">
                <a16:creationId xmlns:a16="http://schemas.microsoft.com/office/drawing/2014/main" id="{FECD939B-89BE-DD11-8473-6081FC8140B2}"/>
              </a:ext>
            </a:extLst>
          </p:cNvPr>
          <p:cNvGrpSpPr/>
          <p:nvPr/>
        </p:nvGrpSpPr>
        <p:grpSpPr>
          <a:xfrm>
            <a:off x="6063723" y="-61304"/>
            <a:ext cx="458760" cy="506323"/>
            <a:chOff x="5241250" y="609200"/>
            <a:chExt cx="177525" cy="199875"/>
          </a:xfrm>
        </p:grpSpPr>
        <p:sp>
          <p:nvSpPr>
            <p:cNvPr id="4882" name="Google Shape;4882;p37">
              <a:extLst>
                <a:ext uri="{FF2B5EF4-FFF2-40B4-BE49-F238E27FC236}">
                  <a16:creationId xmlns:a16="http://schemas.microsoft.com/office/drawing/2014/main" id="{CEE21D35-6B81-E117-BEEE-9752420D46EF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37">
              <a:extLst>
                <a:ext uri="{FF2B5EF4-FFF2-40B4-BE49-F238E27FC236}">
                  <a16:creationId xmlns:a16="http://schemas.microsoft.com/office/drawing/2014/main" id="{4B043999-DFCB-E3C3-3C67-503FD71286DB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37">
              <a:extLst>
                <a:ext uri="{FF2B5EF4-FFF2-40B4-BE49-F238E27FC236}">
                  <a16:creationId xmlns:a16="http://schemas.microsoft.com/office/drawing/2014/main" id="{A0621118-B826-2896-49AE-B0E3F7160564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37">
              <a:extLst>
                <a:ext uri="{FF2B5EF4-FFF2-40B4-BE49-F238E27FC236}">
                  <a16:creationId xmlns:a16="http://schemas.microsoft.com/office/drawing/2014/main" id="{44F09F0E-0E26-3261-319A-D733BAD36203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4871;p37">
            <a:extLst>
              <a:ext uri="{FF2B5EF4-FFF2-40B4-BE49-F238E27FC236}">
                <a16:creationId xmlns:a16="http://schemas.microsoft.com/office/drawing/2014/main" id="{FC7FE67E-F40F-C42C-A74A-4A8006248111}"/>
              </a:ext>
            </a:extLst>
          </p:cNvPr>
          <p:cNvSpPr/>
          <p:nvPr/>
        </p:nvSpPr>
        <p:spPr>
          <a:xfrm>
            <a:off x="6514177" y="1039048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10C84595-6ADC-D0B2-A415-5BBF2EE0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29" y="1161074"/>
            <a:ext cx="5840708" cy="526800"/>
          </a:xfrm>
        </p:spPr>
        <p:txBody>
          <a:bodyPr/>
          <a:lstStyle/>
          <a:p>
            <a:pPr algn="r" rtl="1"/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9-9 يشرح أهمية العينات العشوائية في تحديد التنوع البيولوجي في المنطقة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B8D6E4-BF7D-C080-CBF4-DF8498E07923}"/>
              </a:ext>
            </a:extLst>
          </p:cNvPr>
          <p:cNvSpPr txBox="1"/>
          <p:nvPr/>
        </p:nvSpPr>
        <p:spPr>
          <a:xfrm>
            <a:off x="431180" y="1708308"/>
            <a:ext cx="60583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يميز بين المصطلحين: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•عيّنات عشوائيًة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عيّنات منتظمة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يشرح سبب أهمية جمع العيّنات عشوائيًا لتحديد التنوع البيولوجي في المنطقة.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يصف كيفية استخدام المربعات القياسية في جمع العيّنات العشوائية.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يصف كيفية تقدير تكرار الأنواع وكثافتها من عيّنة عشوائية باستخدام المربعات القياسية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9E27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عنوان 4">
            <a:extLst>
              <a:ext uri="{FF2B5EF4-FFF2-40B4-BE49-F238E27FC236}">
                <a16:creationId xmlns:a16="http://schemas.microsoft.com/office/drawing/2014/main" id="{8136AE5E-CDCA-9617-D16F-FA85DDB8AF13}"/>
              </a:ext>
            </a:extLst>
          </p:cNvPr>
          <p:cNvSpPr txBox="1">
            <a:spLocks/>
          </p:cNvSpPr>
          <p:nvPr/>
        </p:nvSpPr>
        <p:spPr>
          <a:xfrm>
            <a:off x="2282344" y="285911"/>
            <a:ext cx="3914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Arial"/>
                <a:cs typeface="PT Simple Bold Ruled" panose="02010400000000000000" pitchFamily="2" charset="-78"/>
                <a:sym typeface="Arial"/>
              </a:rPr>
              <a:t>اهداف ومعايير الدرس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C6460"/>
              </a:solidFill>
              <a:effectLst/>
              <a:uLnTx/>
              <a:uFillTx/>
              <a:latin typeface="Arial"/>
              <a:cs typeface="PT Simple Bold Ruled" panose="020104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821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5">
          <a:extLst>
            <a:ext uri="{FF2B5EF4-FFF2-40B4-BE49-F238E27FC236}">
              <a16:creationId xmlns:a16="http://schemas.microsoft.com/office/drawing/2014/main" id="{A5B78644-4980-B03B-7E9F-BF584B36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Google Shape;4859;p37">
            <a:hlinkClick r:id="" action="ppaction://noaction"/>
            <a:extLst>
              <a:ext uri="{FF2B5EF4-FFF2-40B4-BE49-F238E27FC236}">
                <a16:creationId xmlns:a16="http://schemas.microsoft.com/office/drawing/2014/main" id="{B81DCA2C-66FA-F1F3-A328-ECAF962FE2C7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6465760" y="910720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</a:t>
            </a:r>
            <a:endParaRPr dirty="0"/>
          </a:p>
        </p:txBody>
      </p:sp>
      <p:grpSp>
        <p:nvGrpSpPr>
          <p:cNvPr id="4873" name="Google Shape;4873;p37">
            <a:extLst>
              <a:ext uri="{FF2B5EF4-FFF2-40B4-BE49-F238E27FC236}">
                <a16:creationId xmlns:a16="http://schemas.microsoft.com/office/drawing/2014/main" id="{58ACEDEC-9BCC-A9CF-0AF3-705A39FA2A38}"/>
              </a:ext>
            </a:extLst>
          </p:cNvPr>
          <p:cNvGrpSpPr/>
          <p:nvPr/>
        </p:nvGrpSpPr>
        <p:grpSpPr>
          <a:xfrm>
            <a:off x="2014550" y="715803"/>
            <a:ext cx="3626319" cy="99499"/>
            <a:chOff x="5119825" y="1558875"/>
            <a:chExt cx="703675" cy="116075"/>
          </a:xfrm>
        </p:grpSpPr>
        <p:sp>
          <p:nvSpPr>
            <p:cNvPr id="4874" name="Google Shape;4874;p37">
              <a:extLst>
                <a:ext uri="{FF2B5EF4-FFF2-40B4-BE49-F238E27FC236}">
                  <a16:creationId xmlns:a16="http://schemas.microsoft.com/office/drawing/2014/main" id="{14A7C41B-FF35-B46A-46FD-AB33FBC149CF}"/>
                </a:ext>
              </a:extLst>
            </p:cNvPr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37">
              <a:extLst>
                <a:ext uri="{FF2B5EF4-FFF2-40B4-BE49-F238E27FC236}">
                  <a16:creationId xmlns:a16="http://schemas.microsoft.com/office/drawing/2014/main" id="{C1B954CF-F230-1E81-2E2C-947FB3F9DEF8}"/>
                </a:ext>
              </a:extLst>
            </p:cNvPr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37">
              <a:extLst>
                <a:ext uri="{FF2B5EF4-FFF2-40B4-BE49-F238E27FC236}">
                  <a16:creationId xmlns:a16="http://schemas.microsoft.com/office/drawing/2014/main" id="{04A37123-E83E-204A-3A72-4D17643FD0F9}"/>
                </a:ext>
              </a:extLst>
            </p:cNvPr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877" name="Google Shape;4877;p37">
            <a:hlinkClick r:id="rId3" action="ppaction://hlinksldjump"/>
            <a:extLst>
              <a:ext uri="{FF2B5EF4-FFF2-40B4-BE49-F238E27FC236}">
                <a16:creationId xmlns:a16="http://schemas.microsoft.com/office/drawing/2014/main" id="{307332A4-E7B8-5955-7129-D90CC83826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870B1B-3405-AD58-740C-4F84D18AE0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37">
            <a:hlinkClick r:id="" action="ppaction://noaction"/>
            <a:extLst>
              <a:ext uri="{FF2B5EF4-FFF2-40B4-BE49-F238E27FC236}">
                <a16:creationId xmlns:a16="http://schemas.microsoft.com/office/drawing/2014/main" id="{98419CF8-5F55-B871-C0B9-2D868FEAD8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80" r="12580"/>
          <a:stretch/>
        </p:blipFill>
        <p:spPr>
          <a:xfrm rot="899957">
            <a:off x="6281294" y="4438626"/>
            <a:ext cx="522115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3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D53F60B-38EA-C499-166E-C01B8149A6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1" name="Google Shape;4881;p37">
            <a:extLst>
              <a:ext uri="{FF2B5EF4-FFF2-40B4-BE49-F238E27FC236}">
                <a16:creationId xmlns:a16="http://schemas.microsoft.com/office/drawing/2014/main" id="{FECD939B-89BE-DD11-8473-6081FC8140B2}"/>
              </a:ext>
            </a:extLst>
          </p:cNvPr>
          <p:cNvGrpSpPr/>
          <p:nvPr/>
        </p:nvGrpSpPr>
        <p:grpSpPr>
          <a:xfrm>
            <a:off x="6063723" y="-61304"/>
            <a:ext cx="458760" cy="506323"/>
            <a:chOff x="5241250" y="609200"/>
            <a:chExt cx="177525" cy="199875"/>
          </a:xfrm>
        </p:grpSpPr>
        <p:sp>
          <p:nvSpPr>
            <p:cNvPr id="4882" name="Google Shape;4882;p37">
              <a:extLst>
                <a:ext uri="{FF2B5EF4-FFF2-40B4-BE49-F238E27FC236}">
                  <a16:creationId xmlns:a16="http://schemas.microsoft.com/office/drawing/2014/main" id="{CEE21D35-6B81-E117-BEEE-9752420D46EF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37">
              <a:extLst>
                <a:ext uri="{FF2B5EF4-FFF2-40B4-BE49-F238E27FC236}">
                  <a16:creationId xmlns:a16="http://schemas.microsoft.com/office/drawing/2014/main" id="{4B043999-DFCB-E3C3-3C67-503FD71286DB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37">
              <a:extLst>
                <a:ext uri="{FF2B5EF4-FFF2-40B4-BE49-F238E27FC236}">
                  <a16:creationId xmlns:a16="http://schemas.microsoft.com/office/drawing/2014/main" id="{A0621118-B826-2896-49AE-B0E3F7160564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37">
              <a:extLst>
                <a:ext uri="{FF2B5EF4-FFF2-40B4-BE49-F238E27FC236}">
                  <a16:creationId xmlns:a16="http://schemas.microsoft.com/office/drawing/2014/main" id="{44F09F0E-0E26-3261-319A-D733BAD36203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4871;p37">
            <a:extLst>
              <a:ext uri="{FF2B5EF4-FFF2-40B4-BE49-F238E27FC236}">
                <a16:creationId xmlns:a16="http://schemas.microsoft.com/office/drawing/2014/main" id="{FC7FE67E-F40F-C42C-A74A-4A8006248111}"/>
              </a:ext>
            </a:extLst>
          </p:cNvPr>
          <p:cNvSpPr/>
          <p:nvPr/>
        </p:nvSpPr>
        <p:spPr>
          <a:xfrm>
            <a:off x="6514177" y="1039048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10C84595-6ADC-D0B2-A415-5BBF2EE0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29" y="1161074"/>
            <a:ext cx="5840708" cy="1333184"/>
          </a:xfrm>
        </p:spPr>
        <p:txBody>
          <a:bodyPr/>
          <a:lstStyle/>
          <a:p>
            <a:pPr algn="r" rtl="1"/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9-10يصف ويستخدم الطرائق المناسبة لتقييم توزيع ووفرة الكائنات الحية في المنطقة، مقتص ًرا على المقاطع </a:t>
            </a:r>
            <a:r>
              <a:rPr lang="ar-OM" sz="2000" kern="1200" dirty="0" err="1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الخطية،وتقنية</a:t>
            </a: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ضع علامة – أطلق – أعد مساك باستخدام مؤشر لينكولن (سيتم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توفير صيغة لمؤشر لينكولن)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B8D6E4-BF7D-C080-CBF4-DF8498E07923}"/>
              </a:ext>
            </a:extLst>
          </p:cNvPr>
          <p:cNvSpPr txBox="1"/>
          <p:nvPr/>
        </p:nvSpPr>
        <p:spPr>
          <a:xfrm>
            <a:off x="-219738" y="2535193"/>
            <a:ext cx="67422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يصف كيفية تقييم وفرة الكائنات الحية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المتنقلة في المنطقة.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يحسب تقدير الجماعة الأحيائية باستخدام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المعادلة: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9E27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عنوان 4">
            <a:extLst>
              <a:ext uri="{FF2B5EF4-FFF2-40B4-BE49-F238E27FC236}">
                <a16:creationId xmlns:a16="http://schemas.microsoft.com/office/drawing/2014/main" id="{8136AE5E-CDCA-9617-D16F-FA85DDB8AF13}"/>
              </a:ext>
            </a:extLst>
          </p:cNvPr>
          <p:cNvSpPr txBox="1">
            <a:spLocks/>
          </p:cNvSpPr>
          <p:nvPr/>
        </p:nvSpPr>
        <p:spPr>
          <a:xfrm>
            <a:off x="2282344" y="285911"/>
            <a:ext cx="3914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Arial"/>
                <a:cs typeface="PT Simple Bold Ruled" panose="02010400000000000000" pitchFamily="2" charset="-78"/>
                <a:sym typeface="Arial"/>
              </a:rPr>
              <a:t>اهداف ومعايير الدرس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C6460"/>
              </a:solidFill>
              <a:effectLst/>
              <a:uLnTx/>
              <a:uFillTx/>
              <a:latin typeface="Arial"/>
              <a:cs typeface="PT Simple Bold Ruled" panose="02010400000000000000" pitchFamily="2" charset="-78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DD00386-DE47-DB5A-17AB-5D9B76F64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783" y="3600724"/>
            <a:ext cx="19716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6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5">
          <a:extLst>
            <a:ext uri="{FF2B5EF4-FFF2-40B4-BE49-F238E27FC236}">
              <a16:creationId xmlns:a16="http://schemas.microsoft.com/office/drawing/2014/main" id="{A5B78644-4980-B03B-7E9F-BF584B36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Google Shape;4859;p37">
            <a:hlinkClick r:id="" action="ppaction://noaction"/>
            <a:extLst>
              <a:ext uri="{FF2B5EF4-FFF2-40B4-BE49-F238E27FC236}">
                <a16:creationId xmlns:a16="http://schemas.microsoft.com/office/drawing/2014/main" id="{B81DCA2C-66FA-F1F3-A328-ECAF962FE2C7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6465760" y="910720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  <a:endParaRPr dirty="0"/>
          </a:p>
        </p:txBody>
      </p:sp>
      <p:grpSp>
        <p:nvGrpSpPr>
          <p:cNvPr id="4873" name="Google Shape;4873;p37">
            <a:extLst>
              <a:ext uri="{FF2B5EF4-FFF2-40B4-BE49-F238E27FC236}">
                <a16:creationId xmlns:a16="http://schemas.microsoft.com/office/drawing/2014/main" id="{58ACEDEC-9BCC-A9CF-0AF3-705A39FA2A38}"/>
              </a:ext>
            </a:extLst>
          </p:cNvPr>
          <p:cNvGrpSpPr/>
          <p:nvPr/>
        </p:nvGrpSpPr>
        <p:grpSpPr>
          <a:xfrm>
            <a:off x="2014550" y="715803"/>
            <a:ext cx="3626319" cy="99499"/>
            <a:chOff x="5119825" y="1558875"/>
            <a:chExt cx="703675" cy="116075"/>
          </a:xfrm>
        </p:grpSpPr>
        <p:sp>
          <p:nvSpPr>
            <p:cNvPr id="4874" name="Google Shape;4874;p37">
              <a:extLst>
                <a:ext uri="{FF2B5EF4-FFF2-40B4-BE49-F238E27FC236}">
                  <a16:creationId xmlns:a16="http://schemas.microsoft.com/office/drawing/2014/main" id="{14A7C41B-FF35-B46A-46FD-AB33FBC149CF}"/>
                </a:ext>
              </a:extLst>
            </p:cNvPr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37">
              <a:extLst>
                <a:ext uri="{FF2B5EF4-FFF2-40B4-BE49-F238E27FC236}">
                  <a16:creationId xmlns:a16="http://schemas.microsoft.com/office/drawing/2014/main" id="{C1B954CF-F230-1E81-2E2C-947FB3F9DEF8}"/>
                </a:ext>
              </a:extLst>
            </p:cNvPr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37">
              <a:extLst>
                <a:ext uri="{FF2B5EF4-FFF2-40B4-BE49-F238E27FC236}">
                  <a16:creationId xmlns:a16="http://schemas.microsoft.com/office/drawing/2014/main" id="{04A37123-E83E-204A-3A72-4D17643FD0F9}"/>
                </a:ext>
              </a:extLst>
            </p:cNvPr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877" name="Google Shape;4877;p37">
            <a:hlinkClick r:id="rId3" action="ppaction://hlinksldjump"/>
            <a:extLst>
              <a:ext uri="{FF2B5EF4-FFF2-40B4-BE49-F238E27FC236}">
                <a16:creationId xmlns:a16="http://schemas.microsoft.com/office/drawing/2014/main" id="{307332A4-E7B8-5955-7129-D90CC83826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870B1B-3405-AD58-740C-4F84D18AE0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37">
            <a:hlinkClick r:id="" action="ppaction://noaction"/>
            <a:extLst>
              <a:ext uri="{FF2B5EF4-FFF2-40B4-BE49-F238E27FC236}">
                <a16:creationId xmlns:a16="http://schemas.microsoft.com/office/drawing/2014/main" id="{98419CF8-5F55-B871-C0B9-2D868FEAD8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80" r="12580"/>
          <a:stretch/>
        </p:blipFill>
        <p:spPr>
          <a:xfrm rot="899957">
            <a:off x="6281294" y="4438626"/>
            <a:ext cx="522115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3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D53F60B-38EA-C499-166E-C01B8149A6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1" name="Google Shape;4881;p37">
            <a:extLst>
              <a:ext uri="{FF2B5EF4-FFF2-40B4-BE49-F238E27FC236}">
                <a16:creationId xmlns:a16="http://schemas.microsoft.com/office/drawing/2014/main" id="{FECD939B-89BE-DD11-8473-6081FC8140B2}"/>
              </a:ext>
            </a:extLst>
          </p:cNvPr>
          <p:cNvGrpSpPr/>
          <p:nvPr/>
        </p:nvGrpSpPr>
        <p:grpSpPr>
          <a:xfrm>
            <a:off x="6063723" y="-61304"/>
            <a:ext cx="458760" cy="506323"/>
            <a:chOff x="5241250" y="609200"/>
            <a:chExt cx="177525" cy="199875"/>
          </a:xfrm>
        </p:grpSpPr>
        <p:sp>
          <p:nvSpPr>
            <p:cNvPr id="4882" name="Google Shape;4882;p37">
              <a:extLst>
                <a:ext uri="{FF2B5EF4-FFF2-40B4-BE49-F238E27FC236}">
                  <a16:creationId xmlns:a16="http://schemas.microsoft.com/office/drawing/2014/main" id="{CEE21D35-6B81-E117-BEEE-9752420D46EF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37">
              <a:extLst>
                <a:ext uri="{FF2B5EF4-FFF2-40B4-BE49-F238E27FC236}">
                  <a16:creationId xmlns:a16="http://schemas.microsoft.com/office/drawing/2014/main" id="{4B043999-DFCB-E3C3-3C67-503FD71286DB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37">
              <a:extLst>
                <a:ext uri="{FF2B5EF4-FFF2-40B4-BE49-F238E27FC236}">
                  <a16:creationId xmlns:a16="http://schemas.microsoft.com/office/drawing/2014/main" id="{A0621118-B826-2896-49AE-B0E3F7160564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37">
              <a:extLst>
                <a:ext uri="{FF2B5EF4-FFF2-40B4-BE49-F238E27FC236}">
                  <a16:creationId xmlns:a16="http://schemas.microsoft.com/office/drawing/2014/main" id="{44F09F0E-0E26-3261-319A-D733BAD36203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4871;p37">
            <a:extLst>
              <a:ext uri="{FF2B5EF4-FFF2-40B4-BE49-F238E27FC236}">
                <a16:creationId xmlns:a16="http://schemas.microsoft.com/office/drawing/2014/main" id="{FC7FE67E-F40F-C42C-A74A-4A8006248111}"/>
              </a:ext>
            </a:extLst>
          </p:cNvPr>
          <p:cNvSpPr/>
          <p:nvPr/>
        </p:nvSpPr>
        <p:spPr>
          <a:xfrm>
            <a:off x="6514177" y="1039048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10C84595-6ADC-D0B2-A415-5BBF2EE0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29" y="1161074"/>
            <a:ext cx="5840708" cy="526800"/>
          </a:xfrm>
        </p:spPr>
        <p:txBody>
          <a:bodyPr/>
          <a:lstStyle/>
          <a:p>
            <a:pPr algn="r" rtl="1"/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9-8 يشرح إمكانية تقييم التنوع البيولوجي على مستويات مختلفة بما في ذلك: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عدد ونطاق الأنظمة البيئية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والمواطن البيئية المختلفة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عدد الأنواع ووفرتها النسبية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• التنوع الجيني في النوع الواحد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B8D6E4-BF7D-C080-CBF4-DF8498E07923}"/>
              </a:ext>
            </a:extLst>
          </p:cNvPr>
          <p:cNvSpPr txBox="1"/>
          <p:nvPr/>
        </p:nvSpPr>
        <p:spPr>
          <a:xfrm>
            <a:off x="1539240" y="3245781"/>
            <a:ext cx="4974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يصف كيف تؤثر وفرة الأنواع وتوزيعها المتساوي على تنوع الأنواع في المجتمع الحيوي.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يعرف المصطلح "التنوع الجيني"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9E27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عنوان 4">
            <a:extLst>
              <a:ext uri="{FF2B5EF4-FFF2-40B4-BE49-F238E27FC236}">
                <a16:creationId xmlns:a16="http://schemas.microsoft.com/office/drawing/2014/main" id="{8136AE5E-CDCA-9617-D16F-FA85DDB8AF13}"/>
              </a:ext>
            </a:extLst>
          </p:cNvPr>
          <p:cNvSpPr txBox="1">
            <a:spLocks/>
          </p:cNvSpPr>
          <p:nvPr/>
        </p:nvSpPr>
        <p:spPr>
          <a:xfrm>
            <a:off x="2282344" y="285911"/>
            <a:ext cx="3914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Arial"/>
                <a:cs typeface="PT Simple Bold Ruled" panose="02010400000000000000" pitchFamily="2" charset="-78"/>
                <a:sym typeface="Arial"/>
              </a:rPr>
              <a:t>اهداف ومعايير الدرس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C6460"/>
              </a:solidFill>
              <a:effectLst/>
              <a:uLnTx/>
              <a:uFillTx/>
              <a:latin typeface="Arial"/>
              <a:cs typeface="PT Simple Bold Ruled" panose="020104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864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5">
          <a:extLst>
            <a:ext uri="{FF2B5EF4-FFF2-40B4-BE49-F238E27FC236}">
              <a16:creationId xmlns:a16="http://schemas.microsoft.com/office/drawing/2014/main" id="{A5B78644-4980-B03B-7E9F-BF584B36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Google Shape;4859;p37">
            <a:hlinkClick r:id="" action="ppaction://noaction"/>
            <a:extLst>
              <a:ext uri="{FF2B5EF4-FFF2-40B4-BE49-F238E27FC236}">
                <a16:creationId xmlns:a16="http://schemas.microsoft.com/office/drawing/2014/main" id="{B81DCA2C-66FA-F1F3-A328-ECAF962FE2C7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6465760" y="910720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</a:t>
            </a:r>
            <a:endParaRPr dirty="0"/>
          </a:p>
        </p:txBody>
      </p:sp>
      <p:grpSp>
        <p:nvGrpSpPr>
          <p:cNvPr id="4873" name="Google Shape;4873;p37">
            <a:extLst>
              <a:ext uri="{FF2B5EF4-FFF2-40B4-BE49-F238E27FC236}">
                <a16:creationId xmlns:a16="http://schemas.microsoft.com/office/drawing/2014/main" id="{58ACEDEC-9BCC-A9CF-0AF3-705A39FA2A38}"/>
              </a:ext>
            </a:extLst>
          </p:cNvPr>
          <p:cNvGrpSpPr/>
          <p:nvPr/>
        </p:nvGrpSpPr>
        <p:grpSpPr>
          <a:xfrm>
            <a:off x="2014550" y="715803"/>
            <a:ext cx="3626319" cy="99499"/>
            <a:chOff x="5119825" y="1558875"/>
            <a:chExt cx="703675" cy="116075"/>
          </a:xfrm>
        </p:grpSpPr>
        <p:sp>
          <p:nvSpPr>
            <p:cNvPr id="4874" name="Google Shape;4874;p37">
              <a:extLst>
                <a:ext uri="{FF2B5EF4-FFF2-40B4-BE49-F238E27FC236}">
                  <a16:creationId xmlns:a16="http://schemas.microsoft.com/office/drawing/2014/main" id="{14A7C41B-FF35-B46A-46FD-AB33FBC149CF}"/>
                </a:ext>
              </a:extLst>
            </p:cNvPr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37">
              <a:extLst>
                <a:ext uri="{FF2B5EF4-FFF2-40B4-BE49-F238E27FC236}">
                  <a16:creationId xmlns:a16="http://schemas.microsoft.com/office/drawing/2014/main" id="{C1B954CF-F230-1E81-2E2C-947FB3F9DEF8}"/>
                </a:ext>
              </a:extLst>
            </p:cNvPr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37">
              <a:extLst>
                <a:ext uri="{FF2B5EF4-FFF2-40B4-BE49-F238E27FC236}">
                  <a16:creationId xmlns:a16="http://schemas.microsoft.com/office/drawing/2014/main" id="{04A37123-E83E-204A-3A72-4D17643FD0F9}"/>
                </a:ext>
              </a:extLst>
            </p:cNvPr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877" name="Google Shape;4877;p37">
            <a:hlinkClick r:id="rId3" action="ppaction://hlinksldjump"/>
            <a:extLst>
              <a:ext uri="{FF2B5EF4-FFF2-40B4-BE49-F238E27FC236}">
                <a16:creationId xmlns:a16="http://schemas.microsoft.com/office/drawing/2014/main" id="{307332A4-E7B8-5955-7129-D90CC83826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870B1B-3405-AD58-740C-4F84D18AE0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37">
            <a:hlinkClick r:id="" action="ppaction://noaction"/>
            <a:extLst>
              <a:ext uri="{FF2B5EF4-FFF2-40B4-BE49-F238E27FC236}">
                <a16:creationId xmlns:a16="http://schemas.microsoft.com/office/drawing/2014/main" id="{98419CF8-5F55-B871-C0B9-2D868FEAD8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80" r="12580"/>
          <a:stretch/>
        </p:blipFill>
        <p:spPr>
          <a:xfrm rot="899957">
            <a:off x="6281294" y="4438626"/>
            <a:ext cx="522115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3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D53F60B-38EA-C499-166E-C01B8149A6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1" name="Google Shape;4881;p37">
            <a:extLst>
              <a:ext uri="{FF2B5EF4-FFF2-40B4-BE49-F238E27FC236}">
                <a16:creationId xmlns:a16="http://schemas.microsoft.com/office/drawing/2014/main" id="{FECD939B-89BE-DD11-8473-6081FC8140B2}"/>
              </a:ext>
            </a:extLst>
          </p:cNvPr>
          <p:cNvGrpSpPr/>
          <p:nvPr/>
        </p:nvGrpSpPr>
        <p:grpSpPr>
          <a:xfrm>
            <a:off x="6063723" y="-61304"/>
            <a:ext cx="458760" cy="506323"/>
            <a:chOff x="5241250" y="609200"/>
            <a:chExt cx="177525" cy="199875"/>
          </a:xfrm>
        </p:grpSpPr>
        <p:sp>
          <p:nvSpPr>
            <p:cNvPr id="4882" name="Google Shape;4882;p37">
              <a:extLst>
                <a:ext uri="{FF2B5EF4-FFF2-40B4-BE49-F238E27FC236}">
                  <a16:creationId xmlns:a16="http://schemas.microsoft.com/office/drawing/2014/main" id="{CEE21D35-6B81-E117-BEEE-9752420D46EF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37">
              <a:extLst>
                <a:ext uri="{FF2B5EF4-FFF2-40B4-BE49-F238E27FC236}">
                  <a16:creationId xmlns:a16="http://schemas.microsoft.com/office/drawing/2014/main" id="{4B043999-DFCB-E3C3-3C67-503FD71286DB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37">
              <a:extLst>
                <a:ext uri="{FF2B5EF4-FFF2-40B4-BE49-F238E27FC236}">
                  <a16:creationId xmlns:a16="http://schemas.microsoft.com/office/drawing/2014/main" id="{A0621118-B826-2896-49AE-B0E3F7160564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37">
              <a:extLst>
                <a:ext uri="{FF2B5EF4-FFF2-40B4-BE49-F238E27FC236}">
                  <a16:creationId xmlns:a16="http://schemas.microsoft.com/office/drawing/2014/main" id="{44F09F0E-0E26-3261-319A-D733BAD36203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4871;p37">
            <a:extLst>
              <a:ext uri="{FF2B5EF4-FFF2-40B4-BE49-F238E27FC236}">
                <a16:creationId xmlns:a16="http://schemas.microsoft.com/office/drawing/2014/main" id="{FC7FE67E-F40F-C42C-A74A-4A8006248111}"/>
              </a:ext>
            </a:extLst>
          </p:cNvPr>
          <p:cNvSpPr/>
          <p:nvPr/>
        </p:nvSpPr>
        <p:spPr>
          <a:xfrm>
            <a:off x="6514177" y="1039048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10C84595-6ADC-D0B2-A415-5BBF2EE0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3" y="1035674"/>
            <a:ext cx="5840708" cy="1333184"/>
          </a:xfrm>
        </p:spPr>
        <p:txBody>
          <a:bodyPr/>
          <a:lstStyle/>
          <a:p>
            <a:pPr algn="r" rtl="1"/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9-10يصف ويستخدم الطرائق المناسبة لتقييم توزيع ووفرة الكائنات الحية في المنطقة، مقتص ًرا على المقاطع </a:t>
            </a:r>
            <a:r>
              <a:rPr lang="ar-OM" sz="2000" kern="1200" dirty="0" err="1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الخطية،وتقنية</a:t>
            </a: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ضع علامة – أطلق – أعد مساك باستخدام مؤشر لينكولن (سيتم</a:t>
            </a:r>
            <a:b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ar-OM" sz="2000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توفير صيغة لمؤشر لينكولن)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B8D6E4-BF7D-C080-CBF4-DF8498E07923}"/>
              </a:ext>
            </a:extLst>
          </p:cNvPr>
          <p:cNvSpPr txBox="1"/>
          <p:nvPr/>
        </p:nvSpPr>
        <p:spPr>
          <a:xfrm>
            <a:off x="334537" y="2253899"/>
            <a:ext cx="6278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يصف كيفية تقييم توزيع ووفرة الكائنات الحية في المنطقة باستخدام المقطع الخطي.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يعرض بيانات من مقطع خطي باستخدام التمثيلات البيانية المناسبة.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يفسر البيانات والتمثيلات البيانية التي توضح وفرة وتوزيع الكائنات الحية.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9E2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يستخلص استنتاجات من الجداول والمخططات والتمثيلات البيانية المرتبطة بوفرة الكائنات الحي</a:t>
            </a:r>
          </a:p>
        </p:txBody>
      </p:sp>
      <p:sp>
        <p:nvSpPr>
          <p:cNvPr id="15" name="عنوان 4">
            <a:extLst>
              <a:ext uri="{FF2B5EF4-FFF2-40B4-BE49-F238E27FC236}">
                <a16:creationId xmlns:a16="http://schemas.microsoft.com/office/drawing/2014/main" id="{8136AE5E-CDCA-9617-D16F-FA85DDB8AF13}"/>
              </a:ext>
            </a:extLst>
          </p:cNvPr>
          <p:cNvSpPr txBox="1">
            <a:spLocks/>
          </p:cNvSpPr>
          <p:nvPr/>
        </p:nvSpPr>
        <p:spPr>
          <a:xfrm>
            <a:off x="2282344" y="285911"/>
            <a:ext cx="3914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 b="0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C6460"/>
                </a:solidFill>
                <a:effectLst/>
                <a:uLnTx/>
                <a:uFillTx/>
                <a:latin typeface="Arial"/>
                <a:cs typeface="PT Simple Bold Ruled" panose="02010400000000000000" pitchFamily="2" charset="-78"/>
                <a:sym typeface="Arial"/>
              </a:rPr>
              <a:t>اهداف ومعايير الدرس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C6460"/>
              </a:solidFill>
              <a:effectLst/>
              <a:uLnTx/>
              <a:uFillTx/>
              <a:latin typeface="Arial"/>
              <a:cs typeface="PT Simple Bold Ruled" panose="020104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270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1ECEC24-387D-1A4C-C771-575741DECE8A}"/>
              </a:ext>
            </a:extLst>
          </p:cNvPr>
          <p:cNvSpPr txBox="1"/>
          <p:nvPr/>
        </p:nvSpPr>
        <p:spPr>
          <a:xfrm>
            <a:off x="880946" y="3469697"/>
            <a:ext cx="276922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na"/>
                <a:cs typeface="Arial"/>
                <a:sym typeface="Arial"/>
              </a:rPr>
              <a:t>. </a:t>
            </a:r>
            <a:br>
              <a:rPr kumimoji="0" lang="ar-OM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473309C-FFC8-BF5B-03A2-4220C2DFC6F7}"/>
              </a:ext>
            </a:extLst>
          </p:cNvPr>
          <p:cNvSpPr txBox="1"/>
          <p:nvPr/>
        </p:nvSpPr>
        <p:spPr>
          <a:xfrm>
            <a:off x="4098073" y="3469697"/>
            <a:ext cx="17730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na"/>
                <a:cs typeface="Arial"/>
                <a:sym typeface="Arial"/>
              </a:rPr>
              <a:t>،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8F164C8-5C00-27BA-5338-09F343941964}"/>
              </a:ext>
            </a:extLst>
          </p:cNvPr>
          <p:cNvSpPr txBox="1"/>
          <p:nvPr/>
        </p:nvSpPr>
        <p:spPr>
          <a:xfrm>
            <a:off x="5573724" y="472521"/>
            <a:ext cx="2585330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تقييم التنوع البيولوجي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884153E-4CB0-59A3-7016-ABBBDEA17DAC}"/>
              </a:ext>
            </a:extLst>
          </p:cNvPr>
          <p:cNvSpPr txBox="1"/>
          <p:nvPr/>
        </p:nvSpPr>
        <p:spPr>
          <a:xfrm>
            <a:off x="4060902" y="1189767"/>
            <a:ext cx="459066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جمع الكائنات الحية وإعداد قوائم الأنواع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BE03278-1835-2E43-D8FF-0000105D2321}"/>
              </a:ext>
            </a:extLst>
          </p:cNvPr>
          <p:cNvSpPr txBox="1"/>
          <p:nvPr/>
        </p:nvSpPr>
        <p:spPr>
          <a:xfrm>
            <a:off x="3906724" y="190539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20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تخيل أنك في نظام بيئي مثل ذلك الذي في الصورة   </a:t>
            </a:r>
            <a:endParaRPr lang="en-US" sz="2000" b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C34082B-0350-1D8F-E684-E8E3A43DE56B}"/>
              </a:ext>
            </a:extLst>
          </p:cNvPr>
          <p:cNvSpPr txBox="1"/>
          <p:nvPr/>
        </p:nvSpPr>
        <p:spPr>
          <a:xfrm>
            <a:off x="4060901" y="2613284"/>
            <a:ext cx="4523135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أكثر أنواع الكائنات الحية وضوحا ؟</a:t>
            </a:r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166836A-EA5B-0EF5-C618-EC59728BD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63" y="236261"/>
            <a:ext cx="3008427" cy="435804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4F4EB22-30F1-2CA8-2C61-A3FCDE6A6A5B}"/>
              </a:ext>
            </a:extLst>
          </p:cNvPr>
          <p:cNvSpPr txBox="1"/>
          <p:nvPr/>
        </p:nvSpPr>
        <p:spPr>
          <a:xfrm>
            <a:off x="4098073" y="317730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هي النباتات الكبيرة وربما بعض الحيوانات الكبيرة أيضا، خصوصا بعض أنواع الطيور </a:t>
            </a:r>
            <a:br>
              <a:rPr kumimoji="0" lang="ar-OM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648E4-6622-E95D-7273-924848BDB2B2}"/>
              </a:ext>
            </a:extLst>
          </p:cNvPr>
          <p:cNvSpPr txBox="1"/>
          <p:nvPr/>
        </p:nvSpPr>
        <p:spPr>
          <a:xfrm>
            <a:off x="4118584" y="1173258"/>
            <a:ext cx="4380503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 تحديد وفهرسة أنواع الكائنات الحية الموجودة في ذلك النظام البيئي، ثم القيام ببناء قائمة بهذه الأنواع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1164A55-13A6-C501-7401-FD2389DFBD94}"/>
              </a:ext>
            </a:extLst>
          </p:cNvPr>
          <p:cNvSpPr txBox="1"/>
          <p:nvPr/>
        </p:nvSpPr>
        <p:spPr>
          <a:xfrm>
            <a:off x="6418333" y="2191050"/>
            <a:ext cx="2093390" cy="2031325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في البداية، من المستحسن إجراء بحث محدد بزمن معين في جميع أنحاء المنطقة التي تدرسها لمعرفة عدد الأنواع التي يمكنك جمعها ثم تحديد هويتها.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62FD96-C56D-3944-BED6-FDCA671787BA}"/>
              </a:ext>
            </a:extLst>
          </p:cNvPr>
          <p:cNvSpPr txBox="1"/>
          <p:nvPr/>
        </p:nvSpPr>
        <p:spPr>
          <a:xfrm>
            <a:off x="4062233" y="2191049"/>
            <a:ext cx="1963049" cy="2031325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 وإذا لم تتمكن من تعريف وتحديد هوية أنواع معينة، فالتقط صورا لها وقم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بتسميتها على أنها النوع أ، والنوع ب، وما إلى ذلك.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8" name="Google Shape;718;p23">
            <a:extLst>
              <a:ext uri="{FF2B5EF4-FFF2-40B4-BE49-F238E27FC236}">
                <a16:creationId xmlns:a16="http://schemas.microsoft.com/office/drawing/2014/main" id="{68B40D31-16F9-C80A-43CB-FA0B22AC113F}"/>
              </a:ext>
            </a:extLst>
          </p:cNvPr>
          <p:cNvSpPr/>
          <p:nvPr/>
        </p:nvSpPr>
        <p:spPr>
          <a:xfrm>
            <a:off x="8222165" y="1078796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E3601D9-02B1-4700-8BFD-8583D16E914E}"/>
              </a:ext>
            </a:extLst>
          </p:cNvPr>
          <p:cNvSpPr txBox="1"/>
          <p:nvPr/>
        </p:nvSpPr>
        <p:spPr>
          <a:xfrm>
            <a:off x="4062233" y="416615"/>
            <a:ext cx="459066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جمع الكائنات الحية وإعداد قوائم الأنواع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0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E3601D9-02B1-4700-8BFD-8583D16E914E}"/>
              </a:ext>
            </a:extLst>
          </p:cNvPr>
          <p:cNvSpPr txBox="1"/>
          <p:nvPr/>
        </p:nvSpPr>
        <p:spPr>
          <a:xfrm>
            <a:off x="4062233" y="416615"/>
            <a:ext cx="459066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كيف يمكنك جمع الكائنات الصغيرة؟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DB69B1A-82F9-E991-EAD5-9E5820406336}"/>
              </a:ext>
            </a:extLst>
          </p:cNvPr>
          <p:cNvSpPr txBox="1"/>
          <p:nvPr/>
        </p:nvSpPr>
        <p:spPr>
          <a:xfrm>
            <a:off x="4772722" y="1131783"/>
            <a:ext cx="3791606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سوف تجد أنه من الصعب العثور على بعض الحيوانات وجمعها،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بخاصة الحيوانات الصغيرة مثل الخنافس. 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594AAA1-0C58-0688-DCB0-2B5D3D8B3084}"/>
              </a:ext>
            </a:extLst>
          </p:cNvPr>
          <p:cNvSpPr txBox="1"/>
          <p:nvPr/>
        </p:nvSpPr>
        <p:spPr>
          <a:xfrm>
            <a:off x="4973636" y="2571750"/>
            <a:ext cx="3590692" cy="1754326"/>
          </a:xfrm>
          <a:prstGeom prst="rect">
            <a:avLst/>
          </a:prstGeom>
          <a:solidFill>
            <a:schemeClr val="accent4"/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الشفاط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هو جهاز بسيط يستخدم لجمع هذه الحيوانات الصغيرة وعند شفط الهواء،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يشفط الجهاز بعض الحيوانات الصغيرة من أماكن تواجدها ويجمعها في وعاء بلاستيكي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ليمكن إخراجها ودراستها وتعريفها باستخدام عدسة يدوية، ثم إعادتها إلى موطنها البيئي</a:t>
            </a:r>
          </a:p>
        </p:txBody>
      </p:sp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01AD5FE7-C54D-4091-EFCA-8985DB69B2C1}"/>
              </a:ext>
            </a:extLst>
          </p:cNvPr>
          <p:cNvSpPr/>
          <p:nvPr/>
        </p:nvSpPr>
        <p:spPr>
          <a:xfrm>
            <a:off x="6490010" y="2055113"/>
            <a:ext cx="631902" cy="5166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185204C-3B76-48D3-6EF6-EA426A7E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5" y="326070"/>
            <a:ext cx="2993153" cy="43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648E4-6622-E95D-7273-924848BDB2B2}"/>
              </a:ext>
            </a:extLst>
          </p:cNvPr>
          <p:cNvSpPr txBox="1"/>
          <p:nvPr/>
        </p:nvSpPr>
        <p:spPr>
          <a:xfrm>
            <a:off x="7315199" y="1173258"/>
            <a:ext cx="1183888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يستخدم علماء الأحياء مفاتيح التعريف لتسمية الكائنات الحية التي يجدونها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62FD96-C56D-3944-BED6-FDCA671787BA}"/>
              </a:ext>
            </a:extLst>
          </p:cNvPr>
          <p:cNvSpPr txBox="1"/>
          <p:nvPr/>
        </p:nvSpPr>
        <p:spPr>
          <a:xfrm>
            <a:off x="2326673" y="1137593"/>
            <a:ext cx="318931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 بعضها يحتوي على رسوم أو صور فوتوغرافية مع تعريفات لتحديد الهوية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2112542-743A-11E2-CCFD-9706B88BCBF6}"/>
              </a:ext>
            </a:extLst>
          </p:cNvPr>
          <p:cNvSpPr txBox="1"/>
          <p:nvPr/>
        </p:nvSpPr>
        <p:spPr>
          <a:xfrm>
            <a:off x="2326673" y="2046662"/>
            <a:ext cx="318931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كما تطرح مفاتيح أخرى سلسلة 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الأسئلة</a:t>
            </a:r>
          </a:p>
        </p:txBody>
      </p:sp>
      <p:sp>
        <p:nvSpPr>
          <p:cNvPr id="18" name="Google Shape;718;p23">
            <a:extLst>
              <a:ext uri="{FF2B5EF4-FFF2-40B4-BE49-F238E27FC236}">
                <a16:creationId xmlns:a16="http://schemas.microsoft.com/office/drawing/2014/main" id="{68B40D31-16F9-C80A-43CB-FA0B22AC113F}"/>
              </a:ext>
            </a:extLst>
          </p:cNvPr>
          <p:cNvSpPr/>
          <p:nvPr/>
        </p:nvSpPr>
        <p:spPr>
          <a:xfrm>
            <a:off x="5755819" y="1114164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718;p23">
            <a:extLst>
              <a:ext uri="{FF2B5EF4-FFF2-40B4-BE49-F238E27FC236}">
                <a16:creationId xmlns:a16="http://schemas.microsoft.com/office/drawing/2014/main" id="{06A19FCC-C8A4-8B00-4EB0-B176CA6AE32B}"/>
              </a:ext>
            </a:extLst>
          </p:cNvPr>
          <p:cNvSpPr/>
          <p:nvPr/>
        </p:nvSpPr>
        <p:spPr>
          <a:xfrm>
            <a:off x="5760770" y="2127425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718;p23">
            <a:extLst>
              <a:ext uri="{FF2B5EF4-FFF2-40B4-BE49-F238E27FC236}">
                <a16:creationId xmlns:a16="http://schemas.microsoft.com/office/drawing/2014/main" id="{2A71D25E-F4D1-0115-CAF8-5A72D14C673E}"/>
              </a:ext>
            </a:extLst>
          </p:cNvPr>
          <p:cNvSpPr/>
          <p:nvPr/>
        </p:nvSpPr>
        <p:spPr>
          <a:xfrm>
            <a:off x="5755819" y="3140686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E3601D9-02B1-4700-8BFD-8583D16E914E}"/>
              </a:ext>
            </a:extLst>
          </p:cNvPr>
          <p:cNvSpPr txBox="1"/>
          <p:nvPr/>
        </p:nvSpPr>
        <p:spPr>
          <a:xfrm>
            <a:off x="4062233" y="416615"/>
            <a:ext cx="459066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جمع الكائنات الحية وإعداد قوائم الأنواع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AA3C733-7DA5-4BE8-5A09-68288604A0FA}"/>
              </a:ext>
            </a:extLst>
          </p:cNvPr>
          <p:cNvSpPr txBox="1"/>
          <p:nvPr/>
        </p:nvSpPr>
        <p:spPr>
          <a:xfrm>
            <a:off x="2404731" y="3059923"/>
            <a:ext cx="318931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ولكن المفتاح الأكثر شيوعا هو مفتاح التشعيب الثنائي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EAADFC8-1458-2299-D911-5505D67F8266}"/>
              </a:ext>
            </a:extLst>
          </p:cNvPr>
          <p:cNvSpPr txBox="1"/>
          <p:nvPr/>
        </p:nvSpPr>
        <p:spPr>
          <a:xfrm>
            <a:off x="878560" y="3960568"/>
            <a:ext cx="6367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ففي عملك الميداني الخاص، يمكنك استخدام أحد هذه الأنواع لتحديد بعض أنواع النباتات التي تتطلب قدرة ومهارات جيدة في الملاحظة</a:t>
            </a:r>
            <a:endParaRPr lang="en-US" sz="1800" b="1" kern="1200" dirty="0">
              <a:solidFill>
                <a:srgbClr val="C0000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99461BCC-9BDE-7865-02FB-A60F4E70F1BB}"/>
              </a:ext>
            </a:extLst>
          </p:cNvPr>
          <p:cNvCxnSpPr/>
          <p:nvPr/>
        </p:nvCxnSpPr>
        <p:spPr>
          <a:xfrm>
            <a:off x="6631259" y="1356567"/>
            <a:ext cx="0" cy="2092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7BE155D6-B56A-F684-0035-77AD5D6AD656}"/>
              </a:ext>
            </a:extLst>
          </p:cNvPr>
          <p:cNvCxnSpPr/>
          <p:nvPr/>
        </p:nvCxnSpPr>
        <p:spPr>
          <a:xfrm flipH="1">
            <a:off x="6045377" y="1356567"/>
            <a:ext cx="571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8E1D1A82-7FFF-35BE-B00A-BBEFE46310A2}"/>
              </a:ext>
            </a:extLst>
          </p:cNvPr>
          <p:cNvCxnSpPr/>
          <p:nvPr/>
        </p:nvCxnSpPr>
        <p:spPr>
          <a:xfrm flipH="1">
            <a:off x="6045377" y="2369827"/>
            <a:ext cx="585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74A28E8-E0A0-E514-E455-C9D939471451}"/>
              </a:ext>
            </a:extLst>
          </p:cNvPr>
          <p:cNvCxnSpPr/>
          <p:nvPr/>
        </p:nvCxnSpPr>
        <p:spPr>
          <a:xfrm flipH="1">
            <a:off x="6045377" y="3383088"/>
            <a:ext cx="585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6DFDD80-4A43-925A-4C61-83E2903835B0}"/>
              </a:ext>
            </a:extLst>
          </p:cNvPr>
          <p:cNvSpPr txBox="1"/>
          <p:nvPr/>
        </p:nvSpPr>
        <p:spPr>
          <a:xfrm>
            <a:off x="1488473" y="359893"/>
            <a:ext cx="2709746" cy="646331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تسمية الكائنات الحية التي يجدونها</a:t>
            </a:r>
          </a:p>
        </p:txBody>
      </p:sp>
    </p:spTree>
    <p:extLst>
      <p:ext uri="{BB962C8B-B14F-4D97-AF65-F5344CB8AC3E}">
        <p14:creationId xmlns:p14="http://schemas.microsoft.com/office/powerpoint/2010/main" val="413604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" grpId="0" animBg="1"/>
      <p:bldP spid="3" grpId="0" animBg="1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i.pinimg.com/564x/62/62/66/626266395defa094270b6b27b5eefa23.jpg">
            <a:extLst>
              <a:ext uri="{FF2B5EF4-FFF2-40B4-BE49-F238E27FC236}">
                <a16:creationId xmlns:a16="http://schemas.microsoft.com/office/drawing/2014/main" id="{1D9ABEFC-2C1E-1F60-7BB0-A013D1C7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6010" r="3924" b="5641"/>
          <a:stretch/>
        </p:blipFill>
        <p:spPr bwMode="auto">
          <a:xfrm>
            <a:off x="326834" y="2080259"/>
            <a:ext cx="2535137" cy="25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71657818-8C53-E7BC-59CC-37C85663FA6F}"/>
              </a:ext>
            </a:extLst>
          </p:cNvPr>
          <p:cNvSpPr/>
          <p:nvPr/>
        </p:nvSpPr>
        <p:spPr>
          <a:xfrm>
            <a:off x="1582205" y="2480628"/>
            <a:ext cx="1263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ar-OM" sz="24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ثمة سؤالان يجب طرحهما؟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09D324F-BC71-259B-BE77-A834A6310258}"/>
              </a:ext>
            </a:extLst>
          </p:cNvPr>
          <p:cNvSpPr txBox="1"/>
          <p:nvPr/>
        </p:nvSpPr>
        <p:spPr>
          <a:xfrm>
            <a:off x="5573724" y="472521"/>
            <a:ext cx="2585330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تقييم التنوع البيولوجي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F5D1AB-DB41-35E4-17F3-D75C122A3C51}"/>
              </a:ext>
            </a:extLst>
          </p:cNvPr>
          <p:cNvSpPr txBox="1"/>
          <p:nvPr/>
        </p:nvSpPr>
        <p:spPr>
          <a:xfrm>
            <a:off x="6505045" y="1862192"/>
            <a:ext cx="1979685" cy="1631216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 rtl="1">
              <a:defRPr/>
            </a:pPr>
            <a:endParaRPr lang="ar-OM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rtl="1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تنتشر الأنواع المختلفة من الكائنات الحية في جميع أنحاء النظام البيئي؟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54E683A-31FA-862C-AEA1-B974D7256CE7}"/>
              </a:ext>
            </a:extLst>
          </p:cNvPr>
          <p:cNvSpPr txBox="1"/>
          <p:nvPr/>
        </p:nvSpPr>
        <p:spPr>
          <a:xfrm>
            <a:off x="3758137" y="1862192"/>
            <a:ext cx="2465513" cy="1631216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 rtl="1"/>
            <a:endParaRPr lang="ar-OM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عدد الأفراد من كل نوع موجود في النظام البيئي؟</a:t>
            </a:r>
          </a:p>
          <a:p>
            <a:pPr algn="ctr" rtl="1"/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الإجابات عن هذه الاسئلة تصف التوزيع والوفرة</a:t>
            </a:r>
            <a:endParaRPr lang="ar-OM" sz="2000" b="0" i="0" dirty="0">
              <a:solidFill>
                <a:srgbClr val="000000"/>
              </a:solidFill>
              <a:effectLst/>
              <a:latin typeface="Muna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5FAF269-E618-7178-A450-62559F3CB616}"/>
              </a:ext>
            </a:extLst>
          </p:cNvPr>
          <p:cNvSpPr txBox="1"/>
          <p:nvPr/>
        </p:nvSpPr>
        <p:spPr>
          <a:xfrm>
            <a:off x="6887356" y="1662137"/>
            <a:ext cx="134159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توزيع الأنواع</a:t>
            </a:r>
            <a:endParaRPr lang="en-US" sz="20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F59FFC2-9A37-5F0A-C4CD-33DEC29FF739}"/>
              </a:ext>
            </a:extLst>
          </p:cNvPr>
          <p:cNvSpPr txBox="1"/>
          <p:nvPr/>
        </p:nvSpPr>
        <p:spPr>
          <a:xfrm>
            <a:off x="4286324" y="1662137"/>
            <a:ext cx="134159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وفرة الأنواع</a:t>
            </a:r>
            <a:endParaRPr lang="en-US" sz="20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95EAA25-0F7D-6EF2-5C30-639A5E2AF930}"/>
              </a:ext>
            </a:extLst>
          </p:cNvPr>
          <p:cNvSpPr txBox="1"/>
          <p:nvPr/>
        </p:nvSpPr>
        <p:spPr>
          <a:xfrm>
            <a:off x="1509132" y="446720"/>
            <a:ext cx="394753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جمع الكائنات الحية وإعداد قوائم الأنواع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6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732155" y="516195"/>
            <a:ext cx="5368289" cy="230832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قام بعض الطلبة بمسح تنوع الأنواع في منطقة من غابة وبعض الأراضي العشبية القريبة. أجرى الطلبة البحث المحدد بتوقيت زمني مدته عشرون دقيقة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أ. اشرح سبب استخدامهم التقنية نفسها في المنطقتين.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ب. وجد الطلبة  ً 56نوعا مختلفا من الكائنات الحية في الغابة و  ً 12نوعا في الأراضي العشبية.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ما هي البيانات الأخرى التي كان يمكنهم أن يجمعوها  لمقارنة التنوع البيولوجي للنظام َّ ين البيئيين؟</a:t>
            </a: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DC5F06B-A8B2-DD65-D69B-35933ABF7037}"/>
              </a:ext>
            </a:extLst>
          </p:cNvPr>
          <p:cNvSpPr txBox="1"/>
          <p:nvPr/>
        </p:nvSpPr>
        <p:spPr>
          <a:xfrm>
            <a:off x="1129990" y="2998326"/>
            <a:ext cx="5970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أ. لتوحيد الطريقة التي استخدمها كل منهم لضمان إمكانية مقارنة نتائجهم</a:t>
            </a:r>
            <a:endParaRPr lang="en-US" sz="1800" b="1" kern="12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A64A48-B6FD-77A0-76F5-5E63207AA1BA}"/>
              </a:ext>
            </a:extLst>
          </p:cNvPr>
          <p:cNvSpPr txBox="1"/>
          <p:nvPr/>
        </p:nvSpPr>
        <p:spPr>
          <a:xfrm>
            <a:off x="854927" y="3644657"/>
            <a:ext cx="6370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ب. أعداد (وفرة) كل نوع ونطاق الأنواع المختلفة داخل كل نوع (على سبيل المثال الأشكال المختلفة لـقواقع الحلزون البري في الصورة</a:t>
            </a:r>
          </a:p>
          <a:p>
            <a:pPr algn="r"/>
            <a:r>
              <a:rPr lang="ar-OM" dirty="0"/>
              <a:t>.)</a:t>
            </a:r>
            <a:r>
              <a:rPr lang="ar-OM" sz="1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١٩-٩</a:t>
            </a:r>
            <a:endParaRPr lang="en-US" sz="1800" b="1" kern="12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648E4-6622-E95D-7273-924848BDB2B2}"/>
              </a:ext>
            </a:extLst>
          </p:cNvPr>
          <p:cNvSpPr txBox="1"/>
          <p:nvPr/>
        </p:nvSpPr>
        <p:spPr>
          <a:xfrm>
            <a:off x="4076347" y="3097843"/>
            <a:ext cx="3213612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 إنما في العادة يمكنك أن تجمع عينات من المنطقة التي تهتم بدراستها، وتستخدمها لتقدير العدد الإجمالي في المنطقة التي يوجد فيها ذلك النظام البيئي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62FD96-C56D-3944-BED6-FDCA671787BA}"/>
              </a:ext>
            </a:extLst>
          </p:cNvPr>
          <p:cNvSpPr txBox="1"/>
          <p:nvPr/>
        </p:nvSpPr>
        <p:spPr>
          <a:xfrm>
            <a:off x="4175597" y="1651648"/>
            <a:ext cx="3149098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من الناحية المثالية، سوف تجد، وتحدد، وتسجل أعداد أفراد كل كائن حي يعيش هناك.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2112542-743A-11E2-CCFD-9706B88BCBF6}"/>
              </a:ext>
            </a:extLst>
          </p:cNvPr>
          <p:cNvSpPr txBox="1"/>
          <p:nvPr/>
        </p:nvSpPr>
        <p:spPr>
          <a:xfrm>
            <a:off x="688366" y="1114164"/>
            <a:ext cx="245326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إذا كانت المنطقة التي تتم دراستها صغيرة جدا من حيث المساحة</a:t>
            </a:r>
          </a:p>
        </p:txBody>
      </p:sp>
      <p:sp>
        <p:nvSpPr>
          <p:cNvPr id="18" name="Google Shape;718;p23">
            <a:extLst>
              <a:ext uri="{FF2B5EF4-FFF2-40B4-BE49-F238E27FC236}">
                <a16:creationId xmlns:a16="http://schemas.microsoft.com/office/drawing/2014/main" id="{68B40D31-16F9-C80A-43CB-FA0B22AC113F}"/>
              </a:ext>
            </a:extLst>
          </p:cNvPr>
          <p:cNvSpPr/>
          <p:nvPr/>
        </p:nvSpPr>
        <p:spPr>
          <a:xfrm>
            <a:off x="7409916" y="1633853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718;p23">
            <a:extLst>
              <a:ext uri="{FF2B5EF4-FFF2-40B4-BE49-F238E27FC236}">
                <a16:creationId xmlns:a16="http://schemas.microsoft.com/office/drawing/2014/main" id="{2A71D25E-F4D1-0115-CAF8-5A72D14C673E}"/>
              </a:ext>
            </a:extLst>
          </p:cNvPr>
          <p:cNvSpPr/>
          <p:nvPr/>
        </p:nvSpPr>
        <p:spPr>
          <a:xfrm>
            <a:off x="7458237" y="3621949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+mn-ea"/>
              </a:rPr>
              <a:t>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E3601D9-02B1-4700-8BFD-8583D16E914E}"/>
              </a:ext>
            </a:extLst>
          </p:cNvPr>
          <p:cNvSpPr txBox="1"/>
          <p:nvPr/>
        </p:nvSpPr>
        <p:spPr>
          <a:xfrm>
            <a:off x="698852" y="313892"/>
            <a:ext cx="585063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 rtl="1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كيف يمكنك معرفة الأنواع الموجودة في نظام بيئي، وحجم الجماعة الأحيائية لكل منها؟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AA3C733-7DA5-4BE8-5A09-68288604A0FA}"/>
              </a:ext>
            </a:extLst>
          </p:cNvPr>
          <p:cNvSpPr txBox="1"/>
          <p:nvPr/>
        </p:nvSpPr>
        <p:spPr>
          <a:xfrm>
            <a:off x="644913" y="2451512"/>
            <a:ext cx="253015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أو كانت الأنواع الموجودة فيها ذات أحجام كبيرة جدا</a:t>
            </a: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99461BCC-9BDE-7865-02FB-A60F4E70F1BB}"/>
              </a:ext>
            </a:extLst>
          </p:cNvPr>
          <p:cNvCxnSpPr>
            <a:cxnSpLocks/>
          </p:cNvCxnSpPr>
          <p:nvPr/>
        </p:nvCxnSpPr>
        <p:spPr>
          <a:xfrm>
            <a:off x="3776547" y="1331808"/>
            <a:ext cx="0" cy="1442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7BE155D6-B56A-F684-0035-77AD5D6AD656}"/>
              </a:ext>
            </a:extLst>
          </p:cNvPr>
          <p:cNvCxnSpPr>
            <a:cxnSpLocks/>
          </p:cNvCxnSpPr>
          <p:nvPr/>
        </p:nvCxnSpPr>
        <p:spPr>
          <a:xfrm flipH="1">
            <a:off x="3190665" y="1331808"/>
            <a:ext cx="571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74A28E8-E0A0-E514-E455-C9D939471451}"/>
              </a:ext>
            </a:extLst>
          </p:cNvPr>
          <p:cNvCxnSpPr>
            <a:cxnSpLocks/>
          </p:cNvCxnSpPr>
          <p:nvPr/>
        </p:nvCxnSpPr>
        <p:spPr>
          <a:xfrm flipH="1">
            <a:off x="3248722" y="2774677"/>
            <a:ext cx="505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3" descr="صورة تحتوي على دائرة, الإبداع&#10;&#10;تم إنشاء الوصف تلقائياً">
            <a:extLst>
              <a:ext uri="{FF2B5EF4-FFF2-40B4-BE49-F238E27FC236}">
                <a16:creationId xmlns:a16="http://schemas.microsoft.com/office/drawing/2014/main" id="{F1C17150-5A52-A00A-F7A1-78E1752C4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4609" r="20573" b="7371"/>
          <a:stretch/>
        </p:blipFill>
        <p:spPr>
          <a:xfrm>
            <a:off x="6646129" y="-21242"/>
            <a:ext cx="2378458" cy="167289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A94CC44-E6CF-4781-23FB-FC5166A5F93D}"/>
              </a:ext>
            </a:extLst>
          </p:cNvPr>
          <p:cNvSpPr txBox="1"/>
          <p:nvPr/>
        </p:nvSpPr>
        <p:spPr>
          <a:xfrm>
            <a:off x="6905948" y="313892"/>
            <a:ext cx="1845936" cy="105560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OM" sz="2800" dirty="0">
                <a:latin typeface="Arial"/>
              </a:rPr>
              <a:t>جمع</a:t>
            </a:r>
          </a:p>
          <a:p>
            <a:pPr lvl="0">
              <a:defRPr/>
            </a:pPr>
            <a:r>
              <a:rPr lang="ar-OM" sz="2800" dirty="0">
                <a:latin typeface="Arial"/>
              </a:rPr>
              <a:t>العينات</a:t>
            </a:r>
          </a:p>
        </p:txBody>
      </p:sp>
    </p:spTree>
    <p:extLst>
      <p:ext uri="{BB962C8B-B14F-4D97-AF65-F5344CB8AC3E}">
        <p14:creationId xmlns:p14="http://schemas.microsoft.com/office/powerpoint/2010/main" val="38579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18" grpId="0" animBg="1"/>
      <p:bldP spid="21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i.pinimg.com/564x/62/62/66/626266395defa094270b6b27b5eefa23.jpg">
            <a:extLst>
              <a:ext uri="{FF2B5EF4-FFF2-40B4-BE49-F238E27FC236}">
                <a16:creationId xmlns:a16="http://schemas.microsoft.com/office/drawing/2014/main" id="{1D9ABEFC-2C1E-1F60-7BB0-A013D1C7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6010" r="3924" b="5641"/>
          <a:stretch/>
        </p:blipFill>
        <p:spPr bwMode="auto">
          <a:xfrm>
            <a:off x="319670" y="2079979"/>
            <a:ext cx="2148468" cy="25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71657818-8C53-E7BC-59CC-37C85663FA6F}"/>
              </a:ext>
            </a:extLst>
          </p:cNvPr>
          <p:cNvSpPr/>
          <p:nvPr/>
        </p:nvSpPr>
        <p:spPr>
          <a:xfrm>
            <a:off x="1204994" y="2402473"/>
            <a:ext cx="1263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ما هي طرق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جمع العينات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؟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09D324F-BC71-259B-BE77-A834A6310258}"/>
              </a:ext>
            </a:extLst>
          </p:cNvPr>
          <p:cNvSpPr txBox="1"/>
          <p:nvPr/>
        </p:nvSpPr>
        <p:spPr>
          <a:xfrm>
            <a:off x="5047785" y="472521"/>
            <a:ext cx="3111269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جمع العينات</a:t>
            </a:r>
            <a:endParaRPr kumimoji="0" lang="ar-OM" sz="2400" b="1" i="0" u="none" strike="noStrike" kern="0" cap="none" spc="0" normalizeH="0" baseline="0" noProof="0" dirty="0">
              <a:ln>
                <a:noFill/>
              </a:ln>
              <a:solidFill>
                <a:srgbClr val="2F1932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F5D1AB-DB41-35E4-17F3-D75C122A3C51}"/>
              </a:ext>
            </a:extLst>
          </p:cNvPr>
          <p:cNvSpPr txBox="1"/>
          <p:nvPr/>
        </p:nvSpPr>
        <p:spPr>
          <a:xfrm>
            <a:off x="6188751" y="1756142"/>
            <a:ext cx="2281111" cy="2554545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OM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ctr" rtl="1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طريقة لاستقصاء الوفرة و/أو توزيع الجماعات الأحيائية والتي يتم تحديدها باستخدام مبدأ الصدفة، ولا تتضمن أي تحيز من جانب الشخص الذي يقوم بجمع العينات</a:t>
            </a:r>
            <a:endParaRPr kumimoji="0" lang="ar-OM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54E683A-31FA-862C-AEA1-B974D7256CE7}"/>
              </a:ext>
            </a:extLst>
          </p:cNvPr>
          <p:cNvSpPr txBox="1"/>
          <p:nvPr/>
        </p:nvSpPr>
        <p:spPr>
          <a:xfrm>
            <a:off x="2594517" y="1756142"/>
            <a:ext cx="3413544" cy="2862322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OM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r" rtl="1"/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طريقة غير عشوائية لاستقصاء الوفرة و/أو توزيع الجماعات الأحيائية، حيث يتم تحديد موضع نقاط جمع العينات من قبل الشخص الذي يقوم بجمعها – أي يمكن أن يكون هناك تحيز من قبل هذا الشخص- (على سبيل المثال: تحديد عملية جمع العينات كل  2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طول مقطع محدد</a:t>
            </a:r>
            <a:endParaRPr kumimoji="0" lang="ar-OM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na"/>
              <a:cs typeface="Arial"/>
              <a:sym typeface="Arial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5FAF269-E618-7178-A450-62559F3CB616}"/>
              </a:ext>
            </a:extLst>
          </p:cNvPr>
          <p:cNvSpPr txBox="1"/>
          <p:nvPr/>
        </p:nvSpPr>
        <p:spPr>
          <a:xfrm>
            <a:off x="6809221" y="1267502"/>
            <a:ext cx="134159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جمع ّ عينات عشوائية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F59FFC2-9A37-5F0A-C4CD-33DEC29FF739}"/>
              </a:ext>
            </a:extLst>
          </p:cNvPr>
          <p:cNvSpPr txBox="1"/>
          <p:nvPr/>
        </p:nvSpPr>
        <p:spPr>
          <a:xfrm>
            <a:off x="3901202" y="1155990"/>
            <a:ext cx="134159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ar-OM" sz="20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جمع عينات منتظمة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92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i.pinimg.com/564x/62/62/66/626266395defa094270b6b27b5eefa23.jpg">
            <a:extLst>
              <a:ext uri="{FF2B5EF4-FFF2-40B4-BE49-F238E27FC236}">
                <a16:creationId xmlns:a16="http://schemas.microsoft.com/office/drawing/2014/main" id="{1D9ABEFC-2C1E-1F60-7BB0-A013D1C7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6010" r="3924" b="5641"/>
          <a:stretch/>
        </p:blipFill>
        <p:spPr bwMode="auto">
          <a:xfrm>
            <a:off x="4088782" y="1861406"/>
            <a:ext cx="2148468" cy="25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71657818-8C53-E7BC-59CC-37C85663FA6F}"/>
              </a:ext>
            </a:extLst>
          </p:cNvPr>
          <p:cNvSpPr/>
          <p:nvPr/>
        </p:nvSpPr>
        <p:spPr>
          <a:xfrm>
            <a:off x="4974106" y="2183900"/>
            <a:ext cx="1263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ما المقصود بالمربع القياسي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09D324F-BC71-259B-BE77-A834A6310258}"/>
              </a:ext>
            </a:extLst>
          </p:cNvPr>
          <p:cNvSpPr txBox="1"/>
          <p:nvPr/>
        </p:nvSpPr>
        <p:spPr>
          <a:xfrm>
            <a:off x="5346717" y="661078"/>
            <a:ext cx="3111269" cy="830997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جمع العينات العشوائية باستخدام المربعات</a:t>
            </a:r>
            <a:endParaRPr kumimoji="0" lang="ar-OM" sz="2400" b="1" i="0" u="none" strike="noStrike" kern="0" cap="none" spc="0" normalizeH="0" baseline="0" noProof="0" dirty="0">
              <a:ln>
                <a:noFill/>
              </a:ln>
              <a:solidFill>
                <a:srgbClr val="2F1932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F5D1AB-DB41-35E4-17F3-D75C122A3C51}"/>
              </a:ext>
            </a:extLst>
          </p:cNvPr>
          <p:cNvSpPr txBox="1"/>
          <p:nvPr/>
        </p:nvSpPr>
        <p:spPr>
          <a:xfrm>
            <a:off x="6339463" y="1890840"/>
            <a:ext cx="2281111" cy="2554545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OM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ctr" rtl="1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إطار مربع الشكل يستخدم</a:t>
            </a:r>
          </a:p>
          <a:p>
            <a:pPr lvl="0" algn="ctr" rtl="1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لتحديد منطقة جمع ّ عينات من الجماعات الأحيائية</a:t>
            </a:r>
          </a:p>
          <a:p>
            <a:pPr lvl="0" algn="ctr" rtl="1">
              <a:defRPr/>
            </a:pP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لمجموعات الكائنات الحية</a:t>
            </a:r>
            <a:endParaRPr kumimoji="0" lang="ar-OM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7C669BD-3108-8FBE-F8A7-BC05A530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72" y="579862"/>
            <a:ext cx="3597469" cy="39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9428C9E7-4D3B-7139-6FD7-B7DEE4D7D932}"/>
              </a:ext>
            </a:extLst>
          </p:cNvPr>
          <p:cNvSpPr/>
          <p:nvPr/>
        </p:nvSpPr>
        <p:spPr>
          <a:xfrm>
            <a:off x="5047785" y="2660898"/>
            <a:ext cx="3590694" cy="1012549"/>
          </a:xfrm>
          <a:prstGeom prst="roundRect">
            <a:avLst/>
          </a:prstGeom>
          <a:noFill/>
          <a:ln w="28575" cap="flat" cmpd="sng" algn="ctr">
            <a:solidFill>
              <a:srgbClr val="D28CB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B3581F1F-78AC-A78E-F145-204C2B1090F3}"/>
              </a:ext>
            </a:extLst>
          </p:cNvPr>
          <p:cNvSpPr txBox="1"/>
          <p:nvPr/>
        </p:nvSpPr>
        <p:spPr>
          <a:xfrm>
            <a:off x="4958576" y="2653990"/>
            <a:ext cx="367990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يُعد هذا المفهوم أوسع بكثير من</a:t>
            </a:r>
            <a:r>
              <a:rPr kumimoji="0" lang="ar-OM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تمثيله بقائمة الأنواع التي تعيش في ذلك النظام البيئي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BE2836-8E06-285A-4921-02D3C3222908}"/>
              </a:ext>
            </a:extLst>
          </p:cNvPr>
          <p:cNvGrpSpPr/>
          <p:nvPr/>
        </p:nvGrpSpPr>
        <p:grpSpPr>
          <a:xfrm>
            <a:off x="1775461" y="234705"/>
            <a:ext cx="7164760" cy="945434"/>
            <a:chOff x="5621856" y="592580"/>
            <a:chExt cx="5070341" cy="945434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8A932363-89AC-CF76-B323-06ABBED11B95}"/>
                </a:ext>
              </a:extLst>
            </p:cNvPr>
            <p:cNvSpPr txBox="1"/>
            <p:nvPr/>
          </p:nvSpPr>
          <p:spPr>
            <a:xfrm>
              <a:off x="5621856" y="809908"/>
              <a:ext cx="4293879" cy="51077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>
              <a:defPPr>
                <a:defRPr lang="ar-SA"/>
              </a:defPPr>
              <a:lvl1pPr algn="ctr">
                <a:defRPr sz="22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2400" kern="1200" dirty="0">
                  <a:solidFill>
                    <a:prstClr val="black"/>
                  </a:solidFill>
                  <a:ea typeface="Calibri" panose="020F0502020204030204" pitchFamily="34" charset="0"/>
                </a:rPr>
                <a:t>لنتعرف سويا على التنوع البيولوجي</a:t>
              </a:r>
              <a:endPara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" name="Picture 2" descr="Thinking Think GIF by Digi - Find &amp; Share on GIPHY">
              <a:extLst>
                <a:ext uri="{FF2B5EF4-FFF2-40B4-BE49-F238E27FC236}">
                  <a16:creationId xmlns:a16="http://schemas.microsoft.com/office/drawing/2014/main" id="{84BF52B0-29C5-2064-776F-D28F41DC8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6763" y="592580"/>
              <a:ext cx="945434" cy="945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BD08786-C138-8069-1B1C-EEB9716BD5DD}"/>
              </a:ext>
            </a:extLst>
          </p:cNvPr>
          <p:cNvSpPr txBox="1"/>
          <p:nvPr/>
        </p:nvSpPr>
        <p:spPr>
          <a:xfrm>
            <a:off x="5047785" y="1261388"/>
            <a:ext cx="3590694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rgbClr val="7030A0">
                <a:alpha val="40000"/>
              </a:srgbClr>
            </a:glo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يمكن تعريف التنوع البيولوجي  على أنه درجة التباين في أشكال</a:t>
            </a: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الحياة الموجودة في نظام بيئي معين</a:t>
            </a:r>
          </a:p>
        </p:txBody>
      </p:sp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A45C5EFE-FA29-0B11-408D-C76D07875EC8}"/>
              </a:ext>
            </a:extLst>
          </p:cNvPr>
          <p:cNvSpPr/>
          <p:nvPr/>
        </p:nvSpPr>
        <p:spPr>
          <a:xfrm>
            <a:off x="6677750" y="2277051"/>
            <a:ext cx="659751" cy="37693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E98EBB5-2D40-7E17-99E8-E43674C82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51" y="1168363"/>
            <a:ext cx="3320174" cy="198425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98601B5-DECC-1535-6ED1-077B52BFB3A7}"/>
              </a:ext>
            </a:extLst>
          </p:cNvPr>
          <p:cNvSpPr txBox="1"/>
          <p:nvPr/>
        </p:nvSpPr>
        <p:spPr>
          <a:xfrm>
            <a:off x="851966" y="3227236"/>
            <a:ext cx="3420766" cy="1464231"/>
          </a:xfrm>
          <a:prstGeom prst="roundRect">
            <a:avLst/>
          </a:prstGeom>
          <a:solidFill>
            <a:schemeClr val="accent3">
              <a:lumMod val="50000"/>
              <a:alpha val="16863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defPPr>
              <a:defRPr lang="ar-SA"/>
            </a:defPPr>
            <a:lvl1pPr algn="ctr">
              <a:defRPr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rtl="1">
              <a:buClrTx/>
              <a:defRPr/>
            </a:pPr>
            <a:r>
              <a:rPr lang="ar-SA" sz="2000" kern="1200" dirty="0">
                <a:solidFill>
                  <a:srgbClr val="C00000"/>
                </a:solidFill>
              </a:rPr>
              <a:t>التنوع البيولوجي</a:t>
            </a:r>
            <a:r>
              <a:rPr lang="ar-OM" sz="2000" kern="1200" dirty="0">
                <a:solidFill>
                  <a:srgbClr val="C00000"/>
                </a:solidFill>
              </a:rPr>
              <a:t>:</a:t>
            </a:r>
            <a:r>
              <a:rPr lang="ar-SA" sz="2000" kern="1200" dirty="0">
                <a:solidFill>
                  <a:srgbClr val="C00000"/>
                </a:solidFill>
              </a:rPr>
              <a:t> </a:t>
            </a:r>
            <a:r>
              <a:rPr lang="ar-SA" sz="2000" kern="1200" dirty="0">
                <a:solidFill>
                  <a:schemeClr val="accent4">
                    <a:lumMod val="10000"/>
                  </a:schemeClr>
                </a:solidFill>
              </a:rPr>
              <a:t>تنوع النظم</a:t>
            </a:r>
            <a:r>
              <a:rPr lang="ar-OM" sz="2000" kern="1200" dirty="0">
                <a:solidFill>
                  <a:schemeClr val="accent4">
                    <a:lumMod val="10000"/>
                  </a:schemeClr>
                </a:solidFill>
              </a:rPr>
              <a:t>  </a:t>
            </a:r>
            <a:r>
              <a:rPr lang="ar-SA" sz="2000" kern="1200" dirty="0">
                <a:solidFill>
                  <a:schemeClr val="accent4">
                    <a:lumMod val="10000"/>
                  </a:schemeClr>
                </a:solidFill>
              </a:rPr>
              <a:t>البيئية وأنواع الكائنات الحية</a:t>
            </a:r>
            <a:r>
              <a:rPr lang="ar-OM" sz="2000" kern="12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ar-SA" sz="2000" kern="1200" dirty="0">
                <a:solidFill>
                  <a:schemeClr val="accent4">
                    <a:lumMod val="10000"/>
                  </a:schemeClr>
                </a:solidFill>
              </a:rPr>
              <a:t>في منطقة ما، إضافة إلى</a:t>
            </a:r>
            <a:r>
              <a:rPr lang="ar-OM" sz="2000" kern="12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ar-SA" sz="2000" kern="1200" dirty="0">
                <a:solidFill>
                  <a:schemeClr val="accent4">
                    <a:lumMod val="10000"/>
                  </a:schemeClr>
                </a:solidFill>
              </a:rPr>
              <a:t>التنوع الجيني بين أفراد كل</a:t>
            </a:r>
            <a:r>
              <a:rPr lang="ar-OM" sz="2000" kern="12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ar-SA" sz="2000" kern="1200" dirty="0">
                <a:solidFill>
                  <a:schemeClr val="accent4">
                    <a:lumMod val="10000"/>
                  </a:schemeClr>
                </a:solidFill>
              </a:rPr>
              <a:t>نوع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.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D006929-E0A3-EB61-6437-DC387D9AD251}"/>
              </a:ext>
            </a:extLst>
          </p:cNvPr>
          <p:cNvGrpSpPr/>
          <p:nvPr/>
        </p:nvGrpSpPr>
        <p:grpSpPr>
          <a:xfrm>
            <a:off x="4185425" y="3588594"/>
            <a:ext cx="1126847" cy="1196898"/>
            <a:chOff x="10861992" y="2895247"/>
            <a:chExt cx="1126847" cy="1196898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8499CC5A-016C-E0F1-C23B-EA8154D4C6D6}"/>
                </a:ext>
              </a:extLst>
            </p:cNvPr>
            <p:cNvGrpSpPr/>
            <p:nvPr/>
          </p:nvGrpSpPr>
          <p:grpSpPr>
            <a:xfrm>
              <a:off x="10861992" y="3094018"/>
              <a:ext cx="1126847" cy="998127"/>
              <a:chOff x="9486971" y="2605817"/>
              <a:chExt cx="1126847" cy="998127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صورة 12" descr="صورة تحتوي على قمر, جرم فلكي, حدث فلكي, جسم كروى&#10;&#10;تم إنشاء الوصف تلقائياً">
                <a:extLst>
                  <a:ext uri="{FF2B5EF4-FFF2-40B4-BE49-F238E27FC236}">
                    <a16:creationId xmlns:a16="http://schemas.microsoft.com/office/drawing/2014/main" id="{80440414-D374-AB78-B675-BD0690E7E7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" t="1778" r="75489" b="56089"/>
              <a:stretch/>
            </p:blipFill>
            <p:spPr>
              <a:xfrm>
                <a:off x="9623640" y="2605817"/>
                <a:ext cx="990178" cy="998127"/>
              </a:xfrm>
              <a:prstGeom prst="rect">
                <a:avLst/>
              </a:prstGeom>
            </p:spPr>
          </p:pic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AD01145E-A3DA-5B91-10CD-2AD589B46EC0}"/>
                  </a:ext>
                </a:extLst>
              </p:cNvPr>
              <p:cNvSpPr txBox="1"/>
              <p:nvPr/>
            </p:nvSpPr>
            <p:spPr>
              <a:xfrm>
                <a:off x="9486971" y="2854840"/>
                <a:ext cx="111465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OM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4D9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مصطلح</a:t>
                </a:r>
                <a:endPara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F4D9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" name="صورة 11" descr="صورة تحتوي على لقطة شاشة, قصاصة فنية, الرسومات, رسوم متحركة&#10;&#10;تم إنشاء الوصف تلقائياً">
              <a:extLst>
                <a:ext uri="{FF2B5EF4-FFF2-40B4-BE49-F238E27FC236}">
                  <a16:creationId xmlns:a16="http://schemas.microsoft.com/office/drawing/2014/main" id="{AD713C9C-3A59-D767-9BB0-162C5F043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2" r="35413" b="52195"/>
            <a:stretch/>
          </p:blipFill>
          <p:spPr>
            <a:xfrm>
              <a:off x="11305014" y="2895247"/>
              <a:ext cx="323044" cy="501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1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5" grpId="0" animBg="1"/>
      <p:bldP spid="7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38">
            <a:extLst>
              <a:ext uri="{FF2B5EF4-FFF2-40B4-BE49-F238E27FC236}">
                <a16:creationId xmlns:a16="http://schemas.microsoft.com/office/drawing/2014/main" id="{A3327CF5-3958-0C59-749A-FDD93D364239}"/>
              </a:ext>
            </a:extLst>
          </p:cNvPr>
          <p:cNvSpPr/>
          <p:nvPr/>
        </p:nvSpPr>
        <p:spPr>
          <a:xfrm>
            <a:off x="6671564" y="2763904"/>
            <a:ext cx="2042023" cy="1754325"/>
          </a:xfrm>
          <a:custGeom>
            <a:avLst/>
            <a:gdLst>
              <a:gd name="connsiteX0" fmla="*/ 0 w 2042023"/>
              <a:gd name="connsiteY0" fmla="*/ 236290 h 1754325"/>
              <a:gd name="connsiteX1" fmla="*/ 236290 w 2042023"/>
              <a:gd name="connsiteY1" fmla="*/ 0 h 1754325"/>
              <a:gd name="connsiteX2" fmla="*/ 712354 w 2042023"/>
              <a:gd name="connsiteY2" fmla="*/ 0 h 1754325"/>
              <a:gd name="connsiteX3" fmla="*/ 1251196 w 2042023"/>
              <a:gd name="connsiteY3" fmla="*/ 0 h 1754325"/>
              <a:gd name="connsiteX4" fmla="*/ 1805733 w 2042023"/>
              <a:gd name="connsiteY4" fmla="*/ 0 h 1754325"/>
              <a:gd name="connsiteX5" fmla="*/ 2042023 w 2042023"/>
              <a:gd name="connsiteY5" fmla="*/ 236290 h 1754325"/>
              <a:gd name="connsiteX6" fmla="*/ 2042023 w 2042023"/>
              <a:gd name="connsiteY6" fmla="*/ 625086 h 1754325"/>
              <a:gd name="connsiteX7" fmla="*/ 2042023 w 2042023"/>
              <a:gd name="connsiteY7" fmla="*/ 1026699 h 1754325"/>
              <a:gd name="connsiteX8" fmla="*/ 2042023 w 2042023"/>
              <a:gd name="connsiteY8" fmla="*/ 1518035 h 1754325"/>
              <a:gd name="connsiteX9" fmla="*/ 1805733 w 2042023"/>
              <a:gd name="connsiteY9" fmla="*/ 1754325 h 1754325"/>
              <a:gd name="connsiteX10" fmla="*/ 1282585 w 2042023"/>
              <a:gd name="connsiteY10" fmla="*/ 1754325 h 1754325"/>
              <a:gd name="connsiteX11" fmla="*/ 790827 w 2042023"/>
              <a:gd name="connsiteY11" fmla="*/ 1754325 h 1754325"/>
              <a:gd name="connsiteX12" fmla="*/ 236290 w 2042023"/>
              <a:gd name="connsiteY12" fmla="*/ 1754325 h 1754325"/>
              <a:gd name="connsiteX13" fmla="*/ 0 w 2042023"/>
              <a:gd name="connsiteY13" fmla="*/ 1518035 h 1754325"/>
              <a:gd name="connsiteX14" fmla="*/ 0 w 2042023"/>
              <a:gd name="connsiteY14" fmla="*/ 1065152 h 1754325"/>
              <a:gd name="connsiteX15" fmla="*/ 0 w 2042023"/>
              <a:gd name="connsiteY15" fmla="*/ 663538 h 1754325"/>
              <a:gd name="connsiteX16" fmla="*/ 0 w 2042023"/>
              <a:gd name="connsiteY16" fmla="*/ 236290 h 175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2023" h="1754325" fill="none" extrusionOk="0">
                <a:moveTo>
                  <a:pt x="0" y="236290"/>
                </a:moveTo>
                <a:cubicBezTo>
                  <a:pt x="-7774" y="102783"/>
                  <a:pt x="114580" y="-954"/>
                  <a:pt x="236290" y="0"/>
                </a:cubicBezTo>
                <a:cubicBezTo>
                  <a:pt x="441841" y="-55879"/>
                  <a:pt x="577457" y="1706"/>
                  <a:pt x="712354" y="0"/>
                </a:cubicBezTo>
                <a:cubicBezTo>
                  <a:pt x="847251" y="-1706"/>
                  <a:pt x="1075282" y="28422"/>
                  <a:pt x="1251196" y="0"/>
                </a:cubicBezTo>
                <a:cubicBezTo>
                  <a:pt x="1427110" y="-28422"/>
                  <a:pt x="1641479" y="44954"/>
                  <a:pt x="1805733" y="0"/>
                </a:cubicBezTo>
                <a:cubicBezTo>
                  <a:pt x="1933617" y="30482"/>
                  <a:pt x="2013730" y="127386"/>
                  <a:pt x="2042023" y="236290"/>
                </a:cubicBezTo>
                <a:cubicBezTo>
                  <a:pt x="2071092" y="347153"/>
                  <a:pt x="2036274" y="544929"/>
                  <a:pt x="2042023" y="625086"/>
                </a:cubicBezTo>
                <a:cubicBezTo>
                  <a:pt x="2047772" y="705243"/>
                  <a:pt x="2038218" y="837272"/>
                  <a:pt x="2042023" y="1026699"/>
                </a:cubicBezTo>
                <a:cubicBezTo>
                  <a:pt x="2045828" y="1216126"/>
                  <a:pt x="1987913" y="1402014"/>
                  <a:pt x="2042023" y="1518035"/>
                </a:cubicBezTo>
                <a:cubicBezTo>
                  <a:pt x="2017818" y="1649477"/>
                  <a:pt x="1941360" y="1750694"/>
                  <a:pt x="1805733" y="1754325"/>
                </a:cubicBezTo>
                <a:cubicBezTo>
                  <a:pt x="1683536" y="1779739"/>
                  <a:pt x="1541469" y="1702405"/>
                  <a:pt x="1282585" y="1754325"/>
                </a:cubicBezTo>
                <a:cubicBezTo>
                  <a:pt x="1023701" y="1806245"/>
                  <a:pt x="917024" y="1731108"/>
                  <a:pt x="790827" y="1754325"/>
                </a:cubicBezTo>
                <a:cubicBezTo>
                  <a:pt x="664630" y="1777542"/>
                  <a:pt x="440617" y="1691326"/>
                  <a:pt x="236290" y="1754325"/>
                </a:cubicBezTo>
                <a:cubicBezTo>
                  <a:pt x="123386" y="1752191"/>
                  <a:pt x="-27254" y="1655477"/>
                  <a:pt x="0" y="1518035"/>
                </a:cubicBezTo>
                <a:cubicBezTo>
                  <a:pt x="-3055" y="1422747"/>
                  <a:pt x="21117" y="1164213"/>
                  <a:pt x="0" y="1065152"/>
                </a:cubicBezTo>
                <a:cubicBezTo>
                  <a:pt x="-21117" y="966091"/>
                  <a:pt x="9845" y="811273"/>
                  <a:pt x="0" y="663538"/>
                </a:cubicBezTo>
                <a:cubicBezTo>
                  <a:pt x="-9845" y="515803"/>
                  <a:pt x="7125" y="409905"/>
                  <a:pt x="0" y="236290"/>
                </a:cubicBezTo>
                <a:close/>
              </a:path>
              <a:path w="2042023" h="1754325" stroke="0" extrusionOk="0">
                <a:moveTo>
                  <a:pt x="0" y="236290"/>
                </a:moveTo>
                <a:cubicBezTo>
                  <a:pt x="-2052" y="107896"/>
                  <a:pt x="112198" y="17096"/>
                  <a:pt x="236290" y="0"/>
                </a:cubicBezTo>
                <a:cubicBezTo>
                  <a:pt x="392150" y="-53814"/>
                  <a:pt x="572020" y="45576"/>
                  <a:pt x="775132" y="0"/>
                </a:cubicBezTo>
                <a:cubicBezTo>
                  <a:pt x="978244" y="-45576"/>
                  <a:pt x="1042757" y="58276"/>
                  <a:pt x="1282585" y="0"/>
                </a:cubicBezTo>
                <a:cubicBezTo>
                  <a:pt x="1522413" y="-58276"/>
                  <a:pt x="1622700" y="19447"/>
                  <a:pt x="1805733" y="0"/>
                </a:cubicBezTo>
                <a:cubicBezTo>
                  <a:pt x="1928227" y="30626"/>
                  <a:pt x="2016052" y="128529"/>
                  <a:pt x="2042023" y="236290"/>
                </a:cubicBezTo>
                <a:cubicBezTo>
                  <a:pt x="2086610" y="325961"/>
                  <a:pt x="2018707" y="552972"/>
                  <a:pt x="2042023" y="637903"/>
                </a:cubicBezTo>
                <a:cubicBezTo>
                  <a:pt x="2065339" y="722834"/>
                  <a:pt x="2034008" y="906009"/>
                  <a:pt x="2042023" y="1090787"/>
                </a:cubicBezTo>
                <a:cubicBezTo>
                  <a:pt x="2050038" y="1275565"/>
                  <a:pt x="2028495" y="1355227"/>
                  <a:pt x="2042023" y="1518035"/>
                </a:cubicBezTo>
                <a:cubicBezTo>
                  <a:pt x="2047586" y="1623785"/>
                  <a:pt x="1927433" y="1791443"/>
                  <a:pt x="1805733" y="1754325"/>
                </a:cubicBezTo>
                <a:cubicBezTo>
                  <a:pt x="1664624" y="1770662"/>
                  <a:pt x="1530744" y="1699144"/>
                  <a:pt x="1313974" y="1754325"/>
                </a:cubicBezTo>
                <a:cubicBezTo>
                  <a:pt x="1097204" y="1809506"/>
                  <a:pt x="1043737" y="1732904"/>
                  <a:pt x="822215" y="1754325"/>
                </a:cubicBezTo>
                <a:cubicBezTo>
                  <a:pt x="600693" y="1775746"/>
                  <a:pt x="408809" y="1751060"/>
                  <a:pt x="236290" y="1754325"/>
                </a:cubicBezTo>
                <a:cubicBezTo>
                  <a:pt x="114862" y="1777374"/>
                  <a:pt x="-33695" y="1642612"/>
                  <a:pt x="0" y="1518035"/>
                </a:cubicBezTo>
                <a:cubicBezTo>
                  <a:pt x="-9803" y="1356397"/>
                  <a:pt x="481" y="1255549"/>
                  <a:pt x="0" y="1103604"/>
                </a:cubicBezTo>
                <a:cubicBezTo>
                  <a:pt x="-481" y="951659"/>
                  <a:pt x="1983" y="867751"/>
                  <a:pt x="0" y="650721"/>
                </a:cubicBezTo>
                <a:cubicBezTo>
                  <a:pt x="-1983" y="433691"/>
                  <a:pt x="45629" y="435242"/>
                  <a:pt x="0" y="236290"/>
                </a:cubicBezTo>
                <a:close/>
              </a:path>
            </a:pathLst>
          </a:custGeom>
          <a:solidFill>
            <a:srgbClr val="FDF2E2"/>
          </a:solidFill>
          <a:ln w="25400" cap="flat" cmpd="sng" algn="ctr">
            <a:solidFill>
              <a:srgbClr val="FF7577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DFDF28BA-3CB2-9825-A413-2B0EB94F1EE9}"/>
              </a:ext>
            </a:extLst>
          </p:cNvPr>
          <p:cNvSpPr/>
          <p:nvPr/>
        </p:nvSpPr>
        <p:spPr>
          <a:xfrm>
            <a:off x="3289838" y="3672602"/>
            <a:ext cx="3163362" cy="970208"/>
          </a:xfrm>
          <a:custGeom>
            <a:avLst/>
            <a:gdLst>
              <a:gd name="connsiteX0" fmla="*/ 0 w 3163362"/>
              <a:gd name="connsiteY0" fmla="*/ 130677 h 970208"/>
              <a:gd name="connsiteX1" fmla="*/ 130677 w 3163362"/>
              <a:gd name="connsiteY1" fmla="*/ 0 h 970208"/>
              <a:gd name="connsiteX2" fmla="*/ 769119 w 3163362"/>
              <a:gd name="connsiteY2" fmla="*/ 0 h 970208"/>
              <a:gd name="connsiteX3" fmla="*/ 1262460 w 3163362"/>
              <a:gd name="connsiteY3" fmla="*/ 0 h 970208"/>
              <a:gd name="connsiteX4" fmla="*/ 1755801 w 3163362"/>
              <a:gd name="connsiteY4" fmla="*/ 0 h 970208"/>
              <a:gd name="connsiteX5" fmla="*/ 2365223 w 3163362"/>
              <a:gd name="connsiteY5" fmla="*/ 0 h 970208"/>
              <a:gd name="connsiteX6" fmla="*/ 3032685 w 3163362"/>
              <a:gd name="connsiteY6" fmla="*/ 0 h 970208"/>
              <a:gd name="connsiteX7" fmla="*/ 3163362 w 3163362"/>
              <a:gd name="connsiteY7" fmla="*/ 130677 h 970208"/>
              <a:gd name="connsiteX8" fmla="*/ 3163362 w 3163362"/>
              <a:gd name="connsiteY8" fmla="*/ 485104 h 970208"/>
              <a:gd name="connsiteX9" fmla="*/ 3163362 w 3163362"/>
              <a:gd name="connsiteY9" fmla="*/ 839531 h 970208"/>
              <a:gd name="connsiteX10" fmla="*/ 3032685 w 3163362"/>
              <a:gd name="connsiteY10" fmla="*/ 970208 h 970208"/>
              <a:gd name="connsiteX11" fmla="*/ 2510324 w 3163362"/>
              <a:gd name="connsiteY11" fmla="*/ 970208 h 970208"/>
              <a:gd name="connsiteX12" fmla="*/ 1900902 w 3163362"/>
              <a:gd name="connsiteY12" fmla="*/ 970208 h 970208"/>
              <a:gd name="connsiteX13" fmla="*/ 1378540 w 3163362"/>
              <a:gd name="connsiteY13" fmla="*/ 970208 h 970208"/>
              <a:gd name="connsiteX14" fmla="*/ 856179 w 3163362"/>
              <a:gd name="connsiteY14" fmla="*/ 970208 h 970208"/>
              <a:gd name="connsiteX15" fmla="*/ 130677 w 3163362"/>
              <a:gd name="connsiteY15" fmla="*/ 970208 h 970208"/>
              <a:gd name="connsiteX16" fmla="*/ 0 w 3163362"/>
              <a:gd name="connsiteY16" fmla="*/ 839531 h 970208"/>
              <a:gd name="connsiteX17" fmla="*/ 0 w 3163362"/>
              <a:gd name="connsiteY17" fmla="*/ 485104 h 970208"/>
              <a:gd name="connsiteX18" fmla="*/ 0 w 3163362"/>
              <a:gd name="connsiteY18" fmla="*/ 130677 h 97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63362" h="970208" fill="none" extrusionOk="0">
                <a:moveTo>
                  <a:pt x="0" y="130677"/>
                </a:moveTo>
                <a:cubicBezTo>
                  <a:pt x="-985" y="61036"/>
                  <a:pt x="69733" y="-11306"/>
                  <a:pt x="130677" y="0"/>
                </a:cubicBezTo>
                <a:cubicBezTo>
                  <a:pt x="374846" y="-66643"/>
                  <a:pt x="456549" y="74118"/>
                  <a:pt x="769119" y="0"/>
                </a:cubicBezTo>
                <a:cubicBezTo>
                  <a:pt x="1081689" y="-74118"/>
                  <a:pt x="1144784" y="939"/>
                  <a:pt x="1262460" y="0"/>
                </a:cubicBezTo>
                <a:cubicBezTo>
                  <a:pt x="1380136" y="-939"/>
                  <a:pt x="1525222" y="15996"/>
                  <a:pt x="1755801" y="0"/>
                </a:cubicBezTo>
                <a:cubicBezTo>
                  <a:pt x="1986380" y="-15996"/>
                  <a:pt x="2154527" y="13239"/>
                  <a:pt x="2365223" y="0"/>
                </a:cubicBezTo>
                <a:cubicBezTo>
                  <a:pt x="2575919" y="-13239"/>
                  <a:pt x="2780300" y="13051"/>
                  <a:pt x="3032685" y="0"/>
                </a:cubicBezTo>
                <a:cubicBezTo>
                  <a:pt x="3110930" y="-12071"/>
                  <a:pt x="3152106" y="57142"/>
                  <a:pt x="3163362" y="130677"/>
                </a:cubicBezTo>
                <a:cubicBezTo>
                  <a:pt x="3176443" y="201814"/>
                  <a:pt x="3148458" y="363955"/>
                  <a:pt x="3163362" y="485104"/>
                </a:cubicBezTo>
                <a:cubicBezTo>
                  <a:pt x="3178266" y="606253"/>
                  <a:pt x="3139586" y="727085"/>
                  <a:pt x="3163362" y="839531"/>
                </a:cubicBezTo>
                <a:cubicBezTo>
                  <a:pt x="3173012" y="902343"/>
                  <a:pt x="3115758" y="983841"/>
                  <a:pt x="3032685" y="970208"/>
                </a:cubicBezTo>
                <a:cubicBezTo>
                  <a:pt x="2798576" y="1020916"/>
                  <a:pt x="2676769" y="935902"/>
                  <a:pt x="2510324" y="970208"/>
                </a:cubicBezTo>
                <a:cubicBezTo>
                  <a:pt x="2343879" y="1004514"/>
                  <a:pt x="2123877" y="963391"/>
                  <a:pt x="1900902" y="970208"/>
                </a:cubicBezTo>
                <a:cubicBezTo>
                  <a:pt x="1677927" y="977025"/>
                  <a:pt x="1506215" y="949264"/>
                  <a:pt x="1378540" y="970208"/>
                </a:cubicBezTo>
                <a:cubicBezTo>
                  <a:pt x="1250865" y="991152"/>
                  <a:pt x="968731" y="957897"/>
                  <a:pt x="856179" y="970208"/>
                </a:cubicBezTo>
                <a:cubicBezTo>
                  <a:pt x="743627" y="982519"/>
                  <a:pt x="439029" y="929712"/>
                  <a:pt x="130677" y="970208"/>
                </a:cubicBezTo>
                <a:cubicBezTo>
                  <a:pt x="59383" y="974465"/>
                  <a:pt x="3334" y="911203"/>
                  <a:pt x="0" y="839531"/>
                </a:cubicBezTo>
                <a:cubicBezTo>
                  <a:pt x="-25814" y="743241"/>
                  <a:pt x="13280" y="577199"/>
                  <a:pt x="0" y="485104"/>
                </a:cubicBezTo>
                <a:cubicBezTo>
                  <a:pt x="-13280" y="393009"/>
                  <a:pt x="11879" y="258379"/>
                  <a:pt x="0" y="130677"/>
                </a:cubicBezTo>
                <a:close/>
              </a:path>
              <a:path w="3163362" h="970208" stroke="0" extrusionOk="0">
                <a:moveTo>
                  <a:pt x="0" y="130677"/>
                </a:moveTo>
                <a:cubicBezTo>
                  <a:pt x="-12039" y="70854"/>
                  <a:pt x="63746" y="13982"/>
                  <a:pt x="130677" y="0"/>
                </a:cubicBezTo>
                <a:cubicBezTo>
                  <a:pt x="424317" y="-45889"/>
                  <a:pt x="596315" y="11770"/>
                  <a:pt x="740099" y="0"/>
                </a:cubicBezTo>
                <a:cubicBezTo>
                  <a:pt x="883883" y="-11770"/>
                  <a:pt x="1149917" y="5107"/>
                  <a:pt x="1291480" y="0"/>
                </a:cubicBezTo>
                <a:cubicBezTo>
                  <a:pt x="1433043" y="-5107"/>
                  <a:pt x="1633914" y="3250"/>
                  <a:pt x="1813842" y="0"/>
                </a:cubicBezTo>
                <a:cubicBezTo>
                  <a:pt x="1993770" y="-3250"/>
                  <a:pt x="2245318" y="64222"/>
                  <a:pt x="2365223" y="0"/>
                </a:cubicBezTo>
                <a:cubicBezTo>
                  <a:pt x="2485128" y="-64222"/>
                  <a:pt x="2786420" y="72086"/>
                  <a:pt x="3032685" y="0"/>
                </a:cubicBezTo>
                <a:cubicBezTo>
                  <a:pt x="3095950" y="16834"/>
                  <a:pt x="3171838" y="70582"/>
                  <a:pt x="3163362" y="130677"/>
                </a:cubicBezTo>
                <a:cubicBezTo>
                  <a:pt x="3171802" y="227277"/>
                  <a:pt x="3144093" y="423321"/>
                  <a:pt x="3163362" y="499281"/>
                </a:cubicBezTo>
                <a:cubicBezTo>
                  <a:pt x="3182631" y="575241"/>
                  <a:pt x="3161159" y="696272"/>
                  <a:pt x="3163362" y="839531"/>
                </a:cubicBezTo>
                <a:cubicBezTo>
                  <a:pt x="3164709" y="931871"/>
                  <a:pt x="3098918" y="986340"/>
                  <a:pt x="3032685" y="970208"/>
                </a:cubicBezTo>
                <a:cubicBezTo>
                  <a:pt x="2866576" y="1037681"/>
                  <a:pt x="2554738" y="949879"/>
                  <a:pt x="2394243" y="970208"/>
                </a:cubicBezTo>
                <a:cubicBezTo>
                  <a:pt x="2233748" y="990537"/>
                  <a:pt x="1995512" y="909879"/>
                  <a:pt x="1871882" y="970208"/>
                </a:cubicBezTo>
                <a:cubicBezTo>
                  <a:pt x="1748252" y="1030537"/>
                  <a:pt x="1460341" y="965552"/>
                  <a:pt x="1291480" y="970208"/>
                </a:cubicBezTo>
                <a:cubicBezTo>
                  <a:pt x="1122619" y="974864"/>
                  <a:pt x="854388" y="897709"/>
                  <a:pt x="653038" y="970208"/>
                </a:cubicBezTo>
                <a:cubicBezTo>
                  <a:pt x="451688" y="1042707"/>
                  <a:pt x="368462" y="909710"/>
                  <a:pt x="130677" y="970208"/>
                </a:cubicBezTo>
                <a:cubicBezTo>
                  <a:pt x="53766" y="956145"/>
                  <a:pt x="-9486" y="925587"/>
                  <a:pt x="0" y="839531"/>
                </a:cubicBezTo>
                <a:cubicBezTo>
                  <a:pt x="-41949" y="686354"/>
                  <a:pt x="17272" y="554577"/>
                  <a:pt x="0" y="478015"/>
                </a:cubicBezTo>
                <a:cubicBezTo>
                  <a:pt x="-17272" y="401453"/>
                  <a:pt x="12726" y="223358"/>
                  <a:pt x="0" y="130677"/>
                </a:cubicBezTo>
                <a:close/>
              </a:path>
            </a:pathLst>
          </a:custGeom>
          <a:solidFill>
            <a:srgbClr val="FDF2E2"/>
          </a:solidFill>
          <a:ln w="25400" cap="flat" cmpd="sng" algn="ctr">
            <a:solidFill>
              <a:srgbClr val="98647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38">
            <a:extLst>
              <a:ext uri="{FF2B5EF4-FFF2-40B4-BE49-F238E27FC236}">
                <a16:creationId xmlns:a16="http://schemas.microsoft.com/office/drawing/2014/main" id="{ECF56525-1B48-1AA6-7632-55DBA23EBBE0}"/>
              </a:ext>
            </a:extLst>
          </p:cNvPr>
          <p:cNvSpPr/>
          <p:nvPr/>
        </p:nvSpPr>
        <p:spPr>
          <a:xfrm>
            <a:off x="368835" y="2550207"/>
            <a:ext cx="2383606" cy="2092604"/>
          </a:xfrm>
          <a:custGeom>
            <a:avLst/>
            <a:gdLst>
              <a:gd name="connsiteX0" fmla="*/ 0 w 2383606"/>
              <a:gd name="connsiteY0" fmla="*/ 281853 h 2092604"/>
              <a:gd name="connsiteX1" fmla="*/ 281853 w 2383606"/>
              <a:gd name="connsiteY1" fmla="*/ 0 h 2092604"/>
              <a:gd name="connsiteX2" fmla="*/ 773226 w 2383606"/>
              <a:gd name="connsiteY2" fmla="*/ 0 h 2092604"/>
              <a:gd name="connsiteX3" fmla="*/ 1173604 w 2383606"/>
              <a:gd name="connsiteY3" fmla="*/ 0 h 2092604"/>
              <a:gd name="connsiteX4" fmla="*/ 1573982 w 2383606"/>
              <a:gd name="connsiteY4" fmla="*/ 0 h 2092604"/>
              <a:gd name="connsiteX5" fmla="*/ 2101753 w 2383606"/>
              <a:gd name="connsiteY5" fmla="*/ 0 h 2092604"/>
              <a:gd name="connsiteX6" fmla="*/ 2383606 w 2383606"/>
              <a:gd name="connsiteY6" fmla="*/ 281853 h 2092604"/>
              <a:gd name="connsiteX7" fmla="*/ 2383606 w 2383606"/>
              <a:gd name="connsiteY7" fmla="*/ 776197 h 2092604"/>
              <a:gd name="connsiteX8" fmla="*/ 2383606 w 2383606"/>
              <a:gd name="connsiteY8" fmla="*/ 1301118 h 2092604"/>
              <a:gd name="connsiteX9" fmla="*/ 2383606 w 2383606"/>
              <a:gd name="connsiteY9" fmla="*/ 1810751 h 2092604"/>
              <a:gd name="connsiteX10" fmla="*/ 2101753 w 2383606"/>
              <a:gd name="connsiteY10" fmla="*/ 2092604 h 2092604"/>
              <a:gd name="connsiteX11" fmla="*/ 1683176 w 2383606"/>
              <a:gd name="connsiteY11" fmla="*/ 2092604 h 2092604"/>
              <a:gd name="connsiteX12" fmla="*/ 1210002 w 2383606"/>
              <a:gd name="connsiteY12" fmla="*/ 2092604 h 2092604"/>
              <a:gd name="connsiteX13" fmla="*/ 791425 w 2383606"/>
              <a:gd name="connsiteY13" fmla="*/ 2092604 h 2092604"/>
              <a:gd name="connsiteX14" fmla="*/ 281853 w 2383606"/>
              <a:gd name="connsiteY14" fmla="*/ 2092604 h 2092604"/>
              <a:gd name="connsiteX15" fmla="*/ 0 w 2383606"/>
              <a:gd name="connsiteY15" fmla="*/ 1810751 h 2092604"/>
              <a:gd name="connsiteX16" fmla="*/ 0 w 2383606"/>
              <a:gd name="connsiteY16" fmla="*/ 1285829 h 2092604"/>
              <a:gd name="connsiteX17" fmla="*/ 0 w 2383606"/>
              <a:gd name="connsiteY17" fmla="*/ 760908 h 2092604"/>
              <a:gd name="connsiteX18" fmla="*/ 0 w 2383606"/>
              <a:gd name="connsiteY18" fmla="*/ 281853 h 209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83606" h="2092604" fill="none" extrusionOk="0">
                <a:moveTo>
                  <a:pt x="0" y="281853"/>
                </a:moveTo>
                <a:cubicBezTo>
                  <a:pt x="-3588" y="135408"/>
                  <a:pt x="147041" y="-20998"/>
                  <a:pt x="281853" y="0"/>
                </a:cubicBezTo>
                <a:cubicBezTo>
                  <a:pt x="426032" y="-19407"/>
                  <a:pt x="533170" y="48937"/>
                  <a:pt x="773226" y="0"/>
                </a:cubicBezTo>
                <a:cubicBezTo>
                  <a:pt x="1013282" y="-48937"/>
                  <a:pt x="1038563" y="794"/>
                  <a:pt x="1173604" y="0"/>
                </a:cubicBezTo>
                <a:cubicBezTo>
                  <a:pt x="1308645" y="-794"/>
                  <a:pt x="1477242" y="16125"/>
                  <a:pt x="1573982" y="0"/>
                </a:cubicBezTo>
                <a:cubicBezTo>
                  <a:pt x="1670722" y="-16125"/>
                  <a:pt x="1966110" y="10000"/>
                  <a:pt x="2101753" y="0"/>
                </a:cubicBezTo>
                <a:cubicBezTo>
                  <a:pt x="2219437" y="10256"/>
                  <a:pt x="2381889" y="147142"/>
                  <a:pt x="2383606" y="281853"/>
                </a:cubicBezTo>
                <a:cubicBezTo>
                  <a:pt x="2391215" y="451962"/>
                  <a:pt x="2356171" y="647212"/>
                  <a:pt x="2383606" y="776197"/>
                </a:cubicBezTo>
                <a:cubicBezTo>
                  <a:pt x="2411041" y="905182"/>
                  <a:pt x="2338063" y="1051560"/>
                  <a:pt x="2383606" y="1301118"/>
                </a:cubicBezTo>
                <a:cubicBezTo>
                  <a:pt x="2429149" y="1550676"/>
                  <a:pt x="2353813" y="1650063"/>
                  <a:pt x="2383606" y="1810751"/>
                </a:cubicBezTo>
                <a:cubicBezTo>
                  <a:pt x="2398991" y="1951494"/>
                  <a:pt x="2274245" y="2113650"/>
                  <a:pt x="2101753" y="2092604"/>
                </a:cubicBezTo>
                <a:cubicBezTo>
                  <a:pt x="1893996" y="2115467"/>
                  <a:pt x="1887140" y="2079331"/>
                  <a:pt x="1683176" y="2092604"/>
                </a:cubicBezTo>
                <a:cubicBezTo>
                  <a:pt x="1479212" y="2105877"/>
                  <a:pt x="1440698" y="2046896"/>
                  <a:pt x="1210002" y="2092604"/>
                </a:cubicBezTo>
                <a:cubicBezTo>
                  <a:pt x="979306" y="2138312"/>
                  <a:pt x="935909" y="2081413"/>
                  <a:pt x="791425" y="2092604"/>
                </a:cubicBezTo>
                <a:cubicBezTo>
                  <a:pt x="646941" y="2103795"/>
                  <a:pt x="492125" y="2082690"/>
                  <a:pt x="281853" y="2092604"/>
                </a:cubicBezTo>
                <a:cubicBezTo>
                  <a:pt x="92097" y="2116104"/>
                  <a:pt x="24638" y="1941116"/>
                  <a:pt x="0" y="1810751"/>
                </a:cubicBezTo>
                <a:cubicBezTo>
                  <a:pt x="-27521" y="1694406"/>
                  <a:pt x="40152" y="1430097"/>
                  <a:pt x="0" y="1285829"/>
                </a:cubicBezTo>
                <a:cubicBezTo>
                  <a:pt x="-40152" y="1141561"/>
                  <a:pt x="6606" y="945119"/>
                  <a:pt x="0" y="760908"/>
                </a:cubicBezTo>
                <a:cubicBezTo>
                  <a:pt x="-6606" y="576697"/>
                  <a:pt x="39812" y="391856"/>
                  <a:pt x="0" y="281853"/>
                </a:cubicBezTo>
                <a:close/>
              </a:path>
              <a:path w="2383606" h="2092604" stroke="0" extrusionOk="0">
                <a:moveTo>
                  <a:pt x="0" y="281853"/>
                </a:moveTo>
                <a:cubicBezTo>
                  <a:pt x="-5750" y="132088"/>
                  <a:pt x="135313" y="24345"/>
                  <a:pt x="281853" y="0"/>
                </a:cubicBezTo>
                <a:cubicBezTo>
                  <a:pt x="415887" y="-50280"/>
                  <a:pt x="637173" y="3669"/>
                  <a:pt x="755027" y="0"/>
                </a:cubicBezTo>
                <a:cubicBezTo>
                  <a:pt x="872881" y="-3669"/>
                  <a:pt x="1091533" y="48657"/>
                  <a:pt x="1191803" y="0"/>
                </a:cubicBezTo>
                <a:cubicBezTo>
                  <a:pt x="1292073" y="-48657"/>
                  <a:pt x="1422199" y="31720"/>
                  <a:pt x="1610380" y="0"/>
                </a:cubicBezTo>
                <a:cubicBezTo>
                  <a:pt x="1798561" y="-31720"/>
                  <a:pt x="1904155" y="17152"/>
                  <a:pt x="2101753" y="0"/>
                </a:cubicBezTo>
                <a:cubicBezTo>
                  <a:pt x="2229226" y="657"/>
                  <a:pt x="2424349" y="136389"/>
                  <a:pt x="2383606" y="281853"/>
                </a:cubicBezTo>
                <a:cubicBezTo>
                  <a:pt x="2403051" y="403197"/>
                  <a:pt x="2356591" y="637196"/>
                  <a:pt x="2383606" y="745619"/>
                </a:cubicBezTo>
                <a:cubicBezTo>
                  <a:pt x="2410621" y="854042"/>
                  <a:pt x="2350665" y="1060058"/>
                  <a:pt x="2383606" y="1255251"/>
                </a:cubicBezTo>
                <a:cubicBezTo>
                  <a:pt x="2416547" y="1450444"/>
                  <a:pt x="2382693" y="1585251"/>
                  <a:pt x="2383606" y="1810751"/>
                </a:cubicBezTo>
                <a:cubicBezTo>
                  <a:pt x="2384721" y="1983109"/>
                  <a:pt x="2255644" y="2097417"/>
                  <a:pt x="2101753" y="2092604"/>
                </a:cubicBezTo>
                <a:cubicBezTo>
                  <a:pt x="1893202" y="2126164"/>
                  <a:pt x="1762570" y="2080893"/>
                  <a:pt x="1610380" y="2092604"/>
                </a:cubicBezTo>
                <a:cubicBezTo>
                  <a:pt x="1458190" y="2104315"/>
                  <a:pt x="1347794" y="2052601"/>
                  <a:pt x="1191803" y="2092604"/>
                </a:cubicBezTo>
                <a:cubicBezTo>
                  <a:pt x="1035812" y="2132607"/>
                  <a:pt x="886855" y="2038147"/>
                  <a:pt x="736828" y="2092604"/>
                </a:cubicBezTo>
                <a:cubicBezTo>
                  <a:pt x="586801" y="2147061"/>
                  <a:pt x="455725" y="2078563"/>
                  <a:pt x="281853" y="2092604"/>
                </a:cubicBezTo>
                <a:cubicBezTo>
                  <a:pt x="169796" y="2108823"/>
                  <a:pt x="20514" y="1968485"/>
                  <a:pt x="0" y="1810751"/>
                </a:cubicBezTo>
                <a:cubicBezTo>
                  <a:pt x="-49479" y="1706658"/>
                  <a:pt x="54629" y="1429021"/>
                  <a:pt x="0" y="1316407"/>
                </a:cubicBezTo>
                <a:cubicBezTo>
                  <a:pt x="-54629" y="1203793"/>
                  <a:pt x="12068" y="1039671"/>
                  <a:pt x="0" y="837353"/>
                </a:cubicBezTo>
                <a:cubicBezTo>
                  <a:pt x="-12068" y="635035"/>
                  <a:pt x="47311" y="490364"/>
                  <a:pt x="0" y="281853"/>
                </a:cubicBezTo>
                <a:close/>
              </a:path>
            </a:pathLst>
          </a:custGeom>
          <a:solidFill>
            <a:srgbClr val="FDE8CB">
              <a:lumMod val="40000"/>
              <a:lumOff val="60000"/>
            </a:srgbClr>
          </a:solidFill>
          <a:ln w="12700" cap="flat" cmpd="sng" algn="ctr">
            <a:solidFill>
              <a:srgbClr val="FDE8CB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2" name="Rectangle: Rounded Corners 38">
            <a:extLst>
              <a:ext uri="{FF2B5EF4-FFF2-40B4-BE49-F238E27FC236}">
                <a16:creationId xmlns:a16="http://schemas.microsoft.com/office/drawing/2014/main" id="{214A87A3-0A65-77CE-16D8-DE8220ACE168}"/>
              </a:ext>
            </a:extLst>
          </p:cNvPr>
          <p:cNvSpPr/>
          <p:nvPr/>
        </p:nvSpPr>
        <p:spPr>
          <a:xfrm>
            <a:off x="609348" y="328320"/>
            <a:ext cx="1644277" cy="1718415"/>
          </a:xfrm>
          <a:custGeom>
            <a:avLst/>
            <a:gdLst>
              <a:gd name="connsiteX0" fmla="*/ 0 w 1644277"/>
              <a:gd name="connsiteY0" fmla="*/ 221468 h 1718415"/>
              <a:gd name="connsiteX1" fmla="*/ 221468 w 1644277"/>
              <a:gd name="connsiteY1" fmla="*/ 0 h 1718415"/>
              <a:gd name="connsiteX2" fmla="*/ 585875 w 1644277"/>
              <a:gd name="connsiteY2" fmla="*/ 0 h 1718415"/>
              <a:gd name="connsiteX3" fmla="*/ 998335 w 1644277"/>
              <a:gd name="connsiteY3" fmla="*/ 0 h 1718415"/>
              <a:gd name="connsiteX4" fmla="*/ 1422809 w 1644277"/>
              <a:gd name="connsiteY4" fmla="*/ 0 h 1718415"/>
              <a:gd name="connsiteX5" fmla="*/ 1644277 w 1644277"/>
              <a:gd name="connsiteY5" fmla="*/ 221468 h 1718415"/>
              <a:gd name="connsiteX6" fmla="*/ 1644277 w 1644277"/>
              <a:gd name="connsiteY6" fmla="*/ 608363 h 1718415"/>
              <a:gd name="connsiteX7" fmla="*/ 1644277 w 1644277"/>
              <a:gd name="connsiteY7" fmla="*/ 1008013 h 1718415"/>
              <a:gd name="connsiteX8" fmla="*/ 1644277 w 1644277"/>
              <a:gd name="connsiteY8" fmla="*/ 1496947 h 1718415"/>
              <a:gd name="connsiteX9" fmla="*/ 1422809 w 1644277"/>
              <a:gd name="connsiteY9" fmla="*/ 1718415 h 1718415"/>
              <a:gd name="connsiteX10" fmla="*/ 1022362 w 1644277"/>
              <a:gd name="connsiteY10" fmla="*/ 1718415 h 1718415"/>
              <a:gd name="connsiteX11" fmla="*/ 645942 w 1644277"/>
              <a:gd name="connsiteY11" fmla="*/ 1718415 h 1718415"/>
              <a:gd name="connsiteX12" fmla="*/ 221468 w 1644277"/>
              <a:gd name="connsiteY12" fmla="*/ 1718415 h 1718415"/>
              <a:gd name="connsiteX13" fmla="*/ 0 w 1644277"/>
              <a:gd name="connsiteY13" fmla="*/ 1496947 h 1718415"/>
              <a:gd name="connsiteX14" fmla="*/ 0 w 1644277"/>
              <a:gd name="connsiteY14" fmla="*/ 1046278 h 1718415"/>
              <a:gd name="connsiteX15" fmla="*/ 0 w 1644277"/>
              <a:gd name="connsiteY15" fmla="*/ 646628 h 1718415"/>
              <a:gd name="connsiteX16" fmla="*/ 0 w 1644277"/>
              <a:gd name="connsiteY16" fmla="*/ 221468 h 171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44277" h="1718415" fill="none" extrusionOk="0">
                <a:moveTo>
                  <a:pt x="0" y="221468"/>
                </a:moveTo>
                <a:cubicBezTo>
                  <a:pt x="-23190" y="90183"/>
                  <a:pt x="127383" y="-3064"/>
                  <a:pt x="221468" y="0"/>
                </a:cubicBezTo>
                <a:cubicBezTo>
                  <a:pt x="348244" y="-26223"/>
                  <a:pt x="458818" y="5031"/>
                  <a:pt x="585875" y="0"/>
                </a:cubicBezTo>
                <a:cubicBezTo>
                  <a:pt x="712932" y="-5031"/>
                  <a:pt x="859176" y="41102"/>
                  <a:pt x="998335" y="0"/>
                </a:cubicBezTo>
                <a:cubicBezTo>
                  <a:pt x="1137494" y="-41102"/>
                  <a:pt x="1270153" y="327"/>
                  <a:pt x="1422809" y="0"/>
                </a:cubicBezTo>
                <a:cubicBezTo>
                  <a:pt x="1543639" y="17289"/>
                  <a:pt x="1630447" y="109711"/>
                  <a:pt x="1644277" y="221468"/>
                </a:cubicBezTo>
                <a:cubicBezTo>
                  <a:pt x="1665163" y="333536"/>
                  <a:pt x="1627702" y="498255"/>
                  <a:pt x="1644277" y="608363"/>
                </a:cubicBezTo>
                <a:cubicBezTo>
                  <a:pt x="1660852" y="718471"/>
                  <a:pt x="1623506" y="880397"/>
                  <a:pt x="1644277" y="1008013"/>
                </a:cubicBezTo>
                <a:cubicBezTo>
                  <a:pt x="1665048" y="1135629"/>
                  <a:pt x="1614704" y="1384166"/>
                  <a:pt x="1644277" y="1496947"/>
                </a:cubicBezTo>
                <a:cubicBezTo>
                  <a:pt x="1635490" y="1619602"/>
                  <a:pt x="1572119" y="1699302"/>
                  <a:pt x="1422809" y="1718415"/>
                </a:cubicBezTo>
                <a:cubicBezTo>
                  <a:pt x="1329414" y="1733709"/>
                  <a:pt x="1190406" y="1674308"/>
                  <a:pt x="1022362" y="1718415"/>
                </a:cubicBezTo>
                <a:cubicBezTo>
                  <a:pt x="854318" y="1762522"/>
                  <a:pt x="757348" y="1674607"/>
                  <a:pt x="645942" y="1718415"/>
                </a:cubicBezTo>
                <a:cubicBezTo>
                  <a:pt x="534536" y="1762223"/>
                  <a:pt x="310035" y="1681466"/>
                  <a:pt x="221468" y="1718415"/>
                </a:cubicBezTo>
                <a:cubicBezTo>
                  <a:pt x="118893" y="1716021"/>
                  <a:pt x="-19842" y="1624315"/>
                  <a:pt x="0" y="1496947"/>
                </a:cubicBezTo>
                <a:cubicBezTo>
                  <a:pt x="-23831" y="1296646"/>
                  <a:pt x="46079" y="1171111"/>
                  <a:pt x="0" y="1046278"/>
                </a:cubicBezTo>
                <a:cubicBezTo>
                  <a:pt x="-46079" y="921445"/>
                  <a:pt x="42002" y="741922"/>
                  <a:pt x="0" y="646628"/>
                </a:cubicBezTo>
                <a:cubicBezTo>
                  <a:pt x="-42002" y="551334"/>
                  <a:pt x="42454" y="380400"/>
                  <a:pt x="0" y="221468"/>
                </a:cubicBezTo>
                <a:close/>
              </a:path>
              <a:path w="1644277" h="1718415" stroke="0" extrusionOk="0">
                <a:moveTo>
                  <a:pt x="0" y="221468"/>
                </a:moveTo>
                <a:cubicBezTo>
                  <a:pt x="-7057" y="106394"/>
                  <a:pt x="111578" y="33152"/>
                  <a:pt x="221468" y="0"/>
                </a:cubicBezTo>
                <a:cubicBezTo>
                  <a:pt x="357664" y="-2565"/>
                  <a:pt x="488624" y="3520"/>
                  <a:pt x="633928" y="0"/>
                </a:cubicBezTo>
                <a:cubicBezTo>
                  <a:pt x="779232" y="-3520"/>
                  <a:pt x="894400" y="25551"/>
                  <a:pt x="1022362" y="0"/>
                </a:cubicBezTo>
                <a:cubicBezTo>
                  <a:pt x="1150324" y="-25551"/>
                  <a:pt x="1315072" y="26199"/>
                  <a:pt x="1422809" y="0"/>
                </a:cubicBezTo>
                <a:cubicBezTo>
                  <a:pt x="1540601" y="17295"/>
                  <a:pt x="1619759" y="120621"/>
                  <a:pt x="1644277" y="221468"/>
                </a:cubicBezTo>
                <a:cubicBezTo>
                  <a:pt x="1650394" y="309156"/>
                  <a:pt x="1626847" y="504343"/>
                  <a:pt x="1644277" y="621118"/>
                </a:cubicBezTo>
                <a:cubicBezTo>
                  <a:pt x="1661707" y="737893"/>
                  <a:pt x="1626195" y="888915"/>
                  <a:pt x="1644277" y="1071787"/>
                </a:cubicBezTo>
                <a:cubicBezTo>
                  <a:pt x="1662359" y="1254659"/>
                  <a:pt x="1605822" y="1403637"/>
                  <a:pt x="1644277" y="1496947"/>
                </a:cubicBezTo>
                <a:cubicBezTo>
                  <a:pt x="1649317" y="1596841"/>
                  <a:pt x="1541849" y="1732222"/>
                  <a:pt x="1422809" y="1718415"/>
                </a:cubicBezTo>
                <a:cubicBezTo>
                  <a:pt x="1304269" y="1740435"/>
                  <a:pt x="1220473" y="1683364"/>
                  <a:pt x="1046389" y="1718415"/>
                </a:cubicBezTo>
                <a:cubicBezTo>
                  <a:pt x="872305" y="1753466"/>
                  <a:pt x="758604" y="1681371"/>
                  <a:pt x="669969" y="1718415"/>
                </a:cubicBezTo>
                <a:cubicBezTo>
                  <a:pt x="581334" y="1755459"/>
                  <a:pt x="434856" y="1687179"/>
                  <a:pt x="221468" y="1718415"/>
                </a:cubicBezTo>
                <a:cubicBezTo>
                  <a:pt x="100700" y="1722342"/>
                  <a:pt x="-28871" y="1614186"/>
                  <a:pt x="0" y="1496947"/>
                </a:cubicBezTo>
                <a:cubicBezTo>
                  <a:pt x="-13683" y="1351415"/>
                  <a:pt x="8148" y="1185034"/>
                  <a:pt x="0" y="1084542"/>
                </a:cubicBezTo>
                <a:cubicBezTo>
                  <a:pt x="-8148" y="984051"/>
                  <a:pt x="8921" y="858293"/>
                  <a:pt x="0" y="633873"/>
                </a:cubicBezTo>
                <a:cubicBezTo>
                  <a:pt x="-8921" y="409453"/>
                  <a:pt x="1358" y="390886"/>
                  <a:pt x="0" y="221468"/>
                </a:cubicBezTo>
                <a:close/>
              </a:path>
            </a:pathLst>
          </a:custGeom>
          <a:solidFill>
            <a:srgbClr val="FDF2E2"/>
          </a:solidFill>
          <a:ln w="25400" cap="flat" cmpd="sng" algn="ctr">
            <a:solidFill>
              <a:srgbClr val="FF7577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Rectangle: Rounded Corners 38">
            <a:extLst>
              <a:ext uri="{FF2B5EF4-FFF2-40B4-BE49-F238E27FC236}">
                <a16:creationId xmlns:a16="http://schemas.microsoft.com/office/drawing/2014/main" id="{81459758-C2CC-8A1C-0694-DABDB3F5EC88}"/>
              </a:ext>
            </a:extLst>
          </p:cNvPr>
          <p:cNvSpPr/>
          <p:nvPr/>
        </p:nvSpPr>
        <p:spPr>
          <a:xfrm>
            <a:off x="7178032" y="404694"/>
            <a:ext cx="1535555" cy="2016824"/>
          </a:xfrm>
          <a:custGeom>
            <a:avLst/>
            <a:gdLst>
              <a:gd name="connsiteX0" fmla="*/ 0 w 1535555"/>
              <a:gd name="connsiteY0" fmla="*/ 206824 h 2016824"/>
              <a:gd name="connsiteX1" fmla="*/ 206824 w 1535555"/>
              <a:gd name="connsiteY1" fmla="*/ 0 h 2016824"/>
              <a:gd name="connsiteX2" fmla="*/ 778997 w 1535555"/>
              <a:gd name="connsiteY2" fmla="*/ 0 h 2016824"/>
              <a:gd name="connsiteX3" fmla="*/ 1328731 w 1535555"/>
              <a:gd name="connsiteY3" fmla="*/ 0 h 2016824"/>
              <a:gd name="connsiteX4" fmla="*/ 1535555 w 1535555"/>
              <a:gd name="connsiteY4" fmla="*/ 206824 h 2016824"/>
              <a:gd name="connsiteX5" fmla="*/ 1535555 w 1535555"/>
              <a:gd name="connsiteY5" fmla="*/ 773280 h 2016824"/>
              <a:gd name="connsiteX6" fmla="*/ 1535555 w 1535555"/>
              <a:gd name="connsiteY6" fmla="*/ 1259576 h 2016824"/>
              <a:gd name="connsiteX7" fmla="*/ 1535555 w 1535555"/>
              <a:gd name="connsiteY7" fmla="*/ 1810000 h 2016824"/>
              <a:gd name="connsiteX8" fmla="*/ 1328731 w 1535555"/>
              <a:gd name="connsiteY8" fmla="*/ 2016824 h 2016824"/>
              <a:gd name="connsiteX9" fmla="*/ 790216 w 1535555"/>
              <a:gd name="connsiteY9" fmla="*/ 2016824 h 2016824"/>
              <a:gd name="connsiteX10" fmla="*/ 206824 w 1535555"/>
              <a:gd name="connsiteY10" fmla="*/ 2016824 h 2016824"/>
              <a:gd name="connsiteX11" fmla="*/ 0 w 1535555"/>
              <a:gd name="connsiteY11" fmla="*/ 1810000 h 2016824"/>
              <a:gd name="connsiteX12" fmla="*/ 0 w 1535555"/>
              <a:gd name="connsiteY12" fmla="*/ 1259576 h 2016824"/>
              <a:gd name="connsiteX13" fmla="*/ 0 w 1535555"/>
              <a:gd name="connsiteY13" fmla="*/ 741216 h 2016824"/>
              <a:gd name="connsiteX14" fmla="*/ 0 w 1535555"/>
              <a:gd name="connsiteY14" fmla="*/ 206824 h 201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5555" h="2016824" fill="none" extrusionOk="0">
                <a:moveTo>
                  <a:pt x="0" y="206824"/>
                </a:moveTo>
                <a:cubicBezTo>
                  <a:pt x="-10708" y="60826"/>
                  <a:pt x="82963" y="14104"/>
                  <a:pt x="206824" y="0"/>
                </a:cubicBezTo>
                <a:cubicBezTo>
                  <a:pt x="340595" y="-51976"/>
                  <a:pt x="509437" y="55431"/>
                  <a:pt x="778997" y="0"/>
                </a:cubicBezTo>
                <a:cubicBezTo>
                  <a:pt x="1048557" y="-55431"/>
                  <a:pt x="1179816" y="1366"/>
                  <a:pt x="1328731" y="0"/>
                </a:cubicBezTo>
                <a:cubicBezTo>
                  <a:pt x="1441401" y="3998"/>
                  <a:pt x="1556491" y="71514"/>
                  <a:pt x="1535555" y="206824"/>
                </a:cubicBezTo>
                <a:cubicBezTo>
                  <a:pt x="1550799" y="343690"/>
                  <a:pt x="1471576" y="555106"/>
                  <a:pt x="1535555" y="773280"/>
                </a:cubicBezTo>
                <a:cubicBezTo>
                  <a:pt x="1599534" y="991454"/>
                  <a:pt x="1478423" y="1064090"/>
                  <a:pt x="1535555" y="1259576"/>
                </a:cubicBezTo>
                <a:cubicBezTo>
                  <a:pt x="1592687" y="1455062"/>
                  <a:pt x="1476165" y="1662246"/>
                  <a:pt x="1535555" y="1810000"/>
                </a:cubicBezTo>
                <a:cubicBezTo>
                  <a:pt x="1528545" y="1916518"/>
                  <a:pt x="1474812" y="2029422"/>
                  <a:pt x="1328731" y="2016824"/>
                </a:cubicBezTo>
                <a:cubicBezTo>
                  <a:pt x="1108171" y="2027319"/>
                  <a:pt x="1022642" y="1963103"/>
                  <a:pt x="790216" y="2016824"/>
                </a:cubicBezTo>
                <a:cubicBezTo>
                  <a:pt x="557791" y="2070545"/>
                  <a:pt x="341455" y="2011355"/>
                  <a:pt x="206824" y="2016824"/>
                </a:cubicBezTo>
                <a:cubicBezTo>
                  <a:pt x="100838" y="2028612"/>
                  <a:pt x="13942" y="1929415"/>
                  <a:pt x="0" y="1810000"/>
                </a:cubicBezTo>
                <a:cubicBezTo>
                  <a:pt x="-55287" y="1552453"/>
                  <a:pt x="17619" y="1398310"/>
                  <a:pt x="0" y="1259576"/>
                </a:cubicBezTo>
                <a:cubicBezTo>
                  <a:pt x="-17619" y="1120842"/>
                  <a:pt x="57777" y="893049"/>
                  <a:pt x="0" y="741216"/>
                </a:cubicBezTo>
                <a:cubicBezTo>
                  <a:pt x="-57777" y="589383"/>
                  <a:pt x="21692" y="341386"/>
                  <a:pt x="0" y="206824"/>
                </a:cubicBezTo>
                <a:close/>
              </a:path>
              <a:path w="1535555" h="2016824" stroke="0" extrusionOk="0">
                <a:moveTo>
                  <a:pt x="0" y="206824"/>
                </a:moveTo>
                <a:cubicBezTo>
                  <a:pt x="-15948" y="108957"/>
                  <a:pt x="93737" y="3039"/>
                  <a:pt x="206824" y="0"/>
                </a:cubicBezTo>
                <a:cubicBezTo>
                  <a:pt x="330162" y="-67953"/>
                  <a:pt x="549321" y="58616"/>
                  <a:pt x="778997" y="0"/>
                </a:cubicBezTo>
                <a:cubicBezTo>
                  <a:pt x="1008673" y="-58616"/>
                  <a:pt x="1124645" y="1163"/>
                  <a:pt x="1328731" y="0"/>
                </a:cubicBezTo>
                <a:cubicBezTo>
                  <a:pt x="1441872" y="27474"/>
                  <a:pt x="1525265" y="89144"/>
                  <a:pt x="1535555" y="206824"/>
                </a:cubicBezTo>
                <a:cubicBezTo>
                  <a:pt x="1575920" y="358072"/>
                  <a:pt x="1531933" y="585585"/>
                  <a:pt x="1535555" y="773280"/>
                </a:cubicBezTo>
                <a:cubicBezTo>
                  <a:pt x="1539177" y="960975"/>
                  <a:pt x="1477829" y="1090812"/>
                  <a:pt x="1535555" y="1307672"/>
                </a:cubicBezTo>
                <a:cubicBezTo>
                  <a:pt x="1593281" y="1524532"/>
                  <a:pt x="1492118" y="1694610"/>
                  <a:pt x="1535555" y="1810000"/>
                </a:cubicBezTo>
                <a:cubicBezTo>
                  <a:pt x="1569187" y="1918086"/>
                  <a:pt x="1447114" y="2014833"/>
                  <a:pt x="1328731" y="2016824"/>
                </a:cubicBezTo>
                <a:cubicBezTo>
                  <a:pt x="1142274" y="2071805"/>
                  <a:pt x="945041" y="2001307"/>
                  <a:pt x="756558" y="2016824"/>
                </a:cubicBezTo>
                <a:cubicBezTo>
                  <a:pt x="568075" y="2032341"/>
                  <a:pt x="435114" y="1986292"/>
                  <a:pt x="206824" y="2016824"/>
                </a:cubicBezTo>
                <a:cubicBezTo>
                  <a:pt x="92682" y="2013818"/>
                  <a:pt x="-27202" y="1942515"/>
                  <a:pt x="0" y="1810000"/>
                </a:cubicBezTo>
                <a:cubicBezTo>
                  <a:pt x="-48248" y="1660021"/>
                  <a:pt x="27409" y="1501900"/>
                  <a:pt x="0" y="1259576"/>
                </a:cubicBezTo>
                <a:cubicBezTo>
                  <a:pt x="-27409" y="1017252"/>
                  <a:pt x="20961" y="951783"/>
                  <a:pt x="0" y="693121"/>
                </a:cubicBezTo>
                <a:cubicBezTo>
                  <a:pt x="-20961" y="434460"/>
                  <a:pt x="12619" y="325961"/>
                  <a:pt x="0" y="206824"/>
                </a:cubicBezTo>
                <a:close/>
              </a:path>
            </a:pathLst>
          </a:custGeom>
          <a:solidFill>
            <a:srgbClr val="FDE8CB">
              <a:lumMod val="40000"/>
              <a:lumOff val="60000"/>
            </a:srgbClr>
          </a:solidFill>
          <a:ln w="12700" cap="flat" cmpd="sng" algn="ctr">
            <a:solidFill>
              <a:srgbClr val="FDE8CB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53CDA68A-6CA3-01CC-D09F-CDA45CF07FBB}"/>
              </a:ext>
            </a:extLst>
          </p:cNvPr>
          <p:cNvSpPr/>
          <p:nvPr/>
        </p:nvSpPr>
        <p:spPr>
          <a:xfrm>
            <a:off x="3311392" y="1372608"/>
            <a:ext cx="2730623" cy="1354378"/>
          </a:xfrm>
          <a:custGeom>
            <a:avLst/>
            <a:gdLst>
              <a:gd name="connsiteX0" fmla="*/ 0 w 2448732"/>
              <a:gd name="connsiteY0" fmla="*/ 0 h 1149012"/>
              <a:gd name="connsiteX1" fmla="*/ 143733 w 2448732"/>
              <a:gd name="connsiteY1" fmla="*/ 0 h 1149012"/>
              <a:gd name="connsiteX2" fmla="*/ 148941 w 2448732"/>
              <a:gd name="connsiteY2" fmla="*/ 94635 h 1149012"/>
              <a:gd name="connsiteX3" fmla="*/ 1224366 w 2448732"/>
              <a:gd name="connsiteY3" fmla="*/ 985112 h 1149012"/>
              <a:gd name="connsiteX4" fmla="*/ 2299791 w 2448732"/>
              <a:gd name="connsiteY4" fmla="*/ 94635 h 1149012"/>
              <a:gd name="connsiteX5" fmla="*/ 2304999 w 2448732"/>
              <a:gd name="connsiteY5" fmla="*/ 0 h 1149012"/>
              <a:gd name="connsiteX6" fmla="*/ 2448732 w 2448732"/>
              <a:gd name="connsiteY6" fmla="*/ 0 h 1149012"/>
              <a:gd name="connsiteX7" fmla="*/ 1224366 w 2448732"/>
              <a:gd name="connsiteY7" fmla="*/ 1149012 h 1149012"/>
              <a:gd name="connsiteX8" fmla="*/ 0 w 2448732"/>
              <a:gd name="connsiteY8" fmla="*/ 0 h 114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732" h="1149012">
                <a:moveTo>
                  <a:pt x="0" y="0"/>
                </a:moveTo>
                <a:lnTo>
                  <a:pt x="143733" y="0"/>
                </a:lnTo>
                <a:lnTo>
                  <a:pt x="148941" y="94635"/>
                </a:lnTo>
                <a:cubicBezTo>
                  <a:pt x="204300" y="594803"/>
                  <a:pt x="664657" y="985112"/>
                  <a:pt x="1224366" y="985112"/>
                </a:cubicBezTo>
                <a:cubicBezTo>
                  <a:pt x="1784075" y="985112"/>
                  <a:pt x="2244433" y="594803"/>
                  <a:pt x="2299791" y="94635"/>
                </a:cubicBezTo>
                <a:lnTo>
                  <a:pt x="2304999" y="0"/>
                </a:lnTo>
                <a:lnTo>
                  <a:pt x="2448732" y="0"/>
                </a:lnTo>
                <a:cubicBezTo>
                  <a:pt x="2448732" y="634582"/>
                  <a:pt x="1900565" y="1149012"/>
                  <a:pt x="1224366" y="1149012"/>
                </a:cubicBezTo>
                <a:cubicBezTo>
                  <a:pt x="548167" y="1149012"/>
                  <a:pt x="0" y="634582"/>
                  <a:pt x="0" y="0"/>
                </a:cubicBezTo>
                <a:close/>
              </a:path>
            </a:pathLst>
          </a:cu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DD8A52AF-6DCD-715F-8023-54D703DD79E5}"/>
              </a:ext>
            </a:extLst>
          </p:cNvPr>
          <p:cNvGrpSpPr/>
          <p:nvPr/>
        </p:nvGrpSpPr>
        <p:grpSpPr>
          <a:xfrm>
            <a:off x="3646463" y="134571"/>
            <a:ext cx="2528208" cy="2621248"/>
            <a:chOff x="3555539" y="239030"/>
            <a:chExt cx="2528208" cy="2621248"/>
          </a:xfrm>
        </p:grpSpPr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6BC1FD8B-C36F-C07B-A674-E0E7C1663243}"/>
                </a:ext>
              </a:extLst>
            </p:cNvPr>
            <p:cNvSpPr/>
            <p:nvPr/>
          </p:nvSpPr>
          <p:spPr>
            <a:xfrm>
              <a:off x="3641989" y="239030"/>
              <a:ext cx="2441758" cy="2621248"/>
            </a:xfrm>
            <a:prstGeom prst="ellipse">
              <a:avLst/>
            </a:prstGeom>
            <a:solidFill>
              <a:sysClr val="windowText" lastClr="000000"/>
            </a:solidFill>
            <a:ln w="38100" cap="flat" cmpd="sng" algn="ctr">
              <a:noFill/>
              <a:prstDash val="solid"/>
              <a:miter lim="800000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635000"/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4D2D073D-AD46-991D-A03B-9FA69D3EF496}"/>
                </a:ext>
              </a:extLst>
            </p:cNvPr>
            <p:cNvSpPr/>
            <p:nvPr/>
          </p:nvSpPr>
          <p:spPr>
            <a:xfrm>
              <a:off x="3555539" y="457415"/>
              <a:ext cx="2038028" cy="2046746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02FCF299-56A9-417E-7C88-F3BB1ECF9C5A}"/>
              </a:ext>
            </a:extLst>
          </p:cNvPr>
          <p:cNvGrpSpPr/>
          <p:nvPr/>
        </p:nvGrpSpPr>
        <p:grpSpPr>
          <a:xfrm>
            <a:off x="3251856" y="1423822"/>
            <a:ext cx="274320" cy="274320"/>
            <a:chOff x="3140344" y="1579939"/>
            <a:chExt cx="274320" cy="274320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40D5D0A8-30CF-6D00-C8EE-75E5247B14A1}"/>
                </a:ext>
              </a:extLst>
            </p:cNvPr>
            <p:cNvSpPr/>
            <p:nvPr/>
          </p:nvSpPr>
          <p:spPr>
            <a:xfrm>
              <a:off x="3140344" y="1579939"/>
              <a:ext cx="274320" cy="2743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Oval 8">
              <a:extLst>
                <a:ext uri="{FF2B5EF4-FFF2-40B4-BE49-F238E27FC236}">
                  <a16:creationId xmlns:a16="http://schemas.microsoft.com/office/drawing/2014/main" id="{98558360-CE61-34CE-BEE6-35FC291BEDEA}"/>
                </a:ext>
              </a:extLst>
            </p:cNvPr>
            <p:cNvSpPr/>
            <p:nvPr/>
          </p:nvSpPr>
          <p:spPr>
            <a:xfrm>
              <a:off x="3178326" y="1625043"/>
              <a:ext cx="182880" cy="182880"/>
            </a:xfrm>
            <a:prstGeom prst="ellipse">
              <a:avLst/>
            </a:prstGeom>
            <a:solidFill>
              <a:srgbClr val="FAC32A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E344B70F-2F5A-C447-2950-CEDBDAC01D3C}"/>
              </a:ext>
            </a:extLst>
          </p:cNvPr>
          <p:cNvGrpSpPr/>
          <p:nvPr/>
        </p:nvGrpSpPr>
        <p:grpSpPr>
          <a:xfrm>
            <a:off x="3541656" y="2046735"/>
            <a:ext cx="274320" cy="274320"/>
            <a:chOff x="3430144" y="2195418"/>
            <a:chExt cx="274320" cy="274320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316CA3CC-6C19-EB66-32A2-20F3BDA856C9}"/>
                </a:ext>
              </a:extLst>
            </p:cNvPr>
            <p:cNvSpPr/>
            <p:nvPr/>
          </p:nvSpPr>
          <p:spPr>
            <a:xfrm>
              <a:off x="3430144" y="2195418"/>
              <a:ext cx="274320" cy="2743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C486CB72-1795-C401-3633-F71B5832B4C7}"/>
                </a:ext>
              </a:extLst>
            </p:cNvPr>
            <p:cNvSpPr/>
            <p:nvPr/>
          </p:nvSpPr>
          <p:spPr>
            <a:xfrm>
              <a:off x="3468126" y="2240522"/>
              <a:ext cx="182880" cy="182880"/>
            </a:xfrm>
            <a:prstGeom prst="ellipse">
              <a:avLst/>
            </a:prstGeom>
            <a:solidFill>
              <a:srgbClr val="EB6081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41DB5CE3-94CB-5AFB-AC2C-BBC5E69F4FC1}"/>
              </a:ext>
            </a:extLst>
          </p:cNvPr>
          <p:cNvGrpSpPr/>
          <p:nvPr/>
        </p:nvGrpSpPr>
        <p:grpSpPr>
          <a:xfrm>
            <a:off x="4519009" y="2489758"/>
            <a:ext cx="274320" cy="274320"/>
            <a:chOff x="4407497" y="2638441"/>
            <a:chExt cx="274320" cy="274320"/>
          </a:xfrm>
        </p:grpSpPr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E450479C-5C98-039E-D031-6581D0AEF70A}"/>
                </a:ext>
              </a:extLst>
            </p:cNvPr>
            <p:cNvSpPr/>
            <p:nvPr/>
          </p:nvSpPr>
          <p:spPr>
            <a:xfrm>
              <a:off x="4407497" y="2638441"/>
              <a:ext cx="274320" cy="2743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Oval 14">
              <a:extLst>
                <a:ext uri="{FF2B5EF4-FFF2-40B4-BE49-F238E27FC236}">
                  <a16:creationId xmlns:a16="http://schemas.microsoft.com/office/drawing/2014/main" id="{4E27C280-6FEB-A94C-B122-D2DF827625BF}"/>
                </a:ext>
              </a:extLst>
            </p:cNvPr>
            <p:cNvSpPr/>
            <p:nvPr/>
          </p:nvSpPr>
          <p:spPr>
            <a:xfrm>
              <a:off x="4445479" y="2683545"/>
              <a:ext cx="182880" cy="182880"/>
            </a:xfrm>
            <a:prstGeom prst="ellipse">
              <a:avLst/>
            </a:prstGeom>
            <a:solidFill>
              <a:srgbClr val="C5CC7C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roup 15">
            <a:extLst>
              <a:ext uri="{FF2B5EF4-FFF2-40B4-BE49-F238E27FC236}">
                <a16:creationId xmlns:a16="http://schemas.microsoft.com/office/drawing/2014/main" id="{9B707836-6EE0-397C-8FA1-64BC830329A0}"/>
              </a:ext>
            </a:extLst>
          </p:cNvPr>
          <p:cNvGrpSpPr/>
          <p:nvPr/>
        </p:nvGrpSpPr>
        <p:grpSpPr>
          <a:xfrm>
            <a:off x="5428056" y="2143796"/>
            <a:ext cx="274320" cy="274320"/>
            <a:chOff x="5316544" y="2292479"/>
            <a:chExt cx="274320" cy="274320"/>
          </a:xfrm>
        </p:grpSpPr>
        <p:sp>
          <p:nvSpPr>
            <p:cNvPr id="28" name="Oval 16">
              <a:extLst>
                <a:ext uri="{FF2B5EF4-FFF2-40B4-BE49-F238E27FC236}">
                  <a16:creationId xmlns:a16="http://schemas.microsoft.com/office/drawing/2014/main" id="{0EB801B9-6D24-150B-45E8-053CF9C65BBE}"/>
                </a:ext>
              </a:extLst>
            </p:cNvPr>
            <p:cNvSpPr/>
            <p:nvPr/>
          </p:nvSpPr>
          <p:spPr>
            <a:xfrm>
              <a:off x="5316544" y="2292479"/>
              <a:ext cx="274320" cy="2743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Oval 17">
              <a:extLst>
                <a:ext uri="{FF2B5EF4-FFF2-40B4-BE49-F238E27FC236}">
                  <a16:creationId xmlns:a16="http://schemas.microsoft.com/office/drawing/2014/main" id="{0945F81B-7CD5-0E0E-6D95-4D106250AF9F}"/>
                </a:ext>
              </a:extLst>
            </p:cNvPr>
            <p:cNvSpPr/>
            <p:nvPr/>
          </p:nvSpPr>
          <p:spPr>
            <a:xfrm>
              <a:off x="5354526" y="2337583"/>
              <a:ext cx="182880" cy="182880"/>
            </a:xfrm>
            <a:prstGeom prst="ellipse">
              <a:avLst/>
            </a:prstGeom>
            <a:solidFill>
              <a:srgbClr val="88C4C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roup 18">
            <a:extLst>
              <a:ext uri="{FF2B5EF4-FFF2-40B4-BE49-F238E27FC236}">
                <a16:creationId xmlns:a16="http://schemas.microsoft.com/office/drawing/2014/main" id="{1A1C9CFB-C0D6-C5F0-ADA8-6E868FAAE80A}"/>
              </a:ext>
            </a:extLst>
          </p:cNvPr>
          <p:cNvGrpSpPr/>
          <p:nvPr/>
        </p:nvGrpSpPr>
        <p:grpSpPr>
          <a:xfrm>
            <a:off x="5824047" y="1423822"/>
            <a:ext cx="274320" cy="274320"/>
            <a:chOff x="5712535" y="1579939"/>
            <a:chExt cx="274320" cy="274320"/>
          </a:xfrm>
        </p:grpSpPr>
        <p:sp>
          <p:nvSpPr>
            <p:cNvPr id="31" name="Oval 19">
              <a:extLst>
                <a:ext uri="{FF2B5EF4-FFF2-40B4-BE49-F238E27FC236}">
                  <a16:creationId xmlns:a16="http://schemas.microsoft.com/office/drawing/2014/main" id="{6F6FA5AB-05A8-C0FB-5307-54E680E8EBAD}"/>
                </a:ext>
              </a:extLst>
            </p:cNvPr>
            <p:cNvSpPr/>
            <p:nvPr/>
          </p:nvSpPr>
          <p:spPr>
            <a:xfrm>
              <a:off x="5712535" y="1579939"/>
              <a:ext cx="274320" cy="2743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Oval 20">
              <a:extLst>
                <a:ext uri="{FF2B5EF4-FFF2-40B4-BE49-F238E27FC236}">
                  <a16:creationId xmlns:a16="http://schemas.microsoft.com/office/drawing/2014/main" id="{4237DC8A-F8DD-C504-ED78-E9B6F59663A5}"/>
                </a:ext>
              </a:extLst>
            </p:cNvPr>
            <p:cNvSpPr/>
            <p:nvPr/>
          </p:nvSpPr>
          <p:spPr>
            <a:xfrm>
              <a:off x="5750517" y="1625043"/>
              <a:ext cx="182880" cy="182880"/>
            </a:xfrm>
            <a:prstGeom prst="ellipse">
              <a:avLst/>
            </a:prstGeom>
            <a:solidFill>
              <a:srgbClr val="B8A7D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" name="Oval 21">
            <a:extLst>
              <a:ext uri="{FF2B5EF4-FFF2-40B4-BE49-F238E27FC236}">
                <a16:creationId xmlns:a16="http://schemas.microsoft.com/office/drawing/2014/main" id="{126DC611-5F3F-1D73-E74E-FEEE6EE1E7A3}"/>
              </a:ext>
            </a:extLst>
          </p:cNvPr>
          <p:cNvSpPr/>
          <p:nvPr/>
        </p:nvSpPr>
        <p:spPr>
          <a:xfrm>
            <a:off x="3558511" y="258109"/>
            <a:ext cx="2194560" cy="2194560"/>
          </a:xfrm>
          <a:prstGeom prst="ellipse">
            <a:avLst/>
          </a:prstGeom>
          <a:noFill/>
          <a:ln w="38100" cap="flat" cmpd="sng" algn="ctr">
            <a:solidFill>
              <a:sysClr val="windowText" lastClr="000000"/>
            </a:solidFill>
            <a:prstDash val="sysDash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34" name="Group 22">
            <a:extLst>
              <a:ext uri="{FF2B5EF4-FFF2-40B4-BE49-F238E27FC236}">
                <a16:creationId xmlns:a16="http://schemas.microsoft.com/office/drawing/2014/main" id="{E24D3C6A-658B-6482-14AD-0AC2B32F0538}"/>
              </a:ext>
            </a:extLst>
          </p:cNvPr>
          <p:cNvGrpSpPr/>
          <p:nvPr/>
        </p:nvGrpSpPr>
        <p:grpSpPr>
          <a:xfrm>
            <a:off x="6222758" y="1232706"/>
            <a:ext cx="937408" cy="731520"/>
            <a:chOff x="6111244" y="1388823"/>
            <a:chExt cx="937408" cy="731520"/>
          </a:xfrm>
        </p:grpSpPr>
        <p:grpSp>
          <p:nvGrpSpPr>
            <p:cNvPr id="35" name="Group 23">
              <a:extLst>
                <a:ext uri="{FF2B5EF4-FFF2-40B4-BE49-F238E27FC236}">
                  <a16:creationId xmlns:a16="http://schemas.microsoft.com/office/drawing/2014/main" id="{DC43A624-4277-37CB-30B9-071A880DA29A}"/>
                </a:ext>
              </a:extLst>
            </p:cNvPr>
            <p:cNvGrpSpPr/>
            <p:nvPr/>
          </p:nvGrpSpPr>
          <p:grpSpPr>
            <a:xfrm>
              <a:off x="6111244" y="1388823"/>
              <a:ext cx="937408" cy="731520"/>
              <a:chOff x="6521766" y="2826240"/>
              <a:chExt cx="937408" cy="731520"/>
            </a:xfrm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7" name="Freeform: Shape 40">
                <a:extLst>
                  <a:ext uri="{FF2B5EF4-FFF2-40B4-BE49-F238E27FC236}">
                    <a16:creationId xmlns:a16="http://schemas.microsoft.com/office/drawing/2014/main" id="{3819DCB6-CDA0-8489-3BFD-557D6F4D356D}"/>
                  </a:ext>
                </a:extLst>
              </p:cNvPr>
              <p:cNvSpPr/>
              <p:nvPr/>
            </p:nvSpPr>
            <p:spPr>
              <a:xfrm rot="16492131">
                <a:off x="6624710" y="2723296"/>
                <a:ext cx="731520" cy="937408"/>
              </a:xfrm>
              <a:custGeom>
                <a:avLst/>
                <a:gdLst>
                  <a:gd name="connsiteX0" fmla="*/ 356321 w 731520"/>
                  <a:gd name="connsiteY0" fmla="*/ 0 h 937408"/>
                  <a:gd name="connsiteX1" fmla="*/ 466221 w 731520"/>
                  <a:gd name="connsiteY1" fmla="*/ 221622 h 937408"/>
                  <a:gd name="connsiteX2" fmla="*/ 508131 w 731520"/>
                  <a:gd name="connsiteY2" fmla="*/ 234631 h 937408"/>
                  <a:gd name="connsiteX3" fmla="*/ 731520 w 731520"/>
                  <a:gd name="connsiteY3" fmla="*/ 571648 h 937408"/>
                  <a:gd name="connsiteX4" fmla="*/ 365760 w 731520"/>
                  <a:gd name="connsiteY4" fmla="*/ 937408 h 937408"/>
                  <a:gd name="connsiteX5" fmla="*/ 0 w 731520"/>
                  <a:gd name="connsiteY5" fmla="*/ 571648 h 937408"/>
                  <a:gd name="connsiteX6" fmla="*/ 223390 w 731520"/>
                  <a:gd name="connsiteY6" fmla="*/ 234631 h 937408"/>
                  <a:gd name="connsiteX7" fmla="*/ 242986 w 731520"/>
                  <a:gd name="connsiteY7" fmla="*/ 228548 h 93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0" h="937408">
                    <a:moveTo>
                      <a:pt x="356321" y="0"/>
                    </a:moveTo>
                    <a:lnTo>
                      <a:pt x="466221" y="221622"/>
                    </a:lnTo>
                    <a:lnTo>
                      <a:pt x="508131" y="234631"/>
                    </a:lnTo>
                    <a:cubicBezTo>
                      <a:pt x="639407" y="290157"/>
                      <a:pt x="731520" y="420145"/>
                      <a:pt x="731520" y="571648"/>
                    </a:cubicBezTo>
                    <a:cubicBezTo>
                      <a:pt x="731520" y="773652"/>
                      <a:pt x="567764" y="937408"/>
                      <a:pt x="365760" y="937408"/>
                    </a:cubicBezTo>
                    <a:cubicBezTo>
                      <a:pt x="163756" y="937408"/>
                      <a:pt x="0" y="773652"/>
                      <a:pt x="0" y="571648"/>
                    </a:cubicBezTo>
                    <a:cubicBezTo>
                      <a:pt x="0" y="420145"/>
                      <a:pt x="92113" y="290157"/>
                      <a:pt x="223390" y="234631"/>
                    </a:cubicBezTo>
                    <a:lnTo>
                      <a:pt x="242986" y="228548"/>
                    </a:lnTo>
                    <a:close/>
                  </a:path>
                </a:pathLst>
              </a:custGeom>
              <a:solidFill>
                <a:srgbClr val="B8A7D3"/>
              </a:solidFill>
              <a:ln w="12700" cap="flat" cmpd="sng" algn="ctr">
                <a:solidFill>
                  <a:srgbClr val="B8A7D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Oval 26">
                <a:extLst>
                  <a:ext uri="{FF2B5EF4-FFF2-40B4-BE49-F238E27FC236}">
                    <a16:creationId xmlns:a16="http://schemas.microsoft.com/office/drawing/2014/main" id="{FA9E36E8-3221-B409-2C72-FC0CA155C19C}"/>
                  </a:ext>
                </a:extLst>
              </p:cNvPr>
              <p:cNvSpPr/>
              <p:nvPr/>
            </p:nvSpPr>
            <p:spPr>
              <a:xfrm>
                <a:off x="6818272" y="2917949"/>
                <a:ext cx="548640" cy="54864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B8A7D3"/>
                </a:solidFill>
                <a:prstDash val="solid"/>
                <a:miter lim="800000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36" name="Graphic 67" descr="Checklist with solid fill">
              <a:extLst>
                <a:ext uri="{FF2B5EF4-FFF2-40B4-BE49-F238E27FC236}">
                  <a16:creationId xmlns:a16="http://schemas.microsoft.com/office/drawing/2014/main" id="{030E6078-4601-CED9-12A2-2A0DFA6D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83214" y="1549971"/>
              <a:ext cx="409224" cy="409224"/>
            </a:xfrm>
            <a:prstGeom prst="rect">
              <a:avLst/>
            </a:prstGeom>
          </p:spPr>
        </p:pic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8E08ACF9-3DC6-265E-F0C2-A1EDDB76D374}"/>
              </a:ext>
            </a:extLst>
          </p:cNvPr>
          <p:cNvGrpSpPr/>
          <p:nvPr/>
        </p:nvGrpSpPr>
        <p:grpSpPr>
          <a:xfrm>
            <a:off x="2846883" y="2139758"/>
            <a:ext cx="731520" cy="937408"/>
            <a:chOff x="2622588" y="2421776"/>
            <a:chExt cx="731520" cy="937408"/>
          </a:xfrm>
        </p:grpSpPr>
        <p:grpSp>
          <p:nvGrpSpPr>
            <p:cNvPr id="40" name="Group 28">
              <a:extLst>
                <a:ext uri="{FF2B5EF4-FFF2-40B4-BE49-F238E27FC236}">
                  <a16:creationId xmlns:a16="http://schemas.microsoft.com/office/drawing/2014/main" id="{43F6BF5A-9F90-DB1B-C48C-71E94729DB23}"/>
                </a:ext>
              </a:extLst>
            </p:cNvPr>
            <p:cNvGrpSpPr/>
            <p:nvPr/>
          </p:nvGrpSpPr>
          <p:grpSpPr>
            <a:xfrm rot="2653952">
              <a:off x="2622588" y="2421776"/>
              <a:ext cx="731520" cy="937408"/>
              <a:chOff x="3605578" y="3326610"/>
              <a:chExt cx="731520" cy="937408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42" name="Freeform: Shape 34">
                <a:extLst>
                  <a:ext uri="{FF2B5EF4-FFF2-40B4-BE49-F238E27FC236}">
                    <a16:creationId xmlns:a16="http://schemas.microsoft.com/office/drawing/2014/main" id="{5765D9E5-22A8-DD81-DF53-6F764115C305}"/>
                  </a:ext>
                </a:extLst>
              </p:cNvPr>
              <p:cNvSpPr/>
              <p:nvPr/>
            </p:nvSpPr>
            <p:spPr>
              <a:xfrm>
                <a:off x="3605578" y="3326610"/>
                <a:ext cx="731520" cy="937408"/>
              </a:xfrm>
              <a:custGeom>
                <a:avLst/>
                <a:gdLst>
                  <a:gd name="connsiteX0" fmla="*/ 356321 w 731520"/>
                  <a:gd name="connsiteY0" fmla="*/ 0 h 937408"/>
                  <a:gd name="connsiteX1" fmla="*/ 466221 w 731520"/>
                  <a:gd name="connsiteY1" fmla="*/ 221622 h 937408"/>
                  <a:gd name="connsiteX2" fmla="*/ 508131 w 731520"/>
                  <a:gd name="connsiteY2" fmla="*/ 234631 h 937408"/>
                  <a:gd name="connsiteX3" fmla="*/ 731520 w 731520"/>
                  <a:gd name="connsiteY3" fmla="*/ 571648 h 937408"/>
                  <a:gd name="connsiteX4" fmla="*/ 365760 w 731520"/>
                  <a:gd name="connsiteY4" fmla="*/ 937408 h 937408"/>
                  <a:gd name="connsiteX5" fmla="*/ 0 w 731520"/>
                  <a:gd name="connsiteY5" fmla="*/ 571648 h 937408"/>
                  <a:gd name="connsiteX6" fmla="*/ 223390 w 731520"/>
                  <a:gd name="connsiteY6" fmla="*/ 234631 h 937408"/>
                  <a:gd name="connsiteX7" fmla="*/ 242986 w 731520"/>
                  <a:gd name="connsiteY7" fmla="*/ 228548 h 93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0" h="937408">
                    <a:moveTo>
                      <a:pt x="356321" y="0"/>
                    </a:moveTo>
                    <a:lnTo>
                      <a:pt x="466221" y="221622"/>
                    </a:lnTo>
                    <a:lnTo>
                      <a:pt x="508131" y="234631"/>
                    </a:lnTo>
                    <a:cubicBezTo>
                      <a:pt x="639407" y="290157"/>
                      <a:pt x="731520" y="420145"/>
                      <a:pt x="731520" y="571648"/>
                    </a:cubicBezTo>
                    <a:cubicBezTo>
                      <a:pt x="731520" y="773652"/>
                      <a:pt x="567764" y="937408"/>
                      <a:pt x="365760" y="937408"/>
                    </a:cubicBezTo>
                    <a:cubicBezTo>
                      <a:pt x="163756" y="937408"/>
                      <a:pt x="0" y="773652"/>
                      <a:pt x="0" y="571648"/>
                    </a:cubicBezTo>
                    <a:cubicBezTo>
                      <a:pt x="0" y="420145"/>
                      <a:pt x="92113" y="290157"/>
                      <a:pt x="223390" y="234631"/>
                    </a:cubicBezTo>
                    <a:lnTo>
                      <a:pt x="242986" y="228548"/>
                    </a:lnTo>
                    <a:close/>
                  </a:path>
                </a:pathLst>
              </a:custGeom>
              <a:solidFill>
                <a:srgbClr val="EB608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Oval 31">
                <a:extLst>
                  <a:ext uri="{FF2B5EF4-FFF2-40B4-BE49-F238E27FC236}">
                    <a16:creationId xmlns:a16="http://schemas.microsoft.com/office/drawing/2014/main" id="{2C75A5DA-FD35-2828-920D-4CEA9164C91A}"/>
                  </a:ext>
                </a:extLst>
              </p:cNvPr>
              <p:cNvSpPr/>
              <p:nvPr/>
            </p:nvSpPr>
            <p:spPr>
              <a:xfrm>
                <a:off x="3697018" y="3622535"/>
                <a:ext cx="548640" cy="54864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B6081"/>
                </a:solidFill>
                <a:prstDash val="solid"/>
                <a:miter lim="800000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1" name="Graphic 69" descr="Classroom with solid fill">
              <a:extLst>
                <a:ext uri="{FF2B5EF4-FFF2-40B4-BE49-F238E27FC236}">
                  <a16:creationId xmlns:a16="http://schemas.microsoft.com/office/drawing/2014/main" id="{93C240F7-1127-960C-F71A-9C0F5EE5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88157" y="2748112"/>
              <a:ext cx="413348" cy="413348"/>
            </a:xfrm>
            <a:prstGeom prst="rect">
              <a:avLst/>
            </a:prstGeom>
          </p:spPr>
        </p:pic>
      </p:grpSp>
      <p:grpSp>
        <p:nvGrpSpPr>
          <p:cNvPr id="44" name="Group 32">
            <a:extLst>
              <a:ext uri="{FF2B5EF4-FFF2-40B4-BE49-F238E27FC236}">
                <a16:creationId xmlns:a16="http://schemas.microsoft.com/office/drawing/2014/main" id="{920AF0ED-071A-E301-547B-AA3E9F568273}"/>
              </a:ext>
            </a:extLst>
          </p:cNvPr>
          <p:cNvGrpSpPr/>
          <p:nvPr/>
        </p:nvGrpSpPr>
        <p:grpSpPr>
          <a:xfrm>
            <a:off x="4318792" y="2735194"/>
            <a:ext cx="731520" cy="937408"/>
            <a:chOff x="4200122" y="3099157"/>
            <a:chExt cx="731520" cy="937408"/>
          </a:xfrm>
        </p:grpSpPr>
        <p:grpSp>
          <p:nvGrpSpPr>
            <p:cNvPr id="45" name="Group 33">
              <a:extLst>
                <a:ext uri="{FF2B5EF4-FFF2-40B4-BE49-F238E27FC236}">
                  <a16:creationId xmlns:a16="http://schemas.microsoft.com/office/drawing/2014/main" id="{7CC97D9E-7B4A-C326-C50A-3F32E0917E19}"/>
                </a:ext>
              </a:extLst>
            </p:cNvPr>
            <p:cNvGrpSpPr/>
            <p:nvPr/>
          </p:nvGrpSpPr>
          <p:grpSpPr>
            <a:xfrm>
              <a:off x="4200122" y="3099157"/>
              <a:ext cx="731520" cy="937408"/>
              <a:chOff x="4646004" y="3318068"/>
              <a:chExt cx="731520" cy="937408"/>
            </a:xfrm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47" name="Freeform: Shape 36">
                <a:extLst>
                  <a:ext uri="{FF2B5EF4-FFF2-40B4-BE49-F238E27FC236}">
                    <a16:creationId xmlns:a16="http://schemas.microsoft.com/office/drawing/2014/main" id="{D876E28C-9375-BA19-274B-8A124C235775}"/>
                  </a:ext>
                </a:extLst>
              </p:cNvPr>
              <p:cNvSpPr/>
              <p:nvPr/>
            </p:nvSpPr>
            <p:spPr>
              <a:xfrm>
                <a:off x="4646004" y="3318068"/>
                <a:ext cx="731520" cy="937408"/>
              </a:xfrm>
              <a:custGeom>
                <a:avLst/>
                <a:gdLst>
                  <a:gd name="connsiteX0" fmla="*/ 356321 w 731520"/>
                  <a:gd name="connsiteY0" fmla="*/ 0 h 937408"/>
                  <a:gd name="connsiteX1" fmla="*/ 466221 w 731520"/>
                  <a:gd name="connsiteY1" fmla="*/ 221622 h 937408"/>
                  <a:gd name="connsiteX2" fmla="*/ 508131 w 731520"/>
                  <a:gd name="connsiteY2" fmla="*/ 234631 h 937408"/>
                  <a:gd name="connsiteX3" fmla="*/ 731520 w 731520"/>
                  <a:gd name="connsiteY3" fmla="*/ 571648 h 937408"/>
                  <a:gd name="connsiteX4" fmla="*/ 365760 w 731520"/>
                  <a:gd name="connsiteY4" fmla="*/ 937408 h 937408"/>
                  <a:gd name="connsiteX5" fmla="*/ 0 w 731520"/>
                  <a:gd name="connsiteY5" fmla="*/ 571648 h 937408"/>
                  <a:gd name="connsiteX6" fmla="*/ 223390 w 731520"/>
                  <a:gd name="connsiteY6" fmla="*/ 234631 h 937408"/>
                  <a:gd name="connsiteX7" fmla="*/ 242986 w 731520"/>
                  <a:gd name="connsiteY7" fmla="*/ 228548 h 93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0" h="937408">
                    <a:moveTo>
                      <a:pt x="356321" y="0"/>
                    </a:moveTo>
                    <a:lnTo>
                      <a:pt x="466221" y="221622"/>
                    </a:lnTo>
                    <a:lnTo>
                      <a:pt x="508131" y="234631"/>
                    </a:lnTo>
                    <a:cubicBezTo>
                      <a:pt x="639407" y="290157"/>
                      <a:pt x="731520" y="420145"/>
                      <a:pt x="731520" y="571648"/>
                    </a:cubicBezTo>
                    <a:cubicBezTo>
                      <a:pt x="731520" y="773652"/>
                      <a:pt x="567764" y="937408"/>
                      <a:pt x="365760" y="937408"/>
                    </a:cubicBezTo>
                    <a:cubicBezTo>
                      <a:pt x="163756" y="937408"/>
                      <a:pt x="0" y="773652"/>
                      <a:pt x="0" y="571648"/>
                    </a:cubicBezTo>
                    <a:cubicBezTo>
                      <a:pt x="0" y="420145"/>
                      <a:pt x="92113" y="290157"/>
                      <a:pt x="223390" y="234631"/>
                    </a:cubicBezTo>
                    <a:lnTo>
                      <a:pt x="242986" y="228548"/>
                    </a:lnTo>
                    <a:close/>
                  </a:path>
                </a:pathLst>
              </a:custGeom>
              <a:solidFill>
                <a:srgbClr val="C5CC7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Oval 36">
                <a:extLst>
                  <a:ext uri="{FF2B5EF4-FFF2-40B4-BE49-F238E27FC236}">
                    <a16:creationId xmlns:a16="http://schemas.microsoft.com/office/drawing/2014/main" id="{EC135A34-B9E5-1489-C6B6-321CB3E1396F}"/>
                  </a:ext>
                </a:extLst>
              </p:cNvPr>
              <p:cNvSpPr/>
              <p:nvPr/>
            </p:nvSpPr>
            <p:spPr>
              <a:xfrm>
                <a:off x="4737444" y="3613993"/>
                <a:ext cx="548640" cy="54864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C5CC7C"/>
                </a:solidFill>
                <a:prstDash val="solid"/>
                <a:miter lim="800000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6" name="Graphic 75" descr="Clock with solid fill">
              <a:extLst>
                <a:ext uri="{FF2B5EF4-FFF2-40B4-BE49-F238E27FC236}">
                  <a16:creationId xmlns:a16="http://schemas.microsoft.com/office/drawing/2014/main" id="{45C2A85E-74A9-5B4C-4A9B-EEF31BBBE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6971" y="3442220"/>
              <a:ext cx="476436" cy="476436"/>
            </a:xfrm>
            <a:prstGeom prst="rect">
              <a:avLst/>
            </a:prstGeom>
          </p:spPr>
        </p:pic>
      </p:grpSp>
      <p:grpSp>
        <p:nvGrpSpPr>
          <p:cNvPr id="49" name="Group 37">
            <a:extLst>
              <a:ext uri="{FF2B5EF4-FFF2-40B4-BE49-F238E27FC236}">
                <a16:creationId xmlns:a16="http://schemas.microsoft.com/office/drawing/2014/main" id="{57A5ADDC-493A-21C2-003E-67C2356F7938}"/>
              </a:ext>
            </a:extLst>
          </p:cNvPr>
          <p:cNvGrpSpPr/>
          <p:nvPr/>
        </p:nvGrpSpPr>
        <p:grpSpPr>
          <a:xfrm>
            <a:off x="5775915" y="2394402"/>
            <a:ext cx="731520" cy="937408"/>
            <a:chOff x="5664403" y="2550517"/>
            <a:chExt cx="731520" cy="937408"/>
          </a:xfrm>
        </p:grpSpPr>
        <p:grpSp>
          <p:nvGrpSpPr>
            <p:cNvPr id="50" name="Group 38">
              <a:extLst>
                <a:ext uri="{FF2B5EF4-FFF2-40B4-BE49-F238E27FC236}">
                  <a16:creationId xmlns:a16="http://schemas.microsoft.com/office/drawing/2014/main" id="{3A023225-D039-64C4-2902-EACAA8653E8E}"/>
                </a:ext>
              </a:extLst>
            </p:cNvPr>
            <p:cNvGrpSpPr/>
            <p:nvPr/>
          </p:nvGrpSpPr>
          <p:grpSpPr>
            <a:xfrm rot="19042558">
              <a:off x="5664403" y="2550517"/>
              <a:ext cx="731520" cy="937408"/>
              <a:chOff x="5800898" y="3052290"/>
              <a:chExt cx="731520" cy="937408"/>
            </a:xfrm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52" name="Freeform: Shape 38">
                <a:extLst>
                  <a:ext uri="{FF2B5EF4-FFF2-40B4-BE49-F238E27FC236}">
                    <a16:creationId xmlns:a16="http://schemas.microsoft.com/office/drawing/2014/main" id="{651D2FE7-3E87-4C53-E307-B58D9C93AEB3}"/>
                  </a:ext>
                </a:extLst>
              </p:cNvPr>
              <p:cNvSpPr/>
              <p:nvPr/>
            </p:nvSpPr>
            <p:spPr>
              <a:xfrm>
                <a:off x="5800898" y="3052290"/>
                <a:ext cx="731520" cy="937408"/>
              </a:xfrm>
              <a:custGeom>
                <a:avLst/>
                <a:gdLst>
                  <a:gd name="connsiteX0" fmla="*/ 356321 w 731520"/>
                  <a:gd name="connsiteY0" fmla="*/ 0 h 937408"/>
                  <a:gd name="connsiteX1" fmla="*/ 466221 w 731520"/>
                  <a:gd name="connsiteY1" fmla="*/ 221622 h 937408"/>
                  <a:gd name="connsiteX2" fmla="*/ 508131 w 731520"/>
                  <a:gd name="connsiteY2" fmla="*/ 234631 h 937408"/>
                  <a:gd name="connsiteX3" fmla="*/ 731520 w 731520"/>
                  <a:gd name="connsiteY3" fmla="*/ 571648 h 937408"/>
                  <a:gd name="connsiteX4" fmla="*/ 365760 w 731520"/>
                  <a:gd name="connsiteY4" fmla="*/ 937408 h 937408"/>
                  <a:gd name="connsiteX5" fmla="*/ 0 w 731520"/>
                  <a:gd name="connsiteY5" fmla="*/ 571648 h 937408"/>
                  <a:gd name="connsiteX6" fmla="*/ 223390 w 731520"/>
                  <a:gd name="connsiteY6" fmla="*/ 234631 h 937408"/>
                  <a:gd name="connsiteX7" fmla="*/ 242986 w 731520"/>
                  <a:gd name="connsiteY7" fmla="*/ 228548 h 93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0" h="937408">
                    <a:moveTo>
                      <a:pt x="356321" y="0"/>
                    </a:moveTo>
                    <a:lnTo>
                      <a:pt x="466221" y="221622"/>
                    </a:lnTo>
                    <a:lnTo>
                      <a:pt x="508131" y="234631"/>
                    </a:lnTo>
                    <a:cubicBezTo>
                      <a:pt x="639407" y="290157"/>
                      <a:pt x="731520" y="420145"/>
                      <a:pt x="731520" y="571648"/>
                    </a:cubicBezTo>
                    <a:cubicBezTo>
                      <a:pt x="731520" y="773652"/>
                      <a:pt x="567764" y="937408"/>
                      <a:pt x="365760" y="937408"/>
                    </a:cubicBezTo>
                    <a:cubicBezTo>
                      <a:pt x="163756" y="937408"/>
                      <a:pt x="0" y="773652"/>
                      <a:pt x="0" y="571648"/>
                    </a:cubicBezTo>
                    <a:cubicBezTo>
                      <a:pt x="0" y="420145"/>
                      <a:pt x="92113" y="290157"/>
                      <a:pt x="223390" y="234631"/>
                    </a:cubicBezTo>
                    <a:lnTo>
                      <a:pt x="242986" y="228548"/>
                    </a:lnTo>
                    <a:close/>
                  </a:path>
                </a:pathLst>
              </a:custGeom>
              <a:solidFill>
                <a:srgbClr val="88C4CF"/>
              </a:solidFill>
              <a:ln w="12700" cap="flat" cmpd="sng" algn="ctr">
                <a:solidFill>
                  <a:srgbClr val="88C4C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Oval 41">
                <a:extLst>
                  <a:ext uri="{FF2B5EF4-FFF2-40B4-BE49-F238E27FC236}">
                    <a16:creationId xmlns:a16="http://schemas.microsoft.com/office/drawing/2014/main" id="{0A1C7B52-BC3B-AD13-765D-C269988D1DD6}"/>
                  </a:ext>
                </a:extLst>
              </p:cNvPr>
              <p:cNvSpPr/>
              <p:nvPr/>
            </p:nvSpPr>
            <p:spPr>
              <a:xfrm>
                <a:off x="5892338" y="3348215"/>
                <a:ext cx="548640" cy="54864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88C4CF"/>
                </a:solidFill>
                <a:prstDash val="solid"/>
                <a:miter lim="800000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51" name="Graphic 77" descr="Flask with solid fill">
              <a:extLst>
                <a:ext uri="{FF2B5EF4-FFF2-40B4-BE49-F238E27FC236}">
                  <a16:creationId xmlns:a16="http://schemas.microsoft.com/office/drawing/2014/main" id="{AC98C1EA-44C3-5C22-8D75-573872DA1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1941" y="2806861"/>
              <a:ext cx="499747" cy="499747"/>
            </a:xfrm>
            <a:prstGeom prst="rect">
              <a:avLst/>
            </a:prstGeom>
          </p:spPr>
        </p:pic>
      </p:grpSp>
      <p:grpSp>
        <p:nvGrpSpPr>
          <p:cNvPr id="54" name="Group 42">
            <a:extLst>
              <a:ext uri="{FF2B5EF4-FFF2-40B4-BE49-F238E27FC236}">
                <a16:creationId xmlns:a16="http://schemas.microsoft.com/office/drawing/2014/main" id="{FCF8F6F3-6217-5DC3-B40D-F5E186627E29}"/>
              </a:ext>
            </a:extLst>
          </p:cNvPr>
          <p:cNvGrpSpPr/>
          <p:nvPr/>
        </p:nvGrpSpPr>
        <p:grpSpPr>
          <a:xfrm>
            <a:off x="2300440" y="1178885"/>
            <a:ext cx="937408" cy="731520"/>
            <a:chOff x="1994791" y="1329264"/>
            <a:chExt cx="937408" cy="731520"/>
          </a:xfrm>
        </p:grpSpPr>
        <p:grpSp>
          <p:nvGrpSpPr>
            <p:cNvPr id="55" name="Group 43">
              <a:extLst>
                <a:ext uri="{FF2B5EF4-FFF2-40B4-BE49-F238E27FC236}">
                  <a16:creationId xmlns:a16="http://schemas.microsoft.com/office/drawing/2014/main" id="{3BD26940-BE65-4809-261F-8F4E93DF8F5A}"/>
                </a:ext>
              </a:extLst>
            </p:cNvPr>
            <p:cNvGrpSpPr/>
            <p:nvPr/>
          </p:nvGrpSpPr>
          <p:grpSpPr>
            <a:xfrm rot="5400000">
              <a:off x="2097735" y="1226320"/>
              <a:ext cx="731520" cy="937408"/>
              <a:chOff x="2233598" y="2940363"/>
              <a:chExt cx="731520" cy="937408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57" name="Freeform: Shape 32">
                <a:extLst>
                  <a:ext uri="{FF2B5EF4-FFF2-40B4-BE49-F238E27FC236}">
                    <a16:creationId xmlns:a16="http://schemas.microsoft.com/office/drawing/2014/main" id="{065B4367-8801-AF74-F09E-3E337B588F1E}"/>
                  </a:ext>
                </a:extLst>
              </p:cNvPr>
              <p:cNvSpPr/>
              <p:nvPr/>
            </p:nvSpPr>
            <p:spPr>
              <a:xfrm>
                <a:off x="2233598" y="2940363"/>
                <a:ext cx="731520" cy="937408"/>
              </a:xfrm>
              <a:custGeom>
                <a:avLst/>
                <a:gdLst>
                  <a:gd name="connsiteX0" fmla="*/ 356321 w 731520"/>
                  <a:gd name="connsiteY0" fmla="*/ 0 h 937408"/>
                  <a:gd name="connsiteX1" fmla="*/ 466221 w 731520"/>
                  <a:gd name="connsiteY1" fmla="*/ 221622 h 937408"/>
                  <a:gd name="connsiteX2" fmla="*/ 508131 w 731520"/>
                  <a:gd name="connsiteY2" fmla="*/ 234631 h 937408"/>
                  <a:gd name="connsiteX3" fmla="*/ 731520 w 731520"/>
                  <a:gd name="connsiteY3" fmla="*/ 571648 h 937408"/>
                  <a:gd name="connsiteX4" fmla="*/ 365760 w 731520"/>
                  <a:gd name="connsiteY4" fmla="*/ 937408 h 937408"/>
                  <a:gd name="connsiteX5" fmla="*/ 0 w 731520"/>
                  <a:gd name="connsiteY5" fmla="*/ 571648 h 937408"/>
                  <a:gd name="connsiteX6" fmla="*/ 223390 w 731520"/>
                  <a:gd name="connsiteY6" fmla="*/ 234631 h 937408"/>
                  <a:gd name="connsiteX7" fmla="*/ 242986 w 731520"/>
                  <a:gd name="connsiteY7" fmla="*/ 228548 h 93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0" h="937408">
                    <a:moveTo>
                      <a:pt x="356321" y="0"/>
                    </a:moveTo>
                    <a:lnTo>
                      <a:pt x="466221" y="221622"/>
                    </a:lnTo>
                    <a:lnTo>
                      <a:pt x="508131" y="234631"/>
                    </a:lnTo>
                    <a:cubicBezTo>
                      <a:pt x="639407" y="290157"/>
                      <a:pt x="731520" y="420145"/>
                      <a:pt x="731520" y="571648"/>
                    </a:cubicBezTo>
                    <a:cubicBezTo>
                      <a:pt x="731520" y="773652"/>
                      <a:pt x="567764" y="937408"/>
                      <a:pt x="365760" y="937408"/>
                    </a:cubicBezTo>
                    <a:cubicBezTo>
                      <a:pt x="163756" y="937408"/>
                      <a:pt x="0" y="773652"/>
                      <a:pt x="0" y="571648"/>
                    </a:cubicBezTo>
                    <a:cubicBezTo>
                      <a:pt x="0" y="420145"/>
                      <a:pt x="92113" y="290157"/>
                      <a:pt x="223390" y="234631"/>
                    </a:cubicBezTo>
                    <a:lnTo>
                      <a:pt x="242986" y="228548"/>
                    </a:lnTo>
                    <a:close/>
                  </a:path>
                </a:pathLst>
              </a:custGeom>
              <a:solidFill>
                <a:srgbClr val="FAC32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Oval 46">
                <a:extLst>
                  <a:ext uri="{FF2B5EF4-FFF2-40B4-BE49-F238E27FC236}">
                    <a16:creationId xmlns:a16="http://schemas.microsoft.com/office/drawing/2014/main" id="{E6B33A59-6784-A473-DE7D-16AB9A016CDF}"/>
                  </a:ext>
                </a:extLst>
              </p:cNvPr>
              <p:cNvSpPr/>
              <p:nvPr/>
            </p:nvSpPr>
            <p:spPr>
              <a:xfrm rot="2489335">
                <a:off x="2325038" y="3236288"/>
                <a:ext cx="548640" cy="54864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AC32A"/>
                </a:solidFill>
                <a:prstDash val="solid"/>
                <a:miter lim="800000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56" name="Graphic 79" descr="Flower with solid fill">
              <a:extLst>
                <a:ext uri="{FF2B5EF4-FFF2-40B4-BE49-F238E27FC236}">
                  <a16:creationId xmlns:a16="http://schemas.microsoft.com/office/drawing/2014/main" id="{F7D9A865-E554-0E4C-0EA3-0AC9CCF9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72215" y="1480532"/>
              <a:ext cx="379478" cy="379478"/>
            </a:xfrm>
            <a:prstGeom prst="rect">
              <a:avLst/>
            </a:prstGeom>
          </p:spPr>
        </p:pic>
      </p:grpSp>
      <p:sp>
        <p:nvSpPr>
          <p:cNvPr id="59" name="TextBox 47">
            <a:extLst>
              <a:ext uri="{FF2B5EF4-FFF2-40B4-BE49-F238E27FC236}">
                <a16:creationId xmlns:a16="http://schemas.microsoft.com/office/drawing/2014/main" id="{CECBF2A2-3C47-642F-32F1-FF97B3077DCB}"/>
              </a:ext>
            </a:extLst>
          </p:cNvPr>
          <p:cNvSpPr txBox="1"/>
          <p:nvPr/>
        </p:nvSpPr>
        <p:spPr>
          <a:xfrm>
            <a:off x="7184815" y="532704"/>
            <a:ext cx="150026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 defTabSz="914355" rtl="1">
              <a:defRPr/>
            </a:pPr>
            <a:r>
              <a:rPr lang="ar-OM" sz="1800" b="1" kern="1200" dirty="0">
                <a:solidFill>
                  <a:srgbClr val="402664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Red Hat Text"/>
              </a:rPr>
              <a:t>هو إطار مربع الشكل (مصنوع</a:t>
            </a:r>
          </a:p>
          <a:p>
            <a:pPr lvl="0" algn="r" defTabSz="914355" rtl="1">
              <a:defRPr/>
            </a:pPr>
            <a:r>
              <a:rPr lang="ar-OM" sz="1800" b="1" kern="1200" dirty="0">
                <a:solidFill>
                  <a:srgbClr val="402664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Red Hat Text"/>
              </a:rPr>
              <a:t>من مادة مناسبة مثل الخشب أو الألمنيوم أو من الحبال)</a:t>
            </a:r>
          </a:p>
        </p:txBody>
      </p:sp>
      <p:sp>
        <p:nvSpPr>
          <p:cNvPr id="60" name="TextBox 49">
            <a:extLst>
              <a:ext uri="{FF2B5EF4-FFF2-40B4-BE49-F238E27FC236}">
                <a16:creationId xmlns:a16="http://schemas.microsoft.com/office/drawing/2014/main" id="{723CC4CD-7F9B-2AAC-9A32-B85B75C782F4}"/>
              </a:ext>
            </a:extLst>
          </p:cNvPr>
          <p:cNvSpPr txBox="1"/>
          <p:nvPr/>
        </p:nvSpPr>
        <p:spPr>
          <a:xfrm>
            <a:off x="3214614" y="3624918"/>
            <a:ext cx="331943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55" rtl="1">
              <a:defRPr/>
            </a:pPr>
            <a:r>
              <a:rPr lang="ar-OM" sz="1800" b="1" kern="1200" dirty="0">
                <a:solidFill>
                  <a:srgbClr val="D9E278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تحتاج إلى :</a:t>
            </a:r>
          </a:p>
          <a:p>
            <a:pPr marL="285750" lvl="0" indent="-285750" algn="ctr" defTabSz="914355" rtl="1">
              <a:buFont typeface="Wingdings" panose="05000000000000000000" pitchFamily="2" charset="2"/>
              <a:buChar char="q"/>
              <a:defRPr/>
            </a:pPr>
            <a:r>
              <a:rPr lang="ar-OM" sz="1800" b="1" kern="1200" dirty="0">
                <a:solidFill>
                  <a:srgbClr val="D9E278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تحديد القياس المناسب للمربع، </a:t>
            </a:r>
          </a:p>
          <a:p>
            <a:pPr marL="285750" lvl="0" indent="-285750" algn="ctr" defTabSz="914355" rtl="1">
              <a:buFont typeface="Wingdings" panose="05000000000000000000" pitchFamily="2" charset="2"/>
              <a:buChar char="q"/>
              <a:defRPr/>
            </a:pPr>
            <a:r>
              <a:rPr lang="ar-OM" sz="1800" b="1" kern="1200" dirty="0">
                <a:solidFill>
                  <a:srgbClr val="D9E278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وتحديد  عدد العينات التي ستجمعها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D9E27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0402E695-62CC-4374-4CCA-6CC50919E71D}"/>
              </a:ext>
            </a:extLst>
          </p:cNvPr>
          <p:cNvSpPr txBox="1"/>
          <p:nvPr/>
        </p:nvSpPr>
        <p:spPr>
          <a:xfrm>
            <a:off x="304386" y="2719346"/>
            <a:ext cx="245520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55" rtl="1">
              <a:defRPr/>
            </a:pPr>
            <a:r>
              <a:rPr lang="ar-OM" sz="1800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يجب جمع العينات بشكل</a:t>
            </a:r>
          </a:p>
          <a:p>
            <a:pPr lvl="0" algn="ctr" defTabSz="914355" rtl="1">
              <a:defRPr/>
            </a:pPr>
            <a:r>
              <a:rPr lang="ar-OM" sz="1800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عشوائي لتجنب أي تحيز في البيانات التي تم جمعها قد تختار جمع جميع عيناتك من</a:t>
            </a:r>
          </a:p>
          <a:p>
            <a:pPr lvl="0" algn="ctr" defTabSz="914355" rtl="1">
              <a:defRPr/>
            </a:pPr>
            <a:r>
              <a:rPr lang="ar-OM" sz="1800" b="1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مكان به عدد قليل من الأنواع لمجرد أنه من أسهل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TextBox 51">
            <a:extLst>
              <a:ext uri="{FF2B5EF4-FFF2-40B4-BE49-F238E27FC236}">
                <a16:creationId xmlns:a16="http://schemas.microsoft.com/office/drawing/2014/main" id="{6D25339B-EB69-1FC0-27AD-E5A8FF27A55D}"/>
              </a:ext>
            </a:extLst>
          </p:cNvPr>
          <p:cNvSpPr txBox="1"/>
          <p:nvPr/>
        </p:nvSpPr>
        <p:spPr>
          <a:xfrm>
            <a:off x="476692" y="404694"/>
            <a:ext cx="164807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 defTabSz="685800" rtl="1">
              <a:buClrTx/>
              <a:defRPr/>
            </a:pPr>
            <a:r>
              <a:rPr lang="ar-OM" sz="1800" b="1" kern="1200" dirty="0">
                <a:solidFill>
                  <a:srgbClr val="FCC560">
                    <a:lumMod val="7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العيب في طريقة جمع العينة هذه هو أنه لن يكون ممثلا للمنطقة بأكملها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FCC56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Circle: Hollow 92">
            <a:extLst>
              <a:ext uri="{FF2B5EF4-FFF2-40B4-BE49-F238E27FC236}">
                <a16:creationId xmlns:a16="http://schemas.microsoft.com/office/drawing/2014/main" id="{F8C1BF98-EC6C-EEBA-EB10-F5D28B6314FA}"/>
              </a:ext>
            </a:extLst>
          </p:cNvPr>
          <p:cNvSpPr/>
          <p:nvPr/>
        </p:nvSpPr>
        <p:spPr>
          <a:xfrm>
            <a:off x="2468851" y="797299"/>
            <a:ext cx="274320" cy="241288"/>
          </a:xfrm>
          <a:prstGeom prst="donut">
            <a:avLst>
              <a:gd name="adj" fmla="val 4675"/>
            </a:avLst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4" name="Circle: Hollow 93">
            <a:extLst>
              <a:ext uri="{FF2B5EF4-FFF2-40B4-BE49-F238E27FC236}">
                <a16:creationId xmlns:a16="http://schemas.microsoft.com/office/drawing/2014/main" id="{A35ECA0C-11F0-3F64-1345-31F1EC54E9B3}"/>
              </a:ext>
            </a:extLst>
          </p:cNvPr>
          <p:cNvSpPr/>
          <p:nvPr/>
        </p:nvSpPr>
        <p:spPr>
          <a:xfrm>
            <a:off x="2349295" y="341650"/>
            <a:ext cx="274320" cy="274320"/>
          </a:xfrm>
          <a:prstGeom prst="donut">
            <a:avLst>
              <a:gd name="adj" fmla="val 4675"/>
            </a:avLst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5" name="Circle: Hollow 94">
            <a:extLst>
              <a:ext uri="{FF2B5EF4-FFF2-40B4-BE49-F238E27FC236}">
                <a16:creationId xmlns:a16="http://schemas.microsoft.com/office/drawing/2014/main" id="{ED624751-72C4-4FE8-385A-BE3801E3F7F9}"/>
              </a:ext>
            </a:extLst>
          </p:cNvPr>
          <p:cNvSpPr/>
          <p:nvPr/>
        </p:nvSpPr>
        <p:spPr>
          <a:xfrm>
            <a:off x="3220008" y="3226019"/>
            <a:ext cx="274320" cy="274320"/>
          </a:xfrm>
          <a:prstGeom prst="donut">
            <a:avLst>
              <a:gd name="adj" fmla="val 4675"/>
            </a:avLst>
          </a:prstGeom>
          <a:solidFill>
            <a:srgbClr val="EB6081"/>
          </a:solidFill>
          <a:ln w="12700" cap="flat" cmpd="sng" algn="ctr">
            <a:solidFill>
              <a:srgbClr val="EB608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6" name="Circle: Hollow 95">
            <a:extLst>
              <a:ext uri="{FF2B5EF4-FFF2-40B4-BE49-F238E27FC236}">
                <a16:creationId xmlns:a16="http://schemas.microsoft.com/office/drawing/2014/main" id="{8D5C3DE1-4280-B935-D5D1-97AC08F10162}"/>
              </a:ext>
            </a:extLst>
          </p:cNvPr>
          <p:cNvSpPr/>
          <p:nvPr/>
        </p:nvSpPr>
        <p:spPr>
          <a:xfrm>
            <a:off x="2419951" y="2406898"/>
            <a:ext cx="274320" cy="274320"/>
          </a:xfrm>
          <a:prstGeom prst="donut">
            <a:avLst>
              <a:gd name="adj" fmla="val 4675"/>
            </a:avLst>
          </a:prstGeom>
          <a:solidFill>
            <a:srgbClr val="EB6081"/>
          </a:solidFill>
          <a:ln w="12700" cap="flat" cmpd="sng" algn="ctr">
            <a:solidFill>
              <a:srgbClr val="EB608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7" name="Circle: Hollow 96">
            <a:extLst>
              <a:ext uri="{FF2B5EF4-FFF2-40B4-BE49-F238E27FC236}">
                <a16:creationId xmlns:a16="http://schemas.microsoft.com/office/drawing/2014/main" id="{11533C46-D95D-7287-A8FD-0C998555E72F}"/>
              </a:ext>
            </a:extLst>
          </p:cNvPr>
          <p:cNvSpPr/>
          <p:nvPr/>
        </p:nvSpPr>
        <p:spPr>
          <a:xfrm>
            <a:off x="368835" y="4781473"/>
            <a:ext cx="274320" cy="274320"/>
          </a:xfrm>
          <a:prstGeom prst="donut">
            <a:avLst>
              <a:gd name="adj" fmla="val 4675"/>
            </a:avLst>
          </a:prstGeom>
          <a:solidFill>
            <a:srgbClr val="C5CC7C"/>
          </a:solidFill>
          <a:ln w="12700" cap="flat" cmpd="sng" algn="ctr">
            <a:solidFill>
              <a:srgbClr val="C5CC7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8" name="Circle: Hollow 97">
            <a:extLst>
              <a:ext uri="{FF2B5EF4-FFF2-40B4-BE49-F238E27FC236}">
                <a16:creationId xmlns:a16="http://schemas.microsoft.com/office/drawing/2014/main" id="{5F423ED7-86DB-C6C9-360B-C178AF144882}"/>
              </a:ext>
            </a:extLst>
          </p:cNvPr>
          <p:cNvSpPr/>
          <p:nvPr/>
        </p:nvSpPr>
        <p:spPr>
          <a:xfrm>
            <a:off x="3671715" y="3405440"/>
            <a:ext cx="274320" cy="274320"/>
          </a:xfrm>
          <a:prstGeom prst="donut">
            <a:avLst>
              <a:gd name="adj" fmla="val 4675"/>
            </a:avLst>
          </a:prstGeom>
          <a:solidFill>
            <a:srgbClr val="C5CC7C"/>
          </a:solidFill>
          <a:ln w="12700" cap="flat" cmpd="sng" algn="ctr">
            <a:solidFill>
              <a:srgbClr val="C5CC7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9" name="Circle: Hollow 98">
            <a:extLst>
              <a:ext uri="{FF2B5EF4-FFF2-40B4-BE49-F238E27FC236}">
                <a16:creationId xmlns:a16="http://schemas.microsoft.com/office/drawing/2014/main" id="{34242E19-6EDB-D6C8-D7FB-195191E07B53}"/>
              </a:ext>
            </a:extLst>
          </p:cNvPr>
          <p:cNvSpPr/>
          <p:nvPr/>
        </p:nvSpPr>
        <p:spPr>
          <a:xfrm>
            <a:off x="5587709" y="3461017"/>
            <a:ext cx="274320" cy="274320"/>
          </a:xfrm>
          <a:prstGeom prst="donut">
            <a:avLst>
              <a:gd name="adj" fmla="val 4675"/>
            </a:avLst>
          </a:prstGeom>
          <a:solidFill>
            <a:srgbClr val="88C4CF"/>
          </a:solidFill>
          <a:ln w="12700" cap="flat" cmpd="sng" algn="ctr">
            <a:solidFill>
              <a:srgbClr val="88C4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0" name="Circle: Hollow 99">
            <a:extLst>
              <a:ext uri="{FF2B5EF4-FFF2-40B4-BE49-F238E27FC236}">
                <a16:creationId xmlns:a16="http://schemas.microsoft.com/office/drawing/2014/main" id="{D60F0830-A4DB-DC37-B780-965E7096A8F9}"/>
              </a:ext>
            </a:extLst>
          </p:cNvPr>
          <p:cNvSpPr/>
          <p:nvPr/>
        </p:nvSpPr>
        <p:spPr>
          <a:xfrm>
            <a:off x="7103694" y="4487552"/>
            <a:ext cx="274320" cy="274320"/>
          </a:xfrm>
          <a:prstGeom prst="donut">
            <a:avLst>
              <a:gd name="adj" fmla="val 4675"/>
            </a:avLst>
          </a:prstGeom>
          <a:solidFill>
            <a:srgbClr val="88C4CF"/>
          </a:solidFill>
          <a:ln w="12700" cap="flat" cmpd="sng" algn="ctr">
            <a:solidFill>
              <a:srgbClr val="88C4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1" name="Circle: Hollow 100">
            <a:extLst>
              <a:ext uri="{FF2B5EF4-FFF2-40B4-BE49-F238E27FC236}">
                <a16:creationId xmlns:a16="http://schemas.microsoft.com/office/drawing/2014/main" id="{890CFBCE-A68F-974D-B47F-E61FCC3E4EE7}"/>
              </a:ext>
            </a:extLst>
          </p:cNvPr>
          <p:cNvSpPr/>
          <p:nvPr/>
        </p:nvSpPr>
        <p:spPr>
          <a:xfrm>
            <a:off x="6894531" y="2407329"/>
            <a:ext cx="274320" cy="256918"/>
          </a:xfrm>
          <a:prstGeom prst="donut">
            <a:avLst>
              <a:gd name="adj" fmla="val 4675"/>
            </a:avLst>
          </a:prstGeom>
          <a:solidFill>
            <a:srgbClr val="B8A7D3"/>
          </a:solidFill>
          <a:ln w="12700" cap="flat" cmpd="sng" algn="ctr">
            <a:solidFill>
              <a:srgbClr val="B8A7D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2" name="Circle: Hollow 101">
            <a:extLst>
              <a:ext uri="{FF2B5EF4-FFF2-40B4-BE49-F238E27FC236}">
                <a16:creationId xmlns:a16="http://schemas.microsoft.com/office/drawing/2014/main" id="{13AE8FBA-8070-94C0-954D-30511CD08947}"/>
              </a:ext>
            </a:extLst>
          </p:cNvPr>
          <p:cNvSpPr/>
          <p:nvPr/>
        </p:nvSpPr>
        <p:spPr>
          <a:xfrm>
            <a:off x="6405568" y="594276"/>
            <a:ext cx="274320" cy="274320"/>
          </a:xfrm>
          <a:prstGeom prst="donut">
            <a:avLst>
              <a:gd name="adj" fmla="val 4675"/>
            </a:avLst>
          </a:prstGeom>
          <a:solidFill>
            <a:srgbClr val="B8A7D3"/>
          </a:solidFill>
          <a:ln w="12700" cap="flat" cmpd="sng" algn="ctr">
            <a:solidFill>
              <a:srgbClr val="B8A7D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3" name="TextBox 50">
            <a:extLst>
              <a:ext uri="{FF2B5EF4-FFF2-40B4-BE49-F238E27FC236}">
                <a16:creationId xmlns:a16="http://schemas.microsoft.com/office/drawing/2014/main" id="{39D61AC3-9E27-D376-9DB6-9601EF6C412C}"/>
              </a:ext>
            </a:extLst>
          </p:cNvPr>
          <p:cNvSpPr txBox="1"/>
          <p:nvPr/>
        </p:nvSpPr>
        <p:spPr>
          <a:xfrm>
            <a:off x="6648674" y="2783744"/>
            <a:ext cx="209141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55" rtl="1">
              <a:defRPr/>
            </a:pPr>
            <a:r>
              <a:rPr lang="ar-OM" sz="1800" b="1" kern="120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يحدد مساحة من الأرض أو الماء حيث يمكنك تحديد</a:t>
            </a:r>
          </a:p>
          <a:p>
            <a:pPr lvl="0" algn="ctr" defTabSz="914355" rtl="1">
              <a:defRPr/>
            </a:pPr>
            <a:r>
              <a:rPr lang="ar-OM" sz="1800" b="1" kern="120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الأنواع المختلفة الموجودة هناك، وقياس مدى وفرتها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BB7BF830-7FE4-B511-ECD5-E670D92D684A}"/>
              </a:ext>
            </a:extLst>
          </p:cNvPr>
          <p:cNvSpPr/>
          <p:nvPr/>
        </p:nvSpPr>
        <p:spPr>
          <a:xfrm>
            <a:off x="3706983" y="782912"/>
            <a:ext cx="1964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المربع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القياسي</a:t>
            </a:r>
          </a:p>
        </p:txBody>
      </p:sp>
    </p:spTree>
    <p:extLst>
      <p:ext uri="{BB962C8B-B14F-4D97-AF65-F5344CB8AC3E}">
        <p14:creationId xmlns:p14="http://schemas.microsoft.com/office/powerpoint/2010/main" val="30279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7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3" grpId="1" animBg="1"/>
      <p:bldP spid="59" grpId="0"/>
      <p:bldP spid="60" grpId="0"/>
      <p:bldP spid="61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51559FBF-CE15-1E2B-0A60-E6BF43E9113E}"/>
              </a:ext>
            </a:extLst>
          </p:cNvPr>
          <p:cNvSpPr txBox="1"/>
          <p:nvPr/>
        </p:nvSpPr>
        <p:spPr>
          <a:xfrm>
            <a:off x="1293541" y="545810"/>
            <a:ext cx="6980664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2400" b="1" dirty="0">
                <a:solidFill>
                  <a:srgbClr val="2F1932">
                    <a:lumMod val="75000"/>
                    <a:lumOff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كيف يتم ال</a:t>
            </a: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تأكد من أن العينة التي يتم جمعها أو عدها عشوائية</a:t>
            </a:r>
          </a:p>
        </p:txBody>
      </p:sp>
      <p:sp>
        <p:nvSpPr>
          <p:cNvPr id="4" name="Rectangle: Rounded Corners 38">
            <a:extLst>
              <a:ext uri="{FF2B5EF4-FFF2-40B4-BE49-F238E27FC236}">
                <a16:creationId xmlns:a16="http://schemas.microsoft.com/office/drawing/2014/main" id="{5340E628-74C6-6B48-6C11-9DCA92ED0EE4}"/>
              </a:ext>
            </a:extLst>
          </p:cNvPr>
          <p:cNvSpPr/>
          <p:nvPr/>
        </p:nvSpPr>
        <p:spPr>
          <a:xfrm>
            <a:off x="5026648" y="1390184"/>
            <a:ext cx="3240395" cy="1390306"/>
          </a:xfrm>
          <a:custGeom>
            <a:avLst/>
            <a:gdLst>
              <a:gd name="connsiteX0" fmla="*/ 0 w 3240395"/>
              <a:gd name="connsiteY0" fmla="*/ 187260 h 1390306"/>
              <a:gd name="connsiteX1" fmla="*/ 187260 w 3240395"/>
              <a:gd name="connsiteY1" fmla="*/ 0 h 1390306"/>
              <a:gd name="connsiteX2" fmla="*/ 817753 w 3240395"/>
              <a:gd name="connsiteY2" fmla="*/ 0 h 1390306"/>
              <a:gd name="connsiteX3" fmla="*/ 1304951 w 3240395"/>
              <a:gd name="connsiteY3" fmla="*/ 0 h 1390306"/>
              <a:gd name="connsiteX4" fmla="*/ 1792150 w 3240395"/>
              <a:gd name="connsiteY4" fmla="*/ 0 h 1390306"/>
              <a:gd name="connsiteX5" fmla="*/ 2393984 w 3240395"/>
              <a:gd name="connsiteY5" fmla="*/ 0 h 1390306"/>
              <a:gd name="connsiteX6" fmla="*/ 3053135 w 3240395"/>
              <a:gd name="connsiteY6" fmla="*/ 0 h 1390306"/>
              <a:gd name="connsiteX7" fmla="*/ 3240395 w 3240395"/>
              <a:gd name="connsiteY7" fmla="*/ 187260 h 1390306"/>
              <a:gd name="connsiteX8" fmla="*/ 3240395 w 3240395"/>
              <a:gd name="connsiteY8" fmla="*/ 695153 h 1390306"/>
              <a:gd name="connsiteX9" fmla="*/ 3240395 w 3240395"/>
              <a:gd name="connsiteY9" fmla="*/ 1203046 h 1390306"/>
              <a:gd name="connsiteX10" fmla="*/ 3053135 w 3240395"/>
              <a:gd name="connsiteY10" fmla="*/ 1390306 h 1390306"/>
              <a:gd name="connsiteX11" fmla="*/ 2537277 w 3240395"/>
              <a:gd name="connsiteY11" fmla="*/ 1390306 h 1390306"/>
              <a:gd name="connsiteX12" fmla="*/ 1935444 w 3240395"/>
              <a:gd name="connsiteY12" fmla="*/ 1390306 h 1390306"/>
              <a:gd name="connsiteX13" fmla="*/ 1419586 w 3240395"/>
              <a:gd name="connsiteY13" fmla="*/ 1390306 h 1390306"/>
              <a:gd name="connsiteX14" fmla="*/ 903729 w 3240395"/>
              <a:gd name="connsiteY14" fmla="*/ 1390306 h 1390306"/>
              <a:gd name="connsiteX15" fmla="*/ 187260 w 3240395"/>
              <a:gd name="connsiteY15" fmla="*/ 1390306 h 1390306"/>
              <a:gd name="connsiteX16" fmla="*/ 0 w 3240395"/>
              <a:gd name="connsiteY16" fmla="*/ 1203046 h 1390306"/>
              <a:gd name="connsiteX17" fmla="*/ 0 w 3240395"/>
              <a:gd name="connsiteY17" fmla="*/ 695153 h 1390306"/>
              <a:gd name="connsiteX18" fmla="*/ 0 w 3240395"/>
              <a:gd name="connsiteY18" fmla="*/ 187260 h 139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0395" h="1390306" fill="none" extrusionOk="0">
                <a:moveTo>
                  <a:pt x="0" y="187260"/>
                </a:moveTo>
                <a:cubicBezTo>
                  <a:pt x="-6988" y="101788"/>
                  <a:pt x="86076" y="-2253"/>
                  <a:pt x="187260" y="0"/>
                </a:cubicBezTo>
                <a:cubicBezTo>
                  <a:pt x="368138" y="-72198"/>
                  <a:pt x="673373" y="24208"/>
                  <a:pt x="817753" y="0"/>
                </a:cubicBezTo>
                <a:cubicBezTo>
                  <a:pt x="962133" y="-24208"/>
                  <a:pt x="1197275" y="23729"/>
                  <a:pt x="1304951" y="0"/>
                </a:cubicBezTo>
                <a:cubicBezTo>
                  <a:pt x="1412627" y="-23729"/>
                  <a:pt x="1679309" y="21882"/>
                  <a:pt x="1792150" y="0"/>
                </a:cubicBezTo>
                <a:cubicBezTo>
                  <a:pt x="1904991" y="-21882"/>
                  <a:pt x="2194424" y="27271"/>
                  <a:pt x="2393984" y="0"/>
                </a:cubicBezTo>
                <a:cubicBezTo>
                  <a:pt x="2593544" y="-27271"/>
                  <a:pt x="2802810" y="55725"/>
                  <a:pt x="3053135" y="0"/>
                </a:cubicBezTo>
                <a:cubicBezTo>
                  <a:pt x="3160506" y="-7850"/>
                  <a:pt x="3211954" y="80393"/>
                  <a:pt x="3240395" y="187260"/>
                </a:cubicBezTo>
                <a:cubicBezTo>
                  <a:pt x="3267767" y="300776"/>
                  <a:pt x="3222336" y="522488"/>
                  <a:pt x="3240395" y="695153"/>
                </a:cubicBezTo>
                <a:cubicBezTo>
                  <a:pt x="3258454" y="867818"/>
                  <a:pt x="3212613" y="966230"/>
                  <a:pt x="3240395" y="1203046"/>
                </a:cubicBezTo>
                <a:cubicBezTo>
                  <a:pt x="3242412" y="1304511"/>
                  <a:pt x="3167939" y="1404541"/>
                  <a:pt x="3053135" y="1390306"/>
                </a:cubicBezTo>
                <a:cubicBezTo>
                  <a:pt x="2931308" y="1451148"/>
                  <a:pt x="2658398" y="1355130"/>
                  <a:pt x="2537277" y="1390306"/>
                </a:cubicBezTo>
                <a:cubicBezTo>
                  <a:pt x="2416156" y="1425482"/>
                  <a:pt x="2192851" y="1349654"/>
                  <a:pt x="1935444" y="1390306"/>
                </a:cubicBezTo>
                <a:cubicBezTo>
                  <a:pt x="1678037" y="1430958"/>
                  <a:pt x="1579700" y="1331873"/>
                  <a:pt x="1419586" y="1390306"/>
                </a:cubicBezTo>
                <a:cubicBezTo>
                  <a:pt x="1259472" y="1448739"/>
                  <a:pt x="1019110" y="1372868"/>
                  <a:pt x="903729" y="1390306"/>
                </a:cubicBezTo>
                <a:cubicBezTo>
                  <a:pt x="788348" y="1407744"/>
                  <a:pt x="424237" y="1363745"/>
                  <a:pt x="187260" y="1390306"/>
                </a:cubicBezTo>
                <a:cubicBezTo>
                  <a:pt x="88429" y="1412594"/>
                  <a:pt x="3521" y="1305940"/>
                  <a:pt x="0" y="1203046"/>
                </a:cubicBezTo>
                <a:cubicBezTo>
                  <a:pt x="-25239" y="1028116"/>
                  <a:pt x="21816" y="840418"/>
                  <a:pt x="0" y="695153"/>
                </a:cubicBezTo>
                <a:cubicBezTo>
                  <a:pt x="-21816" y="549888"/>
                  <a:pt x="48052" y="327838"/>
                  <a:pt x="0" y="187260"/>
                </a:cubicBezTo>
                <a:close/>
              </a:path>
              <a:path w="3240395" h="1390306" stroke="0" extrusionOk="0">
                <a:moveTo>
                  <a:pt x="0" y="187260"/>
                </a:moveTo>
                <a:cubicBezTo>
                  <a:pt x="-8301" y="92353"/>
                  <a:pt x="85206" y="3647"/>
                  <a:pt x="187260" y="0"/>
                </a:cubicBezTo>
                <a:cubicBezTo>
                  <a:pt x="477648" y="-18213"/>
                  <a:pt x="519192" y="2655"/>
                  <a:pt x="789094" y="0"/>
                </a:cubicBezTo>
                <a:cubicBezTo>
                  <a:pt x="1058996" y="-2655"/>
                  <a:pt x="1113098" y="332"/>
                  <a:pt x="1333610" y="0"/>
                </a:cubicBezTo>
                <a:cubicBezTo>
                  <a:pt x="1554122" y="-332"/>
                  <a:pt x="1696805" y="10245"/>
                  <a:pt x="1849468" y="0"/>
                </a:cubicBezTo>
                <a:cubicBezTo>
                  <a:pt x="2002131" y="-10245"/>
                  <a:pt x="2171258" y="46571"/>
                  <a:pt x="2393984" y="0"/>
                </a:cubicBezTo>
                <a:cubicBezTo>
                  <a:pt x="2616710" y="-46571"/>
                  <a:pt x="2755913" y="55929"/>
                  <a:pt x="3053135" y="0"/>
                </a:cubicBezTo>
                <a:cubicBezTo>
                  <a:pt x="3145839" y="20256"/>
                  <a:pt x="3256961" y="107441"/>
                  <a:pt x="3240395" y="187260"/>
                </a:cubicBezTo>
                <a:cubicBezTo>
                  <a:pt x="3261377" y="307667"/>
                  <a:pt x="3228391" y="574222"/>
                  <a:pt x="3240395" y="715469"/>
                </a:cubicBezTo>
                <a:cubicBezTo>
                  <a:pt x="3252399" y="856716"/>
                  <a:pt x="3191768" y="1037141"/>
                  <a:pt x="3240395" y="1203046"/>
                </a:cubicBezTo>
                <a:cubicBezTo>
                  <a:pt x="3241193" y="1318419"/>
                  <a:pt x="3149894" y="1408405"/>
                  <a:pt x="3053135" y="1390306"/>
                </a:cubicBezTo>
                <a:cubicBezTo>
                  <a:pt x="2767712" y="1458405"/>
                  <a:pt x="2670669" y="1359164"/>
                  <a:pt x="2422643" y="1390306"/>
                </a:cubicBezTo>
                <a:cubicBezTo>
                  <a:pt x="2174617" y="1421448"/>
                  <a:pt x="2057378" y="1347876"/>
                  <a:pt x="1906785" y="1390306"/>
                </a:cubicBezTo>
                <a:cubicBezTo>
                  <a:pt x="1756192" y="1432736"/>
                  <a:pt x="1564639" y="1328298"/>
                  <a:pt x="1333610" y="1390306"/>
                </a:cubicBezTo>
                <a:cubicBezTo>
                  <a:pt x="1102581" y="1452314"/>
                  <a:pt x="957226" y="1373569"/>
                  <a:pt x="703117" y="1390306"/>
                </a:cubicBezTo>
                <a:cubicBezTo>
                  <a:pt x="449008" y="1407043"/>
                  <a:pt x="311194" y="1376595"/>
                  <a:pt x="187260" y="1390306"/>
                </a:cubicBezTo>
                <a:cubicBezTo>
                  <a:pt x="79182" y="1376488"/>
                  <a:pt x="-1454" y="1308596"/>
                  <a:pt x="0" y="1203046"/>
                </a:cubicBezTo>
                <a:cubicBezTo>
                  <a:pt x="-36605" y="1038694"/>
                  <a:pt x="15717" y="823323"/>
                  <a:pt x="0" y="684995"/>
                </a:cubicBezTo>
                <a:cubicBezTo>
                  <a:pt x="-15717" y="546667"/>
                  <a:pt x="37812" y="357239"/>
                  <a:pt x="0" y="18726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تحديد منطقة بأشرطة قياس واستخدام برنامج مولد للأرقام العشوائية، مثل أحد التطبيقات المناسبة على الهاتف المحمول</a:t>
            </a:r>
            <a:endParaRPr kumimoji="0" lang="ar-OM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: Rounded Corners 38">
            <a:extLst>
              <a:ext uri="{FF2B5EF4-FFF2-40B4-BE49-F238E27FC236}">
                <a16:creationId xmlns:a16="http://schemas.microsoft.com/office/drawing/2014/main" id="{6D779E91-E5E8-AC3E-FECB-772899D21D0A}"/>
              </a:ext>
            </a:extLst>
          </p:cNvPr>
          <p:cNvSpPr/>
          <p:nvPr/>
        </p:nvSpPr>
        <p:spPr>
          <a:xfrm>
            <a:off x="5033808" y="3191841"/>
            <a:ext cx="3240395" cy="1216608"/>
          </a:xfrm>
          <a:custGeom>
            <a:avLst/>
            <a:gdLst>
              <a:gd name="connsiteX0" fmla="*/ 0 w 3240395"/>
              <a:gd name="connsiteY0" fmla="*/ 163865 h 1216608"/>
              <a:gd name="connsiteX1" fmla="*/ 163865 w 3240395"/>
              <a:gd name="connsiteY1" fmla="*/ 0 h 1216608"/>
              <a:gd name="connsiteX2" fmla="*/ 804651 w 3240395"/>
              <a:gd name="connsiteY2" fmla="*/ 0 h 1216608"/>
              <a:gd name="connsiteX3" fmla="*/ 1299804 w 3240395"/>
              <a:gd name="connsiteY3" fmla="*/ 0 h 1216608"/>
              <a:gd name="connsiteX4" fmla="*/ 1794957 w 3240395"/>
              <a:gd name="connsiteY4" fmla="*/ 0 h 1216608"/>
              <a:gd name="connsiteX5" fmla="*/ 2406617 w 3240395"/>
              <a:gd name="connsiteY5" fmla="*/ 0 h 1216608"/>
              <a:gd name="connsiteX6" fmla="*/ 3076530 w 3240395"/>
              <a:gd name="connsiteY6" fmla="*/ 0 h 1216608"/>
              <a:gd name="connsiteX7" fmla="*/ 3240395 w 3240395"/>
              <a:gd name="connsiteY7" fmla="*/ 163865 h 1216608"/>
              <a:gd name="connsiteX8" fmla="*/ 3240395 w 3240395"/>
              <a:gd name="connsiteY8" fmla="*/ 608304 h 1216608"/>
              <a:gd name="connsiteX9" fmla="*/ 3240395 w 3240395"/>
              <a:gd name="connsiteY9" fmla="*/ 1052743 h 1216608"/>
              <a:gd name="connsiteX10" fmla="*/ 3076530 w 3240395"/>
              <a:gd name="connsiteY10" fmla="*/ 1216608 h 1216608"/>
              <a:gd name="connsiteX11" fmla="*/ 2552250 w 3240395"/>
              <a:gd name="connsiteY11" fmla="*/ 1216608 h 1216608"/>
              <a:gd name="connsiteX12" fmla="*/ 1940591 w 3240395"/>
              <a:gd name="connsiteY12" fmla="*/ 1216608 h 1216608"/>
              <a:gd name="connsiteX13" fmla="*/ 1416311 w 3240395"/>
              <a:gd name="connsiteY13" fmla="*/ 1216608 h 1216608"/>
              <a:gd name="connsiteX14" fmla="*/ 892031 w 3240395"/>
              <a:gd name="connsiteY14" fmla="*/ 1216608 h 1216608"/>
              <a:gd name="connsiteX15" fmla="*/ 163865 w 3240395"/>
              <a:gd name="connsiteY15" fmla="*/ 1216608 h 1216608"/>
              <a:gd name="connsiteX16" fmla="*/ 0 w 3240395"/>
              <a:gd name="connsiteY16" fmla="*/ 1052743 h 1216608"/>
              <a:gd name="connsiteX17" fmla="*/ 0 w 3240395"/>
              <a:gd name="connsiteY17" fmla="*/ 608304 h 1216608"/>
              <a:gd name="connsiteX18" fmla="*/ 0 w 3240395"/>
              <a:gd name="connsiteY18" fmla="*/ 163865 h 121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0395" h="1216608" fill="none" extrusionOk="0">
                <a:moveTo>
                  <a:pt x="0" y="163865"/>
                </a:moveTo>
                <a:cubicBezTo>
                  <a:pt x="-4856" y="85838"/>
                  <a:pt x="76631" y="-3289"/>
                  <a:pt x="163865" y="0"/>
                </a:cubicBezTo>
                <a:cubicBezTo>
                  <a:pt x="447784" y="-9138"/>
                  <a:pt x="616227" y="42195"/>
                  <a:pt x="804651" y="0"/>
                </a:cubicBezTo>
                <a:cubicBezTo>
                  <a:pt x="993075" y="-42195"/>
                  <a:pt x="1148410" y="14352"/>
                  <a:pt x="1299804" y="0"/>
                </a:cubicBezTo>
                <a:cubicBezTo>
                  <a:pt x="1451198" y="-14352"/>
                  <a:pt x="1573972" y="7552"/>
                  <a:pt x="1794957" y="0"/>
                </a:cubicBezTo>
                <a:cubicBezTo>
                  <a:pt x="2015942" y="-7552"/>
                  <a:pt x="2258795" y="29376"/>
                  <a:pt x="2406617" y="0"/>
                </a:cubicBezTo>
                <a:cubicBezTo>
                  <a:pt x="2554439" y="-29376"/>
                  <a:pt x="2924156" y="43329"/>
                  <a:pt x="3076530" y="0"/>
                </a:cubicBezTo>
                <a:cubicBezTo>
                  <a:pt x="3172812" y="-11491"/>
                  <a:pt x="3219130" y="70789"/>
                  <a:pt x="3240395" y="163865"/>
                </a:cubicBezTo>
                <a:cubicBezTo>
                  <a:pt x="3254027" y="293268"/>
                  <a:pt x="3200686" y="417086"/>
                  <a:pt x="3240395" y="608304"/>
                </a:cubicBezTo>
                <a:cubicBezTo>
                  <a:pt x="3280104" y="799522"/>
                  <a:pt x="3233782" y="842312"/>
                  <a:pt x="3240395" y="1052743"/>
                </a:cubicBezTo>
                <a:cubicBezTo>
                  <a:pt x="3256791" y="1127343"/>
                  <a:pt x="3182608" y="1236090"/>
                  <a:pt x="3076530" y="1216608"/>
                </a:cubicBezTo>
                <a:cubicBezTo>
                  <a:pt x="2967652" y="1261102"/>
                  <a:pt x="2774327" y="1183607"/>
                  <a:pt x="2552250" y="1216608"/>
                </a:cubicBezTo>
                <a:cubicBezTo>
                  <a:pt x="2330173" y="1249609"/>
                  <a:pt x="2120326" y="1165925"/>
                  <a:pt x="1940591" y="1216608"/>
                </a:cubicBezTo>
                <a:cubicBezTo>
                  <a:pt x="1760856" y="1267291"/>
                  <a:pt x="1545981" y="1173163"/>
                  <a:pt x="1416311" y="1216608"/>
                </a:cubicBezTo>
                <a:cubicBezTo>
                  <a:pt x="1286641" y="1260053"/>
                  <a:pt x="1094939" y="1201551"/>
                  <a:pt x="892031" y="1216608"/>
                </a:cubicBezTo>
                <a:cubicBezTo>
                  <a:pt x="689123" y="1231665"/>
                  <a:pt x="511843" y="1212321"/>
                  <a:pt x="163865" y="1216608"/>
                </a:cubicBezTo>
                <a:cubicBezTo>
                  <a:pt x="76438" y="1231527"/>
                  <a:pt x="15907" y="1140860"/>
                  <a:pt x="0" y="1052743"/>
                </a:cubicBezTo>
                <a:cubicBezTo>
                  <a:pt x="-35652" y="960267"/>
                  <a:pt x="20760" y="697288"/>
                  <a:pt x="0" y="608304"/>
                </a:cubicBezTo>
                <a:cubicBezTo>
                  <a:pt x="-20760" y="519320"/>
                  <a:pt x="7151" y="364454"/>
                  <a:pt x="0" y="163865"/>
                </a:cubicBezTo>
                <a:close/>
              </a:path>
              <a:path w="3240395" h="1216608" stroke="0" extrusionOk="0">
                <a:moveTo>
                  <a:pt x="0" y="163865"/>
                </a:moveTo>
                <a:cubicBezTo>
                  <a:pt x="-4894" y="78385"/>
                  <a:pt x="76646" y="8755"/>
                  <a:pt x="163865" y="0"/>
                </a:cubicBezTo>
                <a:cubicBezTo>
                  <a:pt x="440927" y="-1322"/>
                  <a:pt x="501104" y="29118"/>
                  <a:pt x="775525" y="0"/>
                </a:cubicBezTo>
                <a:cubicBezTo>
                  <a:pt x="1049946" y="-29118"/>
                  <a:pt x="1107338" y="3596"/>
                  <a:pt x="1328931" y="0"/>
                </a:cubicBezTo>
                <a:cubicBezTo>
                  <a:pt x="1550524" y="-3596"/>
                  <a:pt x="1665156" y="45136"/>
                  <a:pt x="1853211" y="0"/>
                </a:cubicBezTo>
                <a:cubicBezTo>
                  <a:pt x="2041266" y="-45136"/>
                  <a:pt x="2202768" y="14065"/>
                  <a:pt x="2406617" y="0"/>
                </a:cubicBezTo>
                <a:cubicBezTo>
                  <a:pt x="2610466" y="-14065"/>
                  <a:pt x="2818600" y="10338"/>
                  <a:pt x="3076530" y="0"/>
                </a:cubicBezTo>
                <a:cubicBezTo>
                  <a:pt x="3161544" y="10370"/>
                  <a:pt x="3247040" y="82833"/>
                  <a:pt x="3240395" y="163865"/>
                </a:cubicBezTo>
                <a:cubicBezTo>
                  <a:pt x="3254583" y="337716"/>
                  <a:pt x="3220013" y="531836"/>
                  <a:pt x="3240395" y="626082"/>
                </a:cubicBezTo>
                <a:cubicBezTo>
                  <a:pt x="3260777" y="720328"/>
                  <a:pt x="3228273" y="956241"/>
                  <a:pt x="3240395" y="1052743"/>
                </a:cubicBezTo>
                <a:cubicBezTo>
                  <a:pt x="3240714" y="1148022"/>
                  <a:pt x="3158028" y="1241063"/>
                  <a:pt x="3076530" y="1216608"/>
                </a:cubicBezTo>
                <a:cubicBezTo>
                  <a:pt x="2765184" y="1280372"/>
                  <a:pt x="2656503" y="1183822"/>
                  <a:pt x="2435744" y="1216608"/>
                </a:cubicBezTo>
                <a:cubicBezTo>
                  <a:pt x="2214985" y="1249394"/>
                  <a:pt x="2094474" y="1212546"/>
                  <a:pt x="1911464" y="1216608"/>
                </a:cubicBezTo>
                <a:cubicBezTo>
                  <a:pt x="1728454" y="1220670"/>
                  <a:pt x="1572331" y="1181193"/>
                  <a:pt x="1328931" y="1216608"/>
                </a:cubicBezTo>
                <a:cubicBezTo>
                  <a:pt x="1085531" y="1252023"/>
                  <a:pt x="921616" y="1193314"/>
                  <a:pt x="688145" y="1216608"/>
                </a:cubicBezTo>
                <a:cubicBezTo>
                  <a:pt x="454674" y="1239902"/>
                  <a:pt x="399499" y="1184879"/>
                  <a:pt x="163865" y="1216608"/>
                </a:cubicBezTo>
                <a:cubicBezTo>
                  <a:pt x="71530" y="1211163"/>
                  <a:pt x="-1753" y="1145810"/>
                  <a:pt x="0" y="1052743"/>
                </a:cubicBezTo>
                <a:cubicBezTo>
                  <a:pt x="-5936" y="885966"/>
                  <a:pt x="14943" y="713544"/>
                  <a:pt x="0" y="599415"/>
                </a:cubicBezTo>
                <a:cubicBezTo>
                  <a:pt x="-14943" y="485286"/>
                  <a:pt x="28489" y="341766"/>
                  <a:pt x="0" y="1638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تعطيك الأرقام العشوائية إحداثيات</a:t>
            </a:r>
          </a:p>
          <a:p>
            <a:pPr lvl="0" algn="ctr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نقاط جمع العينات اعتماد ا على موقع كل من الشريطين اللذين تستخدمهما لتحديد المنطقة</a:t>
            </a:r>
            <a:endParaRPr kumimoji="0" lang="ar-OM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B10157D-1D33-8F35-A2A2-26887BA9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5" y="1390184"/>
            <a:ext cx="3554229" cy="328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51559FBF-CE15-1E2B-0A60-E6BF43E9113E}"/>
              </a:ext>
            </a:extLst>
          </p:cNvPr>
          <p:cNvSpPr txBox="1"/>
          <p:nvPr/>
        </p:nvSpPr>
        <p:spPr>
          <a:xfrm>
            <a:off x="3575823" y="545810"/>
            <a:ext cx="4698381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2400" b="1" dirty="0">
                <a:solidFill>
                  <a:srgbClr val="2F1932">
                    <a:lumMod val="75000"/>
                    <a:lumOff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يمكنك استخدام نتائجك التي تحصل عليها</a:t>
            </a:r>
            <a:endParaRPr kumimoji="0" lang="ar-OM" sz="2400" b="1" i="0" u="none" strike="noStrike" kern="0" cap="none" spc="0" normalizeH="0" baseline="0" noProof="0" dirty="0">
              <a:ln>
                <a:noFill/>
              </a:ln>
              <a:solidFill>
                <a:srgbClr val="2F1932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: Rounded Corners 38">
            <a:extLst>
              <a:ext uri="{FF2B5EF4-FFF2-40B4-BE49-F238E27FC236}">
                <a16:creationId xmlns:a16="http://schemas.microsoft.com/office/drawing/2014/main" id="{5340E628-74C6-6B48-6C11-9DCA92ED0EE4}"/>
              </a:ext>
            </a:extLst>
          </p:cNvPr>
          <p:cNvSpPr/>
          <p:nvPr/>
        </p:nvSpPr>
        <p:spPr>
          <a:xfrm>
            <a:off x="1048215" y="453256"/>
            <a:ext cx="2244219" cy="646772"/>
          </a:xfrm>
          <a:custGeom>
            <a:avLst/>
            <a:gdLst>
              <a:gd name="connsiteX0" fmla="*/ 0 w 2244219"/>
              <a:gd name="connsiteY0" fmla="*/ 87114 h 646772"/>
              <a:gd name="connsiteX1" fmla="*/ 87114 w 2244219"/>
              <a:gd name="connsiteY1" fmla="*/ 0 h 646772"/>
              <a:gd name="connsiteX2" fmla="*/ 625312 w 2244219"/>
              <a:gd name="connsiteY2" fmla="*/ 0 h 646772"/>
              <a:gd name="connsiteX3" fmla="*/ 1101410 w 2244219"/>
              <a:gd name="connsiteY3" fmla="*/ 0 h 646772"/>
              <a:gd name="connsiteX4" fmla="*/ 1639607 w 2244219"/>
              <a:gd name="connsiteY4" fmla="*/ 0 h 646772"/>
              <a:gd name="connsiteX5" fmla="*/ 2157105 w 2244219"/>
              <a:gd name="connsiteY5" fmla="*/ 0 h 646772"/>
              <a:gd name="connsiteX6" fmla="*/ 2244219 w 2244219"/>
              <a:gd name="connsiteY6" fmla="*/ 87114 h 646772"/>
              <a:gd name="connsiteX7" fmla="*/ 2244219 w 2244219"/>
              <a:gd name="connsiteY7" fmla="*/ 559658 h 646772"/>
              <a:gd name="connsiteX8" fmla="*/ 2157105 w 2244219"/>
              <a:gd name="connsiteY8" fmla="*/ 646772 h 646772"/>
              <a:gd name="connsiteX9" fmla="*/ 1681007 w 2244219"/>
              <a:gd name="connsiteY9" fmla="*/ 646772 h 646772"/>
              <a:gd name="connsiteX10" fmla="*/ 1122110 w 2244219"/>
              <a:gd name="connsiteY10" fmla="*/ 646772 h 646772"/>
              <a:gd name="connsiteX11" fmla="*/ 583912 w 2244219"/>
              <a:gd name="connsiteY11" fmla="*/ 646772 h 646772"/>
              <a:gd name="connsiteX12" fmla="*/ 87114 w 2244219"/>
              <a:gd name="connsiteY12" fmla="*/ 646772 h 646772"/>
              <a:gd name="connsiteX13" fmla="*/ 0 w 2244219"/>
              <a:gd name="connsiteY13" fmla="*/ 559658 h 646772"/>
              <a:gd name="connsiteX14" fmla="*/ 0 w 2244219"/>
              <a:gd name="connsiteY14" fmla="*/ 87114 h 64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44219" h="646772" fill="none" extrusionOk="0">
                <a:moveTo>
                  <a:pt x="0" y="87114"/>
                </a:moveTo>
                <a:cubicBezTo>
                  <a:pt x="-1067" y="35836"/>
                  <a:pt x="37179" y="2668"/>
                  <a:pt x="87114" y="0"/>
                </a:cubicBezTo>
                <a:cubicBezTo>
                  <a:pt x="257832" y="-44493"/>
                  <a:pt x="385309" y="47334"/>
                  <a:pt x="625312" y="0"/>
                </a:cubicBezTo>
                <a:cubicBezTo>
                  <a:pt x="865315" y="-47334"/>
                  <a:pt x="979952" y="40713"/>
                  <a:pt x="1101410" y="0"/>
                </a:cubicBezTo>
                <a:cubicBezTo>
                  <a:pt x="1222868" y="-40713"/>
                  <a:pt x="1508867" y="28357"/>
                  <a:pt x="1639607" y="0"/>
                </a:cubicBezTo>
                <a:cubicBezTo>
                  <a:pt x="1770347" y="-28357"/>
                  <a:pt x="1903847" y="3606"/>
                  <a:pt x="2157105" y="0"/>
                </a:cubicBezTo>
                <a:cubicBezTo>
                  <a:pt x="2195208" y="-8075"/>
                  <a:pt x="2248824" y="25406"/>
                  <a:pt x="2244219" y="87114"/>
                </a:cubicBezTo>
                <a:cubicBezTo>
                  <a:pt x="2282313" y="214284"/>
                  <a:pt x="2197275" y="421893"/>
                  <a:pt x="2244219" y="559658"/>
                </a:cubicBezTo>
                <a:cubicBezTo>
                  <a:pt x="2238857" y="601874"/>
                  <a:pt x="2217858" y="651771"/>
                  <a:pt x="2157105" y="646772"/>
                </a:cubicBezTo>
                <a:cubicBezTo>
                  <a:pt x="1996757" y="686176"/>
                  <a:pt x="1834090" y="605596"/>
                  <a:pt x="1681007" y="646772"/>
                </a:cubicBezTo>
                <a:cubicBezTo>
                  <a:pt x="1527924" y="687948"/>
                  <a:pt x="1355611" y="636597"/>
                  <a:pt x="1122110" y="646772"/>
                </a:cubicBezTo>
                <a:cubicBezTo>
                  <a:pt x="888609" y="656947"/>
                  <a:pt x="810633" y="584934"/>
                  <a:pt x="583912" y="646772"/>
                </a:cubicBezTo>
                <a:cubicBezTo>
                  <a:pt x="357191" y="708610"/>
                  <a:pt x="299139" y="637432"/>
                  <a:pt x="87114" y="646772"/>
                </a:cubicBezTo>
                <a:cubicBezTo>
                  <a:pt x="46543" y="639458"/>
                  <a:pt x="8206" y="618032"/>
                  <a:pt x="0" y="559658"/>
                </a:cubicBezTo>
                <a:cubicBezTo>
                  <a:pt x="-50302" y="373869"/>
                  <a:pt x="52077" y="255588"/>
                  <a:pt x="0" y="87114"/>
                </a:cubicBezTo>
                <a:close/>
              </a:path>
              <a:path w="2244219" h="646772" stroke="0" extrusionOk="0">
                <a:moveTo>
                  <a:pt x="0" y="87114"/>
                </a:moveTo>
                <a:cubicBezTo>
                  <a:pt x="-9236" y="48476"/>
                  <a:pt x="41720" y="7254"/>
                  <a:pt x="87114" y="0"/>
                </a:cubicBezTo>
                <a:cubicBezTo>
                  <a:pt x="343739" y="-62023"/>
                  <a:pt x="484753" y="10703"/>
                  <a:pt x="625312" y="0"/>
                </a:cubicBezTo>
                <a:cubicBezTo>
                  <a:pt x="765871" y="-10703"/>
                  <a:pt x="897449" y="21307"/>
                  <a:pt x="1122110" y="0"/>
                </a:cubicBezTo>
                <a:cubicBezTo>
                  <a:pt x="1346771" y="-21307"/>
                  <a:pt x="1401333" y="47207"/>
                  <a:pt x="1598207" y="0"/>
                </a:cubicBezTo>
                <a:cubicBezTo>
                  <a:pt x="1795081" y="-47207"/>
                  <a:pt x="1898432" y="24914"/>
                  <a:pt x="2157105" y="0"/>
                </a:cubicBezTo>
                <a:cubicBezTo>
                  <a:pt x="2198256" y="162"/>
                  <a:pt x="2255126" y="41732"/>
                  <a:pt x="2244219" y="87114"/>
                </a:cubicBezTo>
                <a:cubicBezTo>
                  <a:pt x="2265135" y="253950"/>
                  <a:pt x="2228755" y="378730"/>
                  <a:pt x="2244219" y="559658"/>
                </a:cubicBezTo>
                <a:cubicBezTo>
                  <a:pt x="2251844" y="606378"/>
                  <a:pt x="2206389" y="646211"/>
                  <a:pt x="2157105" y="646772"/>
                </a:cubicBezTo>
                <a:cubicBezTo>
                  <a:pt x="2018249" y="664628"/>
                  <a:pt x="1801932" y="610311"/>
                  <a:pt x="1618907" y="646772"/>
                </a:cubicBezTo>
                <a:cubicBezTo>
                  <a:pt x="1435882" y="683233"/>
                  <a:pt x="1351281" y="594652"/>
                  <a:pt x="1142809" y="646772"/>
                </a:cubicBezTo>
                <a:cubicBezTo>
                  <a:pt x="934337" y="698892"/>
                  <a:pt x="879696" y="592026"/>
                  <a:pt x="666711" y="646772"/>
                </a:cubicBezTo>
                <a:cubicBezTo>
                  <a:pt x="453726" y="701518"/>
                  <a:pt x="303731" y="596623"/>
                  <a:pt x="87114" y="646772"/>
                </a:cubicBezTo>
                <a:cubicBezTo>
                  <a:pt x="43953" y="659351"/>
                  <a:pt x="-12852" y="605511"/>
                  <a:pt x="0" y="559658"/>
                </a:cubicBezTo>
                <a:cubicBezTo>
                  <a:pt x="-41388" y="327749"/>
                  <a:pt x="15206" y="258330"/>
                  <a:pt x="0" y="8711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تكرار الأنواع</a:t>
            </a:r>
            <a:endParaRPr kumimoji="0" lang="ar-OM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8B4CBCF-2EB2-2642-A6E9-9646F6B23F6E}"/>
              </a:ext>
            </a:extLst>
          </p:cNvPr>
          <p:cNvSpPr txBox="1"/>
          <p:nvPr/>
        </p:nvSpPr>
        <p:spPr>
          <a:xfrm>
            <a:off x="758283" y="1305612"/>
            <a:ext cx="7757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تكرار الأنواع </a:t>
            </a:r>
            <a:r>
              <a:rPr lang="ar-OM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OM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هو مقياس احتمال وجود نوع معين داخل أي مربع من المربعات المستخدمة.</a:t>
            </a:r>
            <a:br>
              <a:rPr lang="ar-OM" dirty="0"/>
            </a:br>
            <a:endParaRPr lang="en-US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92AFDE6-7A60-68C4-2881-E4C43FA8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15" y="3365713"/>
            <a:ext cx="1866900" cy="9048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سحابة 9">
            <a:extLst>
              <a:ext uri="{FF2B5EF4-FFF2-40B4-BE49-F238E27FC236}">
                <a16:creationId xmlns:a16="http://schemas.microsoft.com/office/drawing/2014/main" id="{C991B9BD-FE87-D5D2-7C2A-5295306FF6BC}"/>
              </a:ext>
            </a:extLst>
          </p:cNvPr>
          <p:cNvSpPr/>
          <p:nvPr/>
        </p:nvSpPr>
        <p:spPr>
          <a:xfrm>
            <a:off x="7107044" y="2758068"/>
            <a:ext cx="1278673" cy="68394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914952F-F799-9FCB-444B-C94E9F61E468}"/>
              </a:ext>
            </a:extLst>
          </p:cNvPr>
          <p:cNvSpPr txBox="1"/>
          <p:nvPr/>
        </p:nvSpPr>
        <p:spPr>
          <a:xfrm>
            <a:off x="3003395" y="3465577"/>
            <a:ext cx="55124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إذا وضعت المربع الخاص بك 50مرة (في 50بقعة من المنطقة</a:t>
            </a:r>
            <a:b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نفسها) ووجدت نباتات الأقحوان في ّ 22من عيناتك الخمسين،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فإن تكرار أنواع </a:t>
            </a:r>
            <a:r>
              <a:rPr kumimoji="0" lang="ar-OM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الإقحوانات</a:t>
            </a:r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هو </a:t>
            </a:r>
            <a:endParaRPr lang="en-US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DC5D8E2-B0A1-6588-D621-27E947527921}"/>
              </a:ext>
            </a:extLst>
          </p:cNvPr>
          <p:cNvSpPr txBox="1"/>
          <p:nvPr/>
        </p:nvSpPr>
        <p:spPr>
          <a:xfrm>
            <a:off x="1144859" y="2028887"/>
            <a:ext cx="7370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ويمكنك ببساطة تسجيل ما إذا كان أي من الأنواع المختلفة موجود(أم لا) في كل مربع تقوم بتحليله.</a:t>
            </a:r>
          </a:p>
        </p:txBody>
      </p:sp>
    </p:spTree>
    <p:extLst>
      <p:ext uri="{BB962C8B-B14F-4D97-AF65-F5344CB8AC3E}">
        <p14:creationId xmlns:p14="http://schemas.microsoft.com/office/powerpoint/2010/main" val="11807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51559FBF-CE15-1E2B-0A60-E6BF43E9113E}"/>
              </a:ext>
            </a:extLst>
          </p:cNvPr>
          <p:cNvSpPr txBox="1"/>
          <p:nvPr/>
        </p:nvSpPr>
        <p:spPr>
          <a:xfrm>
            <a:off x="3575823" y="545810"/>
            <a:ext cx="4698381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2400" b="1" dirty="0">
                <a:solidFill>
                  <a:srgbClr val="2F1932">
                    <a:lumMod val="75000"/>
                    <a:lumOff val="2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يمكنك استخدام نتائجك التي تحصل عليها</a:t>
            </a:r>
            <a:endParaRPr kumimoji="0" lang="ar-OM" sz="2400" b="1" i="0" u="none" strike="noStrike" kern="0" cap="none" spc="0" normalizeH="0" baseline="0" noProof="0" dirty="0">
              <a:ln>
                <a:noFill/>
              </a:ln>
              <a:solidFill>
                <a:srgbClr val="2F1932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: Rounded Corners 38">
            <a:extLst>
              <a:ext uri="{FF2B5EF4-FFF2-40B4-BE49-F238E27FC236}">
                <a16:creationId xmlns:a16="http://schemas.microsoft.com/office/drawing/2014/main" id="{5340E628-74C6-6B48-6C11-9DCA92ED0EE4}"/>
              </a:ext>
            </a:extLst>
          </p:cNvPr>
          <p:cNvSpPr/>
          <p:nvPr/>
        </p:nvSpPr>
        <p:spPr>
          <a:xfrm>
            <a:off x="1048215" y="453256"/>
            <a:ext cx="2244219" cy="646772"/>
          </a:xfrm>
          <a:custGeom>
            <a:avLst/>
            <a:gdLst>
              <a:gd name="connsiteX0" fmla="*/ 0 w 2244219"/>
              <a:gd name="connsiteY0" fmla="*/ 87114 h 646772"/>
              <a:gd name="connsiteX1" fmla="*/ 87114 w 2244219"/>
              <a:gd name="connsiteY1" fmla="*/ 0 h 646772"/>
              <a:gd name="connsiteX2" fmla="*/ 625312 w 2244219"/>
              <a:gd name="connsiteY2" fmla="*/ 0 h 646772"/>
              <a:gd name="connsiteX3" fmla="*/ 1101410 w 2244219"/>
              <a:gd name="connsiteY3" fmla="*/ 0 h 646772"/>
              <a:gd name="connsiteX4" fmla="*/ 1639607 w 2244219"/>
              <a:gd name="connsiteY4" fmla="*/ 0 h 646772"/>
              <a:gd name="connsiteX5" fmla="*/ 2157105 w 2244219"/>
              <a:gd name="connsiteY5" fmla="*/ 0 h 646772"/>
              <a:gd name="connsiteX6" fmla="*/ 2244219 w 2244219"/>
              <a:gd name="connsiteY6" fmla="*/ 87114 h 646772"/>
              <a:gd name="connsiteX7" fmla="*/ 2244219 w 2244219"/>
              <a:gd name="connsiteY7" fmla="*/ 559658 h 646772"/>
              <a:gd name="connsiteX8" fmla="*/ 2157105 w 2244219"/>
              <a:gd name="connsiteY8" fmla="*/ 646772 h 646772"/>
              <a:gd name="connsiteX9" fmla="*/ 1681007 w 2244219"/>
              <a:gd name="connsiteY9" fmla="*/ 646772 h 646772"/>
              <a:gd name="connsiteX10" fmla="*/ 1122110 w 2244219"/>
              <a:gd name="connsiteY10" fmla="*/ 646772 h 646772"/>
              <a:gd name="connsiteX11" fmla="*/ 583912 w 2244219"/>
              <a:gd name="connsiteY11" fmla="*/ 646772 h 646772"/>
              <a:gd name="connsiteX12" fmla="*/ 87114 w 2244219"/>
              <a:gd name="connsiteY12" fmla="*/ 646772 h 646772"/>
              <a:gd name="connsiteX13" fmla="*/ 0 w 2244219"/>
              <a:gd name="connsiteY13" fmla="*/ 559658 h 646772"/>
              <a:gd name="connsiteX14" fmla="*/ 0 w 2244219"/>
              <a:gd name="connsiteY14" fmla="*/ 87114 h 64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44219" h="646772" fill="none" extrusionOk="0">
                <a:moveTo>
                  <a:pt x="0" y="87114"/>
                </a:moveTo>
                <a:cubicBezTo>
                  <a:pt x="-1067" y="35836"/>
                  <a:pt x="37179" y="2668"/>
                  <a:pt x="87114" y="0"/>
                </a:cubicBezTo>
                <a:cubicBezTo>
                  <a:pt x="257832" y="-44493"/>
                  <a:pt x="385309" y="47334"/>
                  <a:pt x="625312" y="0"/>
                </a:cubicBezTo>
                <a:cubicBezTo>
                  <a:pt x="865315" y="-47334"/>
                  <a:pt x="979952" y="40713"/>
                  <a:pt x="1101410" y="0"/>
                </a:cubicBezTo>
                <a:cubicBezTo>
                  <a:pt x="1222868" y="-40713"/>
                  <a:pt x="1508867" y="28357"/>
                  <a:pt x="1639607" y="0"/>
                </a:cubicBezTo>
                <a:cubicBezTo>
                  <a:pt x="1770347" y="-28357"/>
                  <a:pt x="1903847" y="3606"/>
                  <a:pt x="2157105" y="0"/>
                </a:cubicBezTo>
                <a:cubicBezTo>
                  <a:pt x="2195208" y="-8075"/>
                  <a:pt x="2248824" y="25406"/>
                  <a:pt x="2244219" y="87114"/>
                </a:cubicBezTo>
                <a:cubicBezTo>
                  <a:pt x="2282313" y="214284"/>
                  <a:pt x="2197275" y="421893"/>
                  <a:pt x="2244219" y="559658"/>
                </a:cubicBezTo>
                <a:cubicBezTo>
                  <a:pt x="2238857" y="601874"/>
                  <a:pt x="2217858" y="651771"/>
                  <a:pt x="2157105" y="646772"/>
                </a:cubicBezTo>
                <a:cubicBezTo>
                  <a:pt x="1996757" y="686176"/>
                  <a:pt x="1834090" y="605596"/>
                  <a:pt x="1681007" y="646772"/>
                </a:cubicBezTo>
                <a:cubicBezTo>
                  <a:pt x="1527924" y="687948"/>
                  <a:pt x="1355611" y="636597"/>
                  <a:pt x="1122110" y="646772"/>
                </a:cubicBezTo>
                <a:cubicBezTo>
                  <a:pt x="888609" y="656947"/>
                  <a:pt x="810633" y="584934"/>
                  <a:pt x="583912" y="646772"/>
                </a:cubicBezTo>
                <a:cubicBezTo>
                  <a:pt x="357191" y="708610"/>
                  <a:pt x="299139" y="637432"/>
                  <a:pt x="87114" y="646772"/>
                </a:cubicBezTo>
                <a:cubicBezTo>
                  <a:pt x="46543" y="639458"/>
                  <a:pt x="8206" y="618032"/>
                  <a:pt x="0" y="559658"/>
                </a:cubicBezTo>
                <a:cubicBezTo>
                  <a:pt x="-50302" y="373869"/>
                  <a:pt x="52077" y="255588"/>
                  <a:pt x="0" y="87114"/>
                </a:cubicBezTo>
                <a:close/>
              </a:path>
              <a:path w="2244219" h="646772" stroke="0" extrusionOk="0">
                <a:moveTo>
                  <a:pt x="0" y="87114"/>
                </a:moveTo>
                <a:cubicBezTo>
                  <a:pt x="-9236" y="48476"/>
                  <a:pt x="41720" y="7254"/>
                  <a:pt x="87114" y="0"/>
                </a:cubicBezTo>
                <a:cubicBezTo>
                  <a:pt x="343739" y="-62023"/>
                  <a:pt x="484753" y="10703"/>
                  <a:pt x="625312" y="0"/>
                </a:cubicBezTo>
                <a:cubicBezTo>
                  <a:pt x="765871" y="-10703"/>
                  <a:pt x="897449" y="21307"/>
                  <a:pt x="1122110" y="0"/>
                </a:cubicBezTo>
                <a:cubicBezTo>
                  <a:pt x="1346771" y="-21307"/>
                  <a:pt x="1401333" y="47207"/>
                  <a:pt x="1598207" y="0"/>
                </a:cubicBezTo>
                <a:cubicBezTo>
                  <a:pt x="1795081" y="-47207"/>
                  <a:pt x="1898432" y="24914"/>
                  <a:pt x="2157105" y="0"/>
                </a:cubicBezTo>
                <a:cubicBezTo>
                  <a:pt x="2198256" y="162"/>
                  <a:pt x="2255126" y="41732"/>
                  <a:pt x="2244219" y="87114"/>
                </a:cubicBezTo>
                <a:cubicBezTo>
                  <a:pt x="2265135" y="253950"/>
                  <a:pt x="2228755" y="378730"/>
                  <a:pt x="2244219" y="559658"/>
                </a:cubicBezTo>
                <a:cubicBezTo>
                  <a:pt x="2251844" y="606378"/>
                  <a:pt x="2206389" y="646211"/>
                  <a:pt x="2157105" y="646772"/>
                </a:cubicBezTo>
                <a:cubicBezTo>
                  <a:pt x="2018249" y="664628"/>
                  <a:pt x="1801932" y="610311"/>
                  <a:pt x="1618907" y="646772"/>
                </a:cubicBezTo>
                <a:cubicBezTo>
                  <a:pt x="1435882" y="683233"/>
                  <a:pt x="1351281" y="594652"/>
                  <a:pt x="1142809" y="646772"/>
                </a:cubicBezTo>
                <a:cubicBezTo>
                  <a:pt x="934337" y="698892"/>
                  <a:pt x="879696" y="592026"/>
                  <a:pt x="666711" y="646772"/>
                </a:cubicBezTo>
                <a:cubicBezTo>
                  <a:pt x="453726" y="701518"/>
                  <a:pt x="303731" y="596623"/>
                  <a:pt x="87114" y="646772"/>
                </a:cubicBezTo>
                <a:cubicBezTo>
                  <a:pt x="43953" y="659351"/>
                  <a:pt x="-12852" y="605511"/>
                  <a:pt x="0" y="559658"/>
                </a:cubicBezTo>
                <a:cubicBezTo>
                  <a:pt x="-41388" y="327749"/>
                  <a:pt x="15206" y="258330"/>
                  <a:pt x="0" y="8711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B1B9E6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62473439">
                  <a:prstGeom prst="roundRect">
                    <a:avLst>
                      <a:gd name="adj" fmla="val 134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ar-OM" sz="1800" b="1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كثافة الأنواع</a:t>
            </a:r>
            <a:endParaRPr kumimoji="0" lang="ar-OM" sz="1800" b="1" i="0" u="none" strike="noStrike" kern="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8B4CBCF-2EB2-2642-A6E9-9646F6B23F6E}"/>
              </a:ext>
            </a:extLst>
          </p:cNvPr>
          <p:cNvSpPr txBox="1"/>
          <p:nvPr/>
        </p:nvSpPr>
        <p:spPr>
          <a:xfrm>
            <a:off x="788019" y="1289249"/>
            <a:ext cx="77575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كثافة الأنواع :  </a:t>
            </a:r>
            <a:r>
              <a:rPr lang="ar-OM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مقياسا لعدد الأفراد التي تتواجد في كل وحدة مساحة - على سبيل المثال، لكل متر مربع. 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وتحسب بقسمة عدد الأفراد التي قمت بعدها على المساحة الإجمالية لجميع المربعات التي استخدمتها في عد هذه الأفراد.</a:t>
            </a:r>
          </a:p>
          <a:p>
            <a:pPr algn="r" rtl="1"/>
            <a:endParaRPr lang="ar-OM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OM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38B0F81-8F89-8849-38FF-9831D777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15" y="3921686"/>
            <a:ext cx="4213069" cy="64590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سحابة 5">
            <a:extLst>
              <a:ext uri="{FF2B5EF4-FFF2-40B4-BE49-F238E27FC236}">
                <a16:creationId xmlns:a16="http://schemas.microsoft.com/office/drawing/2014/main" id="{EF6AD0D4-EF86-9D20-FCCA-4A458D09FD68}"/>
              </a:ext>
            </a:extLst>
          </p:cNvPr>
          <p:cNvSpPr/>
          <p:nvPr/>
        </p:nvSpPr>
        <p:spPr>
          <a:xfrm>
            <a:off x="7107044" y="2758068"/>
            <a:ext cx="1278673" cy="68394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89EC14A-F818-3BA7-CADD-F131C2D10A89}"/>
              </a:ext>
            </a:extLst>
          </p:cNvPr>
          <p:cNvSpPr txBox="1"/>
          <p:nvPr/>
        </p:nvSpPr>
        <p:spPr>
          <a:xfrm>
            <a:off x="758283" y="2851136"/>
            <a:ext cx="6348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إذا تبين أن هناك  96نبتة أقحوان فردية متواجدة في  ً 50مربعا قياسيا كل منها مساحته ،1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m2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0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بالتالي تكون كثافة النوع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>
          <a:extLst>
            <a:ext uri="{FF2B5EF4-FFF2-40B4-BE49-F238E27FC236}">
              <a16:creationId xmlns:a16="http://schemas.microsoft.com/office/drawing/2014/main" id="{DC7B605A-8E92-40F7-95C4-03CB389AB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47;p61">
            <a:hlinkClick r:id="rId3" action="ppaction://hlinksldjump"/>
            <a:extLst>
              <a:ext uri="{FF2B5EF4-FFF2-40B4-BE49-F238E27FC236}">
                <a16:creationId xmlns:a16="http://schemas.microsoft.com/office/drawing/2014/main" id="{6429B4C0-3577-0167-BE7A-6652E84B90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548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0231F1-8495-EE2B-A5F6-210A3B0564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549;p6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E83638-64FF-B9A2-0383-4BA78BEF10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5550;p61">
            <a:extLst>
              <a:ext uri="{FF2B5EF4-FFF2-40B4-BE49-F238E27FC236}">
                <a16:creationId xmlns:a16="http://schemas.microsoft.com/office/drawing/2014/main" id="{C8342DBC-478B-82BE-6A44-93C75E3FD158}"/>
              </a:ext>
            </a:extLst>
          </p:cNvPr>
          <p:cNvGrpSpPr/>
          <p:nvPr/>
        </p:nvGrpSpPr>
        <p:grpSpPr>
          <a:xfrm>
            <a:off x="6063748" y="-61304"/>
            <a:ext cx="458760" cy="506323"/>
            <a:chOff x="5241250" y="609200"/>
            <a:chExt cx="177525" cy="199875"/>
          </a:xfrm>
        </p:grpSpPr>
        <p:sp>
          <p:nvSpPr>
            <p:cNvPr id="14" name="Google Shape;5551;p61">
              <a:extLst>
                <a:ext uri="{FF2B5EF4-FFF2-40B4-BE49-F238E27FC236}">
                  <a16:creationId xmlns:a16="http://schemas.microsoft.com/office/drawing/2014/main" id="{55188D7E-F183-E673-BEC1-878A4B65B702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552;p61">
              <a:extLst>
                <a:ext uri="{FF2B5EF4-FFF2-40B4-BE49-F238E27FC236}">
                  <a16:creationId xmlns:a16="http://schemas.microsoft.com/office/drawing/2014/main" id="{ABCE9763-F9FA-93C5-5D03-5B8DA261E5AE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3;p61">
              <a:extLst>
                <a:ext uri="{FF2B5EF4-FFF2-40B4-BE49-F238E27FC236}">
                  <a16:creationId xmlns:a16="http://schemas.microsoft.com/office/drawing/2014/main" id="{A4C5EDE0-A284-43EB-A7E7-A1D0D108A17E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54;p61">
              <a:extLst>
                <a:ext uri="{FF2B5EF4-FFF2-40B4-BE49-F238E27FC236}">
                  <a16:creationId xmlns:a16="http://schemas.microsoft.com/office/drawing/2014/main" id="{FC37D6D7-58A7-7234-9C10-7942238AA456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FE29F1CD-2C44-9633-C877-C2BE6FC33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9"/>
          <a:stretch/>
        </p:blipFill>
        <p:spPr bwMode="auto">
          <a:xfrm>
            <a:off x="6689426" y="1029670"/>
            <a:ext cx="2014899" cy="28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EA8B22-871D-DF0B-8D52-6E153861AF7F}"/>
              </a:ext>
            </a:extLst>
          </p:cNvPr>
          <p:cNvSpPr txBox="1"/>
          <p:nvPr/>
        </p:nvSpPr>
        <p:spPr>
          <a:xfrm>
            <a:off x="1864566" y="544013"/>
            <a:ext cx="6274420" cy="57888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lvl="0" rtl="1"/>
            <a:r>
              <a:rPr lang="ar-OM" sz="2800" dirty="0">
                <a:latin typeface="+mn-lt"/>
              </a:rPr>
              <a:t>ليس </a:t>
            </a:r>
            <a:r>
              <a:rPr lang="ar-OM" sz="2800" dirty="0" err="1">
                <a:latin typeface="+mn-lt"/>
              </a:rPr>
              <a:t>بامكانك</a:t>
            </a:r>
            <a:r>
              <a:rPr lang="ar-OM" sz="2800" dirty="0">
                <a:latin typeface="+mn-lt"/>
              </a:rPr>
              <a:t> دائما عد النباتات والحيوانات المنفردة  </a:t>
            </a:r>
            <a:endParaRPr lang="ar-OM" sz="2800" i="1" dirty="0">
              <a:latin typeface="+mn-lt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0E8F9CA-C389-F4D5-A32A-BF9E383764C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980A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80227" y="971828"/>
            <a:ext cx="1126058" cy="833201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8285385-5534-EEAB-57A8-4C3AD08F1959}"/>
              </a:ext>
            </a:extLst>
          </p:cNvPr>
          <p:cNvSpPr txBox="1"/>
          <p:nvPr/>
        </p:nvSpPr>
        <p:spPr>
          <a:xfrm>
            <a:off x="1649074" y="1805029"/>
            <a:ext cx="52670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بسبب الطريقة التي تنمو بها.  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تنمو العديد من الحيوانات والنباتات فوق الأسطح لتشكل غطاء من عدد كبير من الأفراد المتراصة بحيث يكون من المستحيل تقريبا إحصاء عدد الأفراد. </a:t>
            </a:r>
            <a:b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>
          <a:extLst>
            <a:ext uri="{FF2B5EF4-FFF2-40B4-BE49-F238E27FC236}">
              <a16:creationId xmlns:a16="http://schemas.microsoft.com/office/drawing/2014/main" id="{DC7B605A-8E92-40F7-95C4-03CB389AB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47;p61">
            <a:hlinkClick r:id="rId3" action="ppaction://hlinksldjump"/>
            <a:extLst>
              <a:ext uri="{FF2B5EF4-FFF2-40B4-BE49-F238E27FC236}">
                <a16:creationId xmlns:a16="http://schemas.microsoft.com/office/drawing/2014/main" id="{6429B4C0-3577-0167-BE7A-6652E84B90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548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0231F1-8495-EE2B-A5F6-210A3B0564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549;p6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E83638-64FF-B9A2-0383-4BA78BEF10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5550;p61">
            <a:extLst>
              <a:ext uri="{FF2B5EF4-FFF2-40B4-BE49-F238E27FC236}">
                <a16:creationId xmlns:a16="http://schemas.microsoft.com/office/drawing/2014/main" id="{C8342DBC-478B-82BE-6A44-93C75E3FD158}"/>
              </a:ext>
            </a:extLst>
          </p:cNvPr>
          <p:cNvGrpSpPr/>
          <p:nvPr/>
        </p:nvGrpSpPr>
        <p:grpSpPr>
          <a:xfrm>
            <a:off x="6063748" y="-61304"/>
            <a:ext cx="458760" cy="506323"/>
            <a:chOff x="5241250" y="609200"/>
            <a:chExt cx="177525" cy="199875"/>
          </a:xfrm>
        </p:grpSpPr>
        <p:sp>
          <p:nvSpPr>
            <p:cNvPr id="14" name="Google Shape;5551;p61">
              <a:extLst>
                <a:ext uri="{FF2B5EF4-FFF2-40B4-BE49-F238E27FC236}">
                  <a16:creationId xmlns:a16="http://schemas.microsoft.com/office/drawing/2014/main" id="{55188D7E-F183-E673-BEC1-878A4B65B702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552;p61">
              <a:extLst>
                <a:ext uri="{FF2B5EF4-FFF2-40B4-BE49-F238E27FC236}">
                  <a16:creationId xmlns:a16="http://schemas.microsoft.com/office/drawing/2014/main" id="{ABCE9763-F9FA-93C5-5D03-5B8DA261E5AE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3;p61">
              <a:extLst>
                <a:ext uri="{FF2B5EF4-FFF2-40B4-BE49-F238E27FC236}">
                  <a16:creationId xmlns:a16="http://schemas.microsoft.com/office/drawing/2014/main" id="{A4C5EDE0-A284-43EB-A7E7-A1D0D108A17E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54;p61">
              <a:extLst>
                <a:ext uri="{FF2B5EF4-FFF2-40B4-BE49-F238E27FC236}">
                  <a16:creationId xmlns:a16="http://schemas.microsoft.com/office/drawing/2014/main" id="{FC37D6D7-58A7-7234-9C10-7942238AA456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FE29F1CD-2C44-9633-C877-C2BE6FC33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9"/>
          <a:stretch/>
        </p:blipFill>
        <p:spPr bwMode="auto">
          <a:xfrm>
            <a:off x="6689426" y="1029670"/>
            <a:ext cx="2014899" cy="28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EA8B22-871D-DF0B-8D52-6E153861AF7F}"/>
              </a:ext>
            </a:extLst>
          </p:cNvPr>
          <p:cNvSpPr txBox="1"/>
          <p:nvPr/>
        </p:nvSpPr>
        <p:spPr>
          <a:xfrm>
            <a:off x="1148822" y="445019"/>
            <a:ext cx="6637288" cy="91940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lvl="0" rtl="1"/>
            <a:r>
              <a:rPr lang="ar-OM" dirty="0">
                <a:latin typeface="+mn-lt"/>
              </a:rPr>
              <a:t>كيف يمكنك مثلا أن تقرر عدد نباتات العشب المنفردة الموجودة في المربع الذي وضعته على مرج من العشب</a:t>
            </a:r>
            <a:endParaRPr lang="ar-OM" i="1" dirty="0">
              <a:latin typeface="+mn-lt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8285385-5534-EEAB-57A8-4C3AD08F1959}"/>
              </a:ext>
            </a:extLst>
          </p:cNvPr>
          <p:cNvSpPr txBox="1"/>
          <p:nvPr/>
        </p:nvSpPr>
        <p:spPr>
          <a:xfrm>
            <a:off x="758284" y="1805029"/>
            <a:ext cx="61578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يمكنك تقدير النسبة المئوية لمقدار تغطية هذا النوع من العشب داخل المربع الخاص بك.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يمكنك استخدام مربع بحجم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 cm × 100 cm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تكون المسافة الفاصلة بين الأسلاك المكونة للشبكة فيه مقدارها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cm 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كل اتجاه. 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يمكنك بعد ذلك أن تقرر النسبة المئوية تقريبا التي يشغلها كل نوع داخل المربع القياسي. ربما لا يصل مجموع هذه النسب المئوية إلى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. </a:t>
            </a:r>
            <a:b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84EBBD0-7FC6-8D09-CD45-F52D95CD7957}"/>
              </a:ext>
            </a:extLst>
          </p:cNvPr>
          <p:cNvSpPr txBox="1"/>
          <p:nvPr/>
        </p:nvSpPr>
        <p:spPr>
          <a:xfrm>
            <a:off x="1401337" y="4267402"/>
            <a:ext cx="4572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1500" b="0" i="0" dirty="0">
                <a:solidFill>
                  <a:srgbClr val="000000"/>
                </a:solidFill>
                <a:effectLst/>
                <a:latin typeface="Muna"/>
              </a:rPr>
              <a:t>؟</a:t>
            </a:r>
            <a:r>
              <a:rPr lang="ar-OM" dirty="0"/>
              <a:t> </a:t>
            </a:r>
            <a:br>
              <a:rPr lang="ar-OM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5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E76C8B4-2F40-BFDB-4497-9FA5929F7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50" y="602165"/>
            <a:ext cx="4340151" cy="376074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7A86794-BF5D-7864-F611-9C2414800924}"/>
              </a:ext>
            </a:extLst>
          </p:cNvPr>
          <p:cNvSpPr txBox="1"/>
          <p:nvPr/>
        </p:nvSpPr>
        <p:spPr>
          <a:xfrm>
            <a:off x="4833939" y="718324"/>
            <a:ext cx="382858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قد تكون هناك أرضية عارية من النباتات في المربع، لذا فإن الأرقام ستكون أقل من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%100</a:t>
            </a:r>
            <a:endParaRPr lang="ar-OM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وبالمقابل، قد تكون هناك نباتات يغطي بعضها بعضا (تنمو فوق بعضها،) وفي هذه الحالة قد تصل الأرقام إلى أكثر من %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البديل في هاتَين الحالتَين وأمثالهما عن تقدير النسبة المئوية لتغطية كل نوع، هو استخدام مقياس الوفرة، مثل مقياس براون-</a:t>
            </a:r>
            <a:r>
              <a:rPr lang="ar-OM" sz="20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بلانكيه</a:t>
            </a:r>
            <a: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لعدد النباتات ونسبة تغطيتها </a:t>
            </a:r>
            <a:br>
              <a:rPr lang="ar-OM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A02749B-BB04-FD03-AE06-0CF1C27B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46" y="345327"/>
            <a:ext cx="4753992" cy="43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29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C3F2C14-946B-19C3-3101-DAE2BDF5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17" y="260644"/>
            <a:ext cx="6589028" cy="273618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5B7EC7B-F88B-1B7A-35AC-0546509E639C}"/>
              </a:ext>
            </a:extLst>
          </p:cNvPr>
          <p:cNvSpPr txBox="1"/>
          <p:nvPr/>
        </p:nvSpPr>
        <p:spPr>
          <a:xfrm>
            <a:off x="1077952" y="2996826"/>
            <a:ext cx="58738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أ. احسب:</a:t>
            </a:r>
            <a:b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تكرار الأنواع.</a:t>
            </a:r>
            <a:b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 كثافة النوع  </a:t>
            </a:r>
          </a:p>
          <a:p>
            <a:pPr algn="r"/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ب. اقترح: متى يكون من الأنسب استخدام تكرار النوع بد ًلا من كثافة النوع لتسجيل وفرة أحد الأنواع؟</a:t>
            </a:r>
            <a:r>
              <a:rPr lang="ar-OM" sz="1600" dirty="0"/>
              <a:t> </a:t>
            </a:r>
            <a:br>
              <a:rPr lang="ar-OM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94819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21C4745-E423-DD8F-83DD-1CA6BCA6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326" y="572429"/>
            <a:ext cx="3773365" cy="39986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147647E-1AB8-2101-ED8A-AED59CFF4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67" t="53819" r="5329"/>
          <a:stretch/>
        </p:blipFill>
        <p:spPr>
          <a:xfrm>
            <a:off x="617034" y="1434791"/>
            <a:ext cx="3486615" cy="159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>
          <a:extLst>
            <a:ext uri="{FF2B5EF4-FFF2-40B4-BE49-F238E27FC236}">
              <a16:creationId xmlns:a16="http://schemas.microsoft.com/office/drawing/2014/main" id="{D05F912F-2E81-CEDE-651B-D7459EB1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" name="Google Shape;5019;p43">
            <a:hlinkClick r:id="rId3" action="ppaction://hlinksldjump"/>
            <a:extLst>
              <a:ext uri="{FF2B5EF4-FFF2-40B4-BE49-F238E27FC236}">
                <a16:creationId xmlns:a16="http://schemas.microsoft.com/office/drawing/2014/main" id="{56B84547-3CFF-E478-332D-7EE012B55B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301639" y="49605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0" name="Google Shape;5020;p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B2C212-1942-76E8-3EBA-DE715E0315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303990" y="435661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1" name="Google Shape;5021;p4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5FCF9B-9726-873C-7E1A-2F24C0F4B7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-166335" y="435661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4" descr="https://i.pinimg.com/564x/18/53/f0/1853f0ccd47d5bf17886a4601cea01cc.jpg">
            <a:extLst>
              <a:ext uri="{FF2B5EF4-FFF2-40B4-BE49-F238E27FC236}">
                <a16:creationId xmlns:a16="http://schemas.microsoft.com/office/drawing/2014/main" id="{009E0F27-EDDE-FBFC-6DAD-3A11C064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7" y="2403865"/>
            <a:ext cx="2558015" cy="225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92;p20">
            <a:extLst>
              <a:ext uri="{FF2B5EF4-FFF2-40B4-BE49-F238E27FC236}">
                <a16:creationId xmlns:a16="http://schemas.microsoft.com/office/drawing/2014/main" id="{2B68FF70-B3D3-60E2-A603-53B836A820B2}"/>
              </a:ext>
            </a:extLst>
          </p:cNvPr>
          <p:cNvSpPr/>
          <p:nvPr/>
        </p:nvSpPr>
        <p:spPr>
          <a:xfrm>
            <a:off x="2177570" y="248361"/>
            <a:ext cx="5747230" cy="494731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E7E6E6">
              <a:lumMod val="20000"/>
              <a:lumOff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لنتعرف سويا على مستويات تقييم التنوع البيولوجي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3B4D57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صورة 2" descr="صورة تحتوي على دائرة, الإبداع&#10;&#10;تم إنشاء الوصف تلقائياً">
            <a:extLst>
              <a:ext uri="{FF2B5EF4-FFF2-40B4-BE49-F238E27FC236}">
                <a16:creationId xmlns:a16="http://schemas.microsoft.com/office/drawing/2014/main" id="{EF7B4E01-F32E-3CB1-183E-35AE86D2E1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4609" r="20573" b="7371"/>
          <a:stretch/>
        </p:blipFill>
        <p:spPr>
          <a:xfrm>
            <a:off x="6276130" y="599544"/>
            <a:ext cx="2283307" cy="159493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6B14F70-C35D-DAD9-AE1D-524007466601}"/>
              </a:ext>
            </a:extLst>
          </p:cNvPr>
          <p:cNvSpPr txBox="1"/>
          <p:nvPr/>
        </p:nvSpPr>
        <p:spPr>
          <a:xfrm>
            <a:off x="6594796" y="812733"/>
            <a:ext cx="1706466" cy="105560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400">
                <a:latin typeface="Tufuli arabic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  <a:sym typeface="Arial"/>
              </a:rPr>
              <a:t>التنوع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sz="2800" dirty="0">
                <a:latin typeface="Arial"/>
              </a:rPr>
              <a:t>البيولوجي</a:t>
            </a:r>
            <a:endParaRPr kumimoji="0" lang="ar-OM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072E4BE9-7016-3670-640B-9D2F5AACB9E5}"/>
              </a:ext>
            </a:extLst>
          </p:cNvPr>
          <p:cNvSpPr txBox="1"/>
          <p:nvPr/>
        </p:nvSpPr>
        <p:spPr>
          <a:xfrm>
            <a:off x="3845595" y="2129946"/>
            <a:ext cx="2495391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lvl="0" algn="r" rtl="1"/>
            <a:r>
              <a:rPr lang="ar-OM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الأنواع المختلفة في النظام البيئي ووفرتها النسبية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00CDC2CD-FB6C-F030-2C44-8D732AD44EF2}"/>
              </a:ext>
            </a:extLst>
          </p:cNvPr>
          <p:cNvSpPr txBox="1"/>
          <p:nvPr/>
        </p:nvSpPr>
        <p:spPr>
          <a:xfrm>
            <a:off x="6453554" y="2848251"/>
            <a:ext cx="2184729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lvl="0" algn="r" rtl="1"/>
            <a:r>
              <a:rPr kumimoji="0" lang="ar-OM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OM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التنوع الجيني بين أفراد كل نوع</a:t>
            </a:r>
          </a:p>
          <a:p>
            <a:pPr lvl="0" algn="r" rtl="1"/>
            <a:endParaRPr kumimoji="0" lang="ar-OM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0079943-8F50-DD25-AA21-C40A8662A896}"/>
              </a:ext>
            </a:extLst>
          </p:cNvPr>
          <p:cNvSpPr txBox="1"/>
          <p:nvPr/>
        </p:nvSpPr>
        <p:spPr>
          <a:xfrm>
            <a:off x="2683727" y="953643"/>
            <a:ext cx="2652736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OM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نطاق النظم البيئية والمواطن البيئية</a:t>
            </a:r>
          </a:p>
          <a:p>
            <a:pPr lvl="0" algn="r" rtl="1">
              <a:defRPr/>
            </a:pPr>
            <a:endParaRPr kumimoji="0" lang="ar-OM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" name="صورة 28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5029690A-C217-9D1C-77D1-DA1325DBC1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>
            <a:off x="7827193" y="1624706"/>
            <a:ext cx="389993" cy="1223545"/>
          </a:xfrm>
          <a:prstGeom prst="rect">
            <a:avLst/>
          </a:prstGeom>
        </p:spPr>
      </p:pic>
      <p:pic>
        <p:nvPicPr>
          <p:cNvPr id="30" name="صورة 29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30114FEF-8BCC-287B-CA7C-B8955862EB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 rot="3878313">
            <a:off x="6575642" y="1764545"/>
            <a:ext cx="389993" cy="862039"/>
          </a:xfrm>
          <a:prstGeom prst="rect">
            <a:avLst/>
          </a:prstGeom>
        </p:spPr>
      </p:pic>
      <p:pic>
        <p:nvPicPr>
          <p:cNvPr id="31" name="صورة 30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1AF14D28-647C-046B-CCC5-8DC7527E01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0553" r="82712" b="27961"/>
          <a:stretch/>
        </p:blipFill>
        <p:spPr>
          <a:xfrm rot="3048729" flipH="1">
            <a:off x="5722142" y="864512"/>
            <a:ext cx="486975" cy="8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 animBg="1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F147647E-1AB8-2101-ED8A-AED59CFF4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67" t="53819" r="5329"/>
          <a:stretch/>
        </p:blipFill>
        <p:spPr>
          <a:xfrm>
            <a:off x="617034" y="1434791"/>
            <a:ext cx="3486615" cy="15909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3CB1A21-D851-C36F-058C-7B1FCB0AD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584" y="680224"/>
            <a:ext cx="4034030" cy="37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1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5B7EC7B-F88B-1B7A-35AC-0546509E639C}"/>
              </a:ext>
            </a:extLst>
          </p:cNvPr>
          <p:cNvSpPr txBox="1"/>
          <p:nvPr/>
        </p:nvSpPr>
        <p:spPr>
          <a:xfrm>
            <a:off x="1077952" y="2996826"/>
            <a:ext cx="5873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احسب:</a:t>
            </a:r>
          </a:p>
          <a:p>
            <a:pPr algn="r" rtl="1"/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 تكرار الأنواع.</a:t>
            </a:r>
          </a:p>
          <a:p>
            <a:pPr algn="r" rtl="1"/>
            <a:r>
              <a:rPr lang="ar-OM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2.كثافة نوع نباتات زهرة النهار البنغالية في كل من المنطقتين.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B1B04A0-7BAC-10CC-FE85-043F99C1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3" y="290751"/>
            <a:ext cx="6712206" cy="24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87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B1B04A0-7BAC-10CC-FE85-043F99C12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17"/>
          <a:stretch/>
        </p:blipFill>
        <p:spPr>
          <a:xfrm>
            <a:off x="416312" y="290751"/>
            <a:ext cx="6712206" cy="16860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506BF84-B727-C9EE-42D1-2BAC0C816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854" y="2051823"/>
            <a:ext cx="2795947" cy="264562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D99D155-5761-CE27-F0A3-371152BB2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43" y="2051823"/>
            <a:ext cx="2632972" cy="26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4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6ABFDC-17F2-CB18-5F02-A7D9B084E078}"/>
              </a:ext>
            </a:extLst>
          </p:cNvPr>
          <p:cNvSpPr txBox="1"/>
          <p:nvPr/>
        </p:nvSpPr>
        <p:spPr>
          <a:xfrm>
            <a:off x="2455929" y="446050"/>
            <a:ext cx="4609170" cy="10772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ب. ً اشرح سبب أهمية استخدام مربعات قياسية موزعة عشوائيا في هذا المسح.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br>
              <a:rPr kumimoji="0" lang="ar-OM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AA35604-BD59-47E5-06FA-F947D784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874" y="1695911"/>
            <a:ext cx="3341225" cy="28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928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6ABFDC-17F2-CB18-5F02-A7D9B084E078}"/>
              </a:ext>
            </a:extLst>
          </p:cNvPr>
          <p:cNvSpPr txBox="1"/>
          <p:nvPr/>
        </p:nvSpPr>
        <p:spPr>
          <a:xfrm>
            <a:off x="1419922" y="446050"/>
            <a:ext cx="5645177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OM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ج. اقترح عيبَين في عملية حساب النسبة المئوية للتغطية أو استخدام مقياس الوفرة، مثل مقياس براون-</a:t>
            </a:r>
            <a:r>
              <a:rPr kumimoji="0" lang="ar-OM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بلانكيه</a:t>
            </a:r>
            <a:r>
              <a:rPr kumimoji="0" lang="ar-OM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26A1CC4-BACE-4F46-E5C3-25DA3380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36" y="1628735"/>
            <a:ext cx="2879751" cy="286892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CD044A7-4BD6-F9DB-519A-7A1CA004A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65"/>
          <a:stretch/>
        </p:blipFill>
        <p:spPr>
          <a:xfrm>
            <a:off x="968813" y="2915346"/>
            <a:ext cx="3603187" cy="178210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43D60F1-3219-E8C4-C8C6-5025EFFF7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735"/>
          <a:stretch/>
        </p:blipFill>
        <p:spPr>
          <a:xfrm>
            <a:off x="967016" y="1628735"/>
            <a:ext cx="3534620" cy="13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97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الوحدة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3EAC78A-929D-F7AB-7A9F-6AE294AE9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78" y="352514"/>
            <a:ext cx="5072608" cy="43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690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الوحدة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0A29256-9360-0645-D5AB-736294576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27" y="521139"/>
            <a:ext cx="5366259" cy="38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51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2E5ABB96-599C-EA35-B8E6-ECD82346909D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تقدير وفرة الحيوانات المتنقلة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94EFB8F-CF2B-23CA-36CF-5342D6BA06BE}"/>
              </a:ext>
            </a:extLst>
          </p:cNvPr>
          <p:cNvSpPr txBox="1"/>
          <p:nvPr/>
        </p:nvSpPr>
        <p:spPr>
          <a:xfrm>
            <a:off x="7467600" y="1300647"/>
            <a:ext cx="1183888" cy="31393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استخدام مؤشر لينكولن  ّ   الذي يعتمد على تقنية مكونة من ثلاث مراحل: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ضع علامة - أطلق - أعد إمساك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AE7C88B-2EE2-7669-A510-5868B94B8F07}"/>
              </a:ext>
            </a:extLst>
          </p:cNvPr>
          <p:cNvSpPr txBox="1"/>
          <p:nvPr/>
        </p:nvSpPr>
        <p:spPr>
          <a:xfrm>
            <a:off x="492512" y="1140589"/>
            <a:ext cx="5820788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أو ًلا، يتم الإمساك بأكبر عدد ممكن من الأفراد، ثم يتم تمييز كل فرد بعلامة وبطريقة لا يفترض أن تؤثر على بقائه على قيد الحياة في المستقبل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D881F01-E2DD-6CAC-63A5-8122FCA68BD6}"/>
              </a:ext>
            </a:extLst>
          </p:cNvPr>
          <p:cNvSpPr txBox="1"/>
          <p:nvPr/>
        </p:nvSpPr>
        <p:spPr>
          <a:xfrm>
            <a:off x="492511" y="1912818"/>
            <a:ext cx="5837781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وأخيرا يتم إحصاء الأفراد المميزة بعلامة وإعادتها إلى موطنها البيئي وتركها للاختلاط بشكل عشوائي مع بقية الجماعة الأحيائية</a:t>
            </a:r>
          </a:p>
        </p:txBody>
      </p:sp>
      <p:sp>
        <p:nvSpPr>
          <p:cNvPr id="13" name="Google Shape;718;p23">
            <a:extLst>
              <a:ext uri="{FF2B5EF4-FFF2-40B4-BE49-F238E27FC236}">
                <a16:creationId xmlns:a16="http://schemas.microsoft.com/office/drawing/2014/main" id="{C0CD1008-F2F4-678D-B623-0F502F775C23}"/>
              </a:ext>
            </a:extLst>
          </p:cNvPr>
          <p:cNvSpPr/>
          <p:nvPr/>
        </p:nvSpPr>
        <p:spPr>
          <a:xfrm>
            <a:off x="6514102" y="1314886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718;p23">
            <a:extLst>
              <a:ext uri="{FF2B5EF4-FFF2-40B4-BE49-F238E27FC236}">
                <a16:creationId xmlns:a16="http://schemas.microsoft.com/office/drawing/2014/main" id="{44F5033E-6C0D-6103-D362-7E716F907952}"/>
              </a:ext>
            </a:extLst>
          </p:cNvPr>
          <p:cNvSpPr/>
          <p:nvPr/>
        </p:nvSpPr>
        <p:spPr>
          <a:xfrm>
            <a:off x="6535976" y="2040510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718;p23">
            <a:extLst>
              <a:ext uri="{FF2B5EF4-FFF2-40B4-BE49-F238E27FC236}">
                <a16:creationId xmlns:a16="http://schemas.microsoft.com/office/drawing/2014/main" id="{D3AFD075-296F-4B2F-C6CF-12F661D2E6D4}"/>
              </a:ext>
            </a:extLst>
          </p:cNvPr>
          <p:cNvSpPr/>
          <p:nvPr/>
        </p:nvSpPr>
        <p:spPr>
          <a:xfrm>
            <a:off x="6535976" y="3856828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BAACA04-9A06-A2B5-843A-998421AB8745}"/>
              </a:ext>
            </a:extLst>
          </p:cNvPr>
          <p:cNvSpPr txBox="1"/>
          <p:nvPr/>
        </p:nvSpPr>
        <p:spPr>
          <a:xfrm>
            <a:off x="492511" y="2726836"/>
            <a:ext cx="5876811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وبعد مرور زمن كاف ّ لحدوث الاختلاط مع أفراد الجماعة الأحيائية الأخرى، يتم التقاط عينة كبيرة أخرى، حيث يتم احتساب أعداد الأفراد المميزة والأفراد غير المميزة بعلامات</a:t>
            </a: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EBBB41A6-6313-D8FD-4C2A-20B47725673D}"/>
              </a:ext>
            </a:extLst>
          </p:cNvPr>
          <p:cNvCxnSpPr>
            <a:cxnSpLocks/>
          </p:cNvCxnSpPr>
          <p:nvPr/>
        </p:nvCxnSpPr>
        <p:spPr>
          <a:xfrm flipH="1">
            <a:off x="7374673" y="1557289"/>
            <a:ext cx="14869" cy="2545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B481ED5F-0350-FA47-E0D1-F12572547A72}"/>
              </a:ext>
            </a:extLst>
          </p:cNvPr>
          <p:cNvCxnSpPr/>
          <p:nvPr/>
        </p:nvCxnSpPr>
        <p:spPr>
          <a:xfrm flipH="1">
            <a:off x="6803660" y="1557289"/>
            <a:ext cx="571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A30E73C1-AD72-050E-C11A-EF6678133FDF}"/>
              </a:ext>
            </a:extLst>
          </p:cNvPr>
          <p:cNvCxnSpPr/>
          <p:nvPr/>
        </p:nvCxnSpPr>
        <p:spPr>
          <a:xfrm flipH="1">
            <a:off x="6803660" y="2235983"/>
            <a:ext cx="585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88C9C6D2-5441-A796-1DBC-81BAD8CEE8C7}"/>
              </a:ext>
            </a:extLst>
          </p:cNvPr>
          <p:cNvCxnSpPr/>
          <p:nvPr/>
        </p:nvCxnSpPr>
        <p:spPr>
          <a:xfrm flipH="1">
            <a:off x="6803660" y="3100590"/>
            <a:ext cx="585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D9F4018-5B0B-3573-0231-75D6713D51CD}"/>
              </a:ext>
            </a:extLst>
          </p:cNvPr>
          <p:cNvSpPr txBox="1"/>
          <p:nvPr/>
        </p:nvSpPr>
        <p:spPr>
          <a:xfrm>
            <a:off x="492511" y="3779233"/>
            <a:ext cx="5876811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ويتم بعد ذلك استخدام النسبة بين عدد الأفراد المميزة إلى عدد الأفراد غير المميزين لحساب تقدير إجمالي عدد أفراد الجماعة الأحيائية</a:t>
            </a:r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2585D488-BFDF-8D33-34F9-CCF11D734FB8}"/>
              </a:ext>
            </a:extLst>
          </p:cNvPr>
          <p:cNvCxnSpPr/>
          <p:nvPr/>
        </p:nvCxnSpPr>
        <p:spPr>
          <a:xfrm flipH="1">
            <a:off x="6788791" y="4099232"/>
            <a:ext cx="585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18;p23">
            <a:extLst>
              <a:ext uri="{FF2B5EF4-FFF2-40B4-BE49-F238E27FC236}">
                <a16:creationId xmlns:a16="http://schemas.microsoft.com/office/drawing/2014/main" id="{B2FC9234-B20A-CE14-4FA8-E0B42D62AD25}"/>
              </a:ext>
            </a:extLst>
          </p:cNvPr>
          <p:cNvSpPr/>
          <p:nvPr/>
        </p:nvSpPr>
        <p:spPr>
          <a:xfrm>
            <a:off x="6571289" y="2870307"/>
            <a:ext cx="289558" cy="484807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1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131C53C4-0DDA-B890-82E8-634731824D18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تقدير وفرة الحيوانات المتنقلة</a:t>
            </a:r>
          </a:p>
        </p:txBody>
      </p:sp>
      <p:sp>
        <p:nvSpPr>
          <p:cNvPr id="10" name="سحابة 9">
            <a:extLst>
              <a:ext uri="{FF2B5EF4-FFF2-40B4-BE49-F238E27FC236}">
                <a16:creationId xmlns:a16="http://schemas.microsoft.com/office/drawing/2014/main" id="{1A544678-574B-F763-6A01-8238312A3568}"/>
              </a:ext>
            </a:extLst>
          </p:cNvPr>
          <p:cNvSpPr/>
          <p:nvPr/>
        </p:nvSpPr>
        <p:spPr>
          <a:xfrm>
            <a:off x="3598127" y="315354"/>
            <a:ext cx="1278673" cy="68394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9CDAEAE-126B-AAD6-243D-68AE85C0A87B}"/>
              </a:ext>
            </a:extLst>
          </p:cNvPr>
          <p:cNvSpPr txBox="1"/>
          <p:nvPr/>
        </p:nvSpPr>
        <p:spPr>
          <a:xfrm>
            <a:off x="4780156" y="1129014"/>
            <a:ext cx="3936380" cy="33547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إذا وجدت أنه تم وضع علامة على فرد واحد من عشرة من العينة الثانية</a:t>
            </a:r>
          </a:p>
          <a:p>
            <a:pPr algn="r" rtl="1"/>
            <a:endParaRPr lang="ar-OM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فيمكنك أن تفترض أنك قد أمسكت في الأصل بواحد من عشرة من الجماعة الأحيائية التي تم الإمساك بها في العينة الأولى.</a:t>
            </a:r>
          </a:p>
          <a:p>
            <a:pPr algn="r" rtl="1"/>
            <a:endParaRPr lang="ar-OM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لذلك، فإن أفضل تقدير لك هو أن العدد في الجماعة الأحيائية هو عشرة أضعاف العدد الذي التقطته وميزته بعلامات في عينتك الأولى. </a:t>
            </a:r>
            <a:br>
              <a:rPr lang="ar-OM" dirty="0"/>
            </a:br>
            <a:endParaRPr lang="en-US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AC67887-98AF-9D35-0DA7-7E084ADA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89" y="1346721"/>
            <a:ext cx="4288767" cy="27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4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131C53C4-0DDA-B890-82E8-634731824D18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تقدير وفرة الحيوانات المتنقلة</a:t>
            </a:r>
          </a:p>
        </p:txBody>
      </p:sp>
      <p:sp>
        <p:nvSpPr>
          <p:cNvPr id="10" name="سحابة 9">
            <a:extLst>
              <a:ext uri="{FF2B5EF4-FFF2-40B4-BE49-F238E27FC236}">
                <a16:creationId xmlns:a16="http://schemas.microsoft.com/office/drawing/2014/main" id="{1A544678-574B-F763-6A01-8238312A3568}"/>
              </a:ext>
            </a:extLst>
          </p:cNvPr>
          <p:cNvSpPr/>
          <p:nvPr/>
        </p:nvSpPr>
        <p:spPr>
          <a:xfrm>
            <a:off x="3598127" y="315354"/>
            <a:ext cx="1278673" cy="68394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9CDAEAE-126B-AAD6-243D-68AE85C0A87B}"/>
              </a:ext>
            </a:extLst>
          </p:cNvPr>
          <p:cNvSpPr txBox="1"/>
          <p:nvPr/>
        </p:nvSpPr>
        <p:spPr>
          <a:xfrm>
            <a:off x="4780156" y="1129014"/>
            <a:ext cx="3871332" cy="31393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تقنية ضع علامة - أطلق- أعد إمساك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ّ .1نطاطات النبات البنية هي آفة حشرية خطرة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تصيب نبات الأرز. استخدم بعض الطلبة شبكات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الكنس (شبكات تجميع الحشرات) للإمساك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بعينة كبيرة من نطاطات النبات البنية في حقل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من نبات الأرز. تم تمييز كل حشرة ببقعة صغيرة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جدا من طلاء مقاوم للماء وغير سام، ثم تم إطلاق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الحشرات المميزة في الحقل. في اليوم التالي، تم</a:t>
            </a:r>
          </a:p>
          <a:p>
            <a:pPr algn="r" rtl="1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الإمساك بعينة كبيرة ثانية من هذه الحشرات</a:t>
            </a:r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F7FBA55-148E-D96C-2585-70D1B1D5B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86" y="1305479"/>
            <a:ext cx="3956414" cy="26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شكيل تلقائي 3">
            <a:extLst>
              <a:ext uri="{FF2B5EF4-FFF2-40B4-BE49-F238E27FC236}">
                <a16:creationId xmlns:a16="http://schemas.microsoft.com/office/drawing/2014/main" id="{40B786E9-2455-3390-2E7B-15B2F0E1263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243290" y="966905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S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الشكل الحر 3">
            <a:extLst>
              <a:ext uri="{FF2B5EF4-FFF2-40B4-BE49-F238E27FC236}">
                <a16:creationId xmlns:a16="http://schemas.microsoft.com/office/drawing/2014/main" id="{C1CA7E3F-9C75-BD78-F53F-5C35983B5985}"/>
              </a:ext>
            </a:extLst>
          </p:cNvPr>
          <p:cNvSpPr>
            <a:spLocks/>
          </p:cNvSpPr>
          <p:nvPr/>
        </p:nvSpPr>
        <p:spPr bwMode="auto">
          <a:xfrm>
            <a:off x="6388545" y="1319568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" name="شكل حر 4">
            <a:extLst>
              <a:ext uri="{FF2B5EF4-FFF2-40B4-BE49-F238E27FC236}">
                <a16:creationId xmlns:a16="http://schemas.microsoft.com/office/drawing/2014/main" id="{1AC58FBC-AC50-4F67-EA8F-9FC122C5F484}"/>
              </a:ext>
            </a:extLst>
          </p:cNvPr>
          <p:cNvSpPr>
            <a:spLocks/>
          </p:cNvSpPr>
          <p:nvPr/>
        </p:nvSpPr>
        <p:spPr bwMode="auto">
          <a:xfrm>
            <a:off x="6242099" y="1029056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SA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شكل حر 5">
            <a:extLst>
              <a:ext uri="{FF2B5EF4-FFF2-40B4-BE49-F238E27FC236}">
                <a16:creationId xmlns:a16="http://schemas.microsoft.com/office/drawing/2014/main" id="{C82593F5-40D1-6DD1-A614-D6DDFF8F64E3}"/>
              </a:ext>
            </a:extLst>
          </p:cNvPr>
          <p:cNvSpPr>
            <a:spLocks/>
          </p:cNvSpPr>
          <p:nvPr/>
        </p:nvSpPr>
        <p:spPr bwMode="auto">
          <a:xfrm>
            <a:off x="6242099" y="4628554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S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شكل حر 6">
            <a:extLst>
              <a:ext uri="{FF2B5EF4-FFF2-40B4-BE49-F238E27FC236}">
                <a16:creationId xmlns:a16="http://schemas.microsoft.com/office/drawing/2014/main" id="{4C45050E-4168-013F-EDEC-B6F1AE02389B}"/>
              </a:ext>
            </a:extLst>
          </p:cNvPr>
          <p:cNvSpPr>
            <a:spLocks/>
          </p:cNvSpPr>
          <p:nvPr/>
        </p:nvSpPr>
        <p:spPr bwMode="auto">
          <a:xfrm>
            <a:off x="6242099" y="4555449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S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" name="الحجرة العلوية للساعة الرملية">
            <a:extLst>
              <a:ext uri="{FF2B5EF4-FFF2-40B4-BE49-F238E27FC236}">
                <a16:creationId xmlns:a16="http://schemas.microsoft.com/office/drawing/2014/main" id="{A33D5BB4-B0F2-2E67-54A1-D40A69A68014}"/>
              </a:ext>
            </a:extLst>
          </p:cNvPr>
          <p:cNvSpPr>
            <a:spLocks/>
          </p:cNvSpPr>
          <p:nvPr/>
        </p:nvSpPr>
        <p:spPr bwMode="auto">
          <a:xfrm>
            <a:off x="6475460" y="1713904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S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" name="الحجرة السفلية للساعة الرملية">
            <a:extLst>
              <a:ext uri="{FF2B5EF4-FFF2-40B4-BE49-F238E27FC236}">
                <a16:creationId xmlns:a16="http://schemas.microsoft.com/office/drawing/2014/main" id="{0D36DC83-CA12-87F3-38CE-A16DE1E0CD60}"/>
              </a:ext>
            </a:extLst>
          </p:cNvPr>
          <p:cNvSpPr>
            <a:spLocks/>
          </p:cNvSpPr>
          <p:nvPr/>
        </p:nvSpPr>
        <p:spPr bwMode="auto">
          <a:xfrm>
            <a:off x="6468317" y="3811547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S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رابط مستقيم">
            <a:extLst>
              <a:ext uri="{FF2B5EF4-FFF2-40B4-BE49-F238E27FC236}">
                <a16:creationId xmlns:a16="http://schemas.microsoft.com/office/drawing/2014/main" id="{71F20CAD-DB86-7736-EEF5-20226548F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046" y="2772489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S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2" name="الزر: بدء المؤقت">
            <a:extLst>
              <a:ext uri="{FF2B5EF4-FFF2-40B4-BE49-F238E27FC236}">
                <a16:creationId xmlns:a16="http://schemas.microsoft.com/office/drawing/2014/main" id="{B0C5C1C7-C295-3B6A-DF86-52B2F065685D}"/>
              </a:ext>
            </a:extLst>
          </p:cNvPr>
          <p:cNvGrpSpPr/>
          <p:nvPr/>
        </p:nvGrpSpPr>
        <p:grpSpPr>
          <a:xfrm>
            <a:off x="6417716" y="366191"/>
            <a:ext cx="1977629" cy="599972"/>
            <a:chOff x="1332706" y="185859"/>
            <a:chExt cx="2636838" cy="799962"/>
          </a:xfrm>
          <a:solidFill>
            <a:srgbClr val="EDCD7E"/>
          </a:solidFill>
        </p:grpSpPr>
        <p:sp>
          <p:nvSpPr>
            <p:cNvPr id="13" name="مستطيل مستدير الزوايا 12">
              <a:extLst>
                <a:ext uri="{FF2B5EF4-FFF2-40B4-BE49-F238E27FC236}">
                  <a16:creationId xmlns:a16="http://schemas.microsoft.com/office/drawing/2014/main" id="{86848508-7EBD-5A07-ABED-E7F4CF743C1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1D28EA26-1637-16DE-DD88-3231E2D798ED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بدء المؤقت</a:t>
              </a:r>
            </a:p>
          </p:txBody>
        </p:sp>
      </p:grpSp>
      <p:grpSp>
        <p:nvGrpSpPr>
          <p:cNvPr id="15" name="انتهى الوقت">
            <a:extLst>
              <a:ext uri="{FF2B5EF4-FFF2-40B4-BE49-F238E27FC236}">
                <a16:creationId xmlns:a16="http://schemas.microsoft.com/office/drawing/2014/main" id="{602D1BF4-DA7D-D446-25A5-CFCD8C0B615B}"/>
              </a:ext>
            </a:extLst>
          </p:cNvPr>
          <p:cNvGrpSpPr/>
          <p:nvPr/>
        </p:nvGrpSpPr>
        <p:grpSpPr>
          <a:xfrm>
            <a:off x="6410096" y="307163"/>
            <a:ext cx="1977629" cy="599972"/>
            <a:chOff x="4321176" y="185859"/>
            <a:chExt cx="2636838" cy="799962"/>
          </a:xfrm>
          <a:solidFill>
            <a:srgbClr val="402664">
              <a:lumMod val="20000"/>
              <a:lumOff val="80000"/>
            </a:srgbClr>
          </a:solidFill>
        </p:grpSpPr>
        <p:sp>
          <p:nvSpPr>
            <p:cNvPr id="16" name="مستطيل مستدير الزوايا 15">
              <a:extLst>
                <a:ext uri="{FF2B5EF4-FFF2-40B4-BE49-F238E27FC236}">
                  <a16:creationId xmlns:a16="http://schemas.microsoft.com/office/drawing/2014/main" id="{BDDB0357-25B6-F920-86E6-6CF1CE3261D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مستطيل مستدير الزوايا 16">
              <a:extLst>
                <a:ext uri="{FF2B5EF4-FFF2-40B4-BE49-F238E27FC236}">
                  <a16:creationId xmlns:a16="http://schemas.microsoft.com/office/drawing/2014/main" id="{27E368B1-9C78-8349-A3E8-5564544F59E8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rgbClr val="EB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Arial"/>
                </a:rPr>
                <a:t>انتهى الوقت!</a:t>
              </a:r>
            </a:p>
          </p:txBody>
        </p:sp>
      </p:grpSp>
      <p:sp>
        <p:nvSpPr>
          <p:cNvPr id="18" name="Rectangle 16">
            <a:extLst>
              <a:ext uri="{FF2B5EF4-FFF2-40B4-BE49-F238E27FC236}">
                <a16:creationId xmlns:a16="http://schemas.microsoft.com/office/drawing/2014/main" id="{A02ECFCD-555D-5584-030B-DAFCF147BC8A}"/>
              </a:ext>
            </a:extLst>
          </p:cNvPr>
          <p:cNvSpPr/>
          <p:nvPr/>
        </p:nvSpPr>
        <p:spPr>
          <a:xfrm>
            <a:off x="6932899" y="1389815"/>
            <a:ext cx="944880" cy="40659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30 S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14EDA53-5EB9-ADB8-CA7C-A019077329CE}"/>
              </a:ext>
            </a:extLst>
          </p:cNvPr>
          <p:cNvSpPr/>
          <p:nvPr/>
        </p:nvSpPr>
        <p:spPr>
          <a:xfrm>
            <a:off x="5293260" y="2064704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3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06A1417-3F77-78B6-7121-5E6761689E12}"/>
              </a:ext>
            </a:extLst>
          </p:cNvPr>
          <p:cNvSpPr txBox="1"/>
          <p:nvPr/>
        </p:nvSpPr>
        <p:spPr>
          <a:xfrm>
            <a:off x="-728842" y="1136212"/>
            <a:ext cx="67422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عرف المصطلح التنوع البيولوجي.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endParaRPr lang="ar-OM" sz="2000" b="1" kern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OM" sz="2000" b="1" kern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OM" sz="2000" b="1" kern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اذكر المستويات الثلاثة التي يمكن تقييم التنوع</a:t>
            </a:r>
          </a:p>
          <a:p>
            <a:pPr algn="r" rtl="1"/>
            <a:r>
              <a:rPr lang="ar-OM" sz="2000" b="1" kern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البيولوجي بواسطتها</a:t>
            </a:r>
            <a:endParaRPr lang="en-US" sz="2000" b="1" kern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صورة 23" descr="صورة تحتوي على التلون, فن&#10;&#10;تم إنشاء الوصف تلقائياً">
            <a:extLst>
              <a:ext uri="{FF2B5EF4-FFF2-40B4-BE49-F238E27FC236}">
                <a16:creationId xmlns:a16="http://schemas.microsoft.com/office/drawing/2014/main" id="{90969E8D-E162-8E67-C989-582E4B57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1" t="43683" r="29067" b="21928"/>
          <a:stretch/>
        </p:blipFill>
        <p:spPr>
          <a:xfrm>
            <a:off x="3057391" y="307163"/>
            <a:ext cx="2489465" cy="693234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45682CA-E197-4F86-A66D-5715D24B2FD1}"/>
              </a:ext>
            </a:extLst>
          </p:cNvPr>
          <p:cNvSpPr txBox="1"/>
          <p:nvPr/>
        </p:nvSpPr>
        <p:spPr>
          <a:xfrm>
            <a:off x="3594342" y="437174"/>
            <a:ext cx="164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D5524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ecular One"/>
              </a:rPr>
              <a:t>تقويم تكويني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D5524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ecular One"/>
            </a:endParaRPr>
          </a:p>
        </p:txBody>
      </p:sp>
      <p:grpSp>
        <p:nvGrpSpPr>
          <p:cNvPr id="26" name="Google Shape;4931;p40">
            <a:extLst>
              <a:ext uri="{FF2B5EF4-FFF2-40B4-BE49-F238E27FC236}">
                <a16:creationId xmlns:a16="http://schemas.microsoft.com/office/drawing/2014/main" id="{7C81130A-E4D8-B172-6035-44CCF3AAFF59}"/>
              </a:ext>
            </a:extLst>
          </p:cNvPr>
          <p:cNvGrpSpPr/>
          <p:nvPr/>
        </p:nvGrpSpPr>
        <p:grpSpPr>
          <a:xfrm>
            <a:off x="4072744" y="-70987"/>
            <a:ext cx="458760" cy="506323"/>
            <a:chOff x="5241250" y="609200"/>
            <a:chExt cx="177525" cy="199875"/>
          </a:xfrm>
        </p:grpSpPr>
        <p:sp>
          <p:nvSpPr>
            <p:cNvPr id="27" name="Google Shape;4932;p40">
              <a:extLst>
                <a:ext uri="{FF2B5EF4-FFF2-40B4-BE49-F238E27FC236}">
                  <a16:creationId xmlns:a16="http://schemas.microsoft.com/office/drawing/2014/main" id="{9D753BBD-4E77-5372-4CB3-E3C189C104A7}"/>
                </a:ext>
              </a:extLst>
            </p:cNvPr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33;p40">
              <a:extLst>
                <a:ext uri="{FF2B5EF4-FFF2-40B4-BE49-F238E27FC236}">
                  <a16:creationId xmlns:a16="http://schemas.microsoft.com/office/drawing/2014/main" id="{6AEB9EA6-0599-F7A6-4FCF-04952EDF08E2}"/>
                </a:ext>
              </a:extLst>
            </p:cNvPr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34;p40">
              <a:extLst>
                <a:ext uri="{FF2B5EF4-FFF2-40B4-BE49-F238E27FC236}">
                  <a16:creationId xmlns:a16="http://schemas.microsoft.com/office/drawing/2014/main" id="{B00D1F26-0E00-40A6-7CA0-247019113428}"/>
                </a:ext>
              </a:extLst>
            </p:cNvPr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35;p40">
              <a:extLst>
                <a:ext uri="{FF2B5EF4-FFF2-40B4-BE49-F238E27FC236}">
                  <a16:creationId xmlns:a16="http://schemas.microsoft.com/office/drawing/2014/main" id="{7F6E3F40-C9AD-E7BF-F699-55D8E3DE718C}"/>
                </a:ext>
              </a:extLst>
            </p:cNvPr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455ACBE-B151-D1C9-A3F1-48A005B62DF1}"/>
              </a:ext>
            </a:extLst>
          </p:cNvPr>
          <p:cNvSpPr txBox="1"/>
          <p:nvPr/>
        </p:nvSpPr>
        <p:spPr>
          <a:xfrm>
            <a:off x="1051059" y="1642854"/>
            <a:ext cx="4936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التنوع البيولوجي</a:t>
            </a:r>
            <a:r>
              <a:rPr kumimoji="0" lang="ar-OM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تنوع النظم</a:t>
            </a:r>
            <a:r>
              <a:rPr kumimoji="0" lang="ar-OM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البيئية وأنواع الكائنات الحية</a:t>
            </a:r>
            <a:r>
              <a:rPr kumimoji="0" lang="ar-OM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في منطقة ما، إضافة إلى</a:t>
            </a:r>
            <a:r>
              <a:rPr kumimoji="0" lang="ar-OM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التنوع الجيني بين أفراد كل</a:t>
            </a:r>
            <a:r>
              <a:rPr kumimoji="0" lang="ar-OM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نوع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E7FAB9-4CE9-A92D-D8A0-53F211DBF929}"/>
              </a:ext>
            </a:extLst>
          </p:cNvPr>
          <p:cNvSpPr txBox="1"/>
          <p:nvPr/>
        </p:nvSpPr>
        <p:spPr>
          <a:xfrm>
            <a:off x="976023" y="3072307"/>
            <a:ext cx="493627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500" b="0" i="0" dirty="0">
                <a:solidFill>
                  <a:srgbClr val="000000"/>
                </a:solidFill>
                <a:effectLst/>
                <a:latin typeface="Muna"/>
              </a:rPr>
              <a:t>:</a:t>
            </a:r>
            <a:br>
              <a:rPr lang="ar-OM" sz="1500" b="0" i="0" dirty="0">
                <a:solidFill>
                  <a:srgbClr val="000000"/>
                </a:solidFill>
                <a:effectLst/>
                <a:latin typeface="Muna"/>
              </a:rPr>
            </a:br>
            <a:r>
              <a:rPr lang="ar-OM" sz="2000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عدد نطاق النظم البيئية والمواطن البيئية.</a:t>
            </a:r>
            <a:br>
              <a:rPr lang="ar-OM" sz="2000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2000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عدد الأنواع المختلفة في النظام البيئي ووفرتها النسبية.</a:t>
            </a:r>
            <a:br>
              <a:rPr lang="ar-OM" sz="2000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OM" sz="2000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التنوع الجيني بين أفراد كل نوع </a:t>
            </a:r>
            <a:br>
              <a:rPr lang="ar-OM" sz="2000" kern="1200" dirty="0">
                <a:solidFill>
                  <a:srgbClr val="0070C0"/>
                </a:solidFill>
              </a:rPr>
            </a:br>
            <a:endParaRPr lang="en-US" sz="2000" kern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9" grpId="0"/>
      <p:bldP spid="32" grpId="0"/>
      <p:bldP spid="3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الوحدة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D66E841-68C1-8C3B-FA5B-8AC20EF17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95" y="903139"/>
            <a:ext cx="5433532" cy="25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091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00C6C8-2D30-C350-CF18-CD9865AB8642}"/>
              </a:ext>
            </a:extLst>
          </p:cNvPr>
          <p:cNvSpPr txBox="1"/>
          <p:nvPr/>
        </p:nvSpPr>
        <p:spPr>
          <a:xfrm>
            <a:off x="1063083" y="1069396"/>
            <a:ext cx="6831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جمع العينات العشوائية ليس مناسبا لكل مكان قد ترغب في مسحه؛ فقد ترغب في</a:t>
            </a:r>
            <a:b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استقصاء كيفية توزيع الأنواع في منطقة تتغير فيها الظروف الفيزيائية البيئية السائدة،</a:t>
            </a:r>
            <a:b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ومنها: </a:t>
            </a:r>
            <a:b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chemeClr val="tx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0F7D4FB-9018-A5F1-1E32-02EDC2843871}"/>
              </a:ext>
            </a:extLst>
          </p:cNvPr>
          <p:cNvSpPr txBox="1"/>
          <p:nvPr/>
        </p:nvSpPr>
        <p:spPr>
          <a:xfrm>
            <a:off x="5687124" y="2085059"/>
            <a:ext cx="2207938" cy="646331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الارتفاع عن سطح</a:t>
            </a:r>
          </a:p>
          <a:p>
            <a:pPr algn="r"/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البحر</a:t>
            </a:r>
            <a:endParaRPr lang="en-US" sz="1800" b="1" kern="1200" dirty="0">
              <a:solidFill>
                <a:schemeClr val="tx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B268B12-2E1C-8280-DDAF-6A1087FD1E97}"/>
              </a:ext>
            </a:extLst>
          </p:cNvPr>
          <p:cNvSpPr txBox="1"/>
          <p:nvPr/>
        </p:nvSpPr>
        <p:spPr>
          <a:xfrm>
            <a:off x="5988202" y="3178398"/>
            <a:ext cx="1906860" cy="646331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المحتوى المائي للتربة </a:t>
            </a:r>
            <a:b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chemeClr val="tx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6F18A42-451D-5925-B29D-88A0E98AC3F3}"/>
              </a:ext>
            </a:extLst>
          </p:cNvPr>
          <p:cNvSpPr txBox="1"/>
          <p:nvPr/>
        </p:nvSpPr>
        <p:spPr>
          <a:xfrm>
            <a:off x="4311809" y="3933360"/>
            <a:ext cx="1375315" cy="646331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نوع التربة </a:t>
            </a:r>
            <a:b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chemeClr val="tx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9A863B5-11D0-11D1-6D96-B4DCDC0BDB05}"/>
              </a:ext>
            </a:extLst>
          </p:cNvPr>
          <p:cNvSpPr txBox="1"/>
          <p:nvPr/>
        </p:nvSpPr>
        <p:spPr>
          <a:xfrm>
            <a:off x="2386360" y="2975676"/>
            <a:ext cx="1992351" cy="646331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درجة حموضة</a:t>
            </a:r>
            <a:b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( )</a:t>
            </a:r>
            <a:r>
              <a:rPr lang="en-US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pH</a:t>
            </a:r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التربة </a:t>
            </a:r>
            <a:endParaRPr lang="en-US" sz="1800" b="1" kern="1200" dirty="0">
              <a:solidFill>
                <a:schemeClr val="tx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90D507D-D716-D8B4-5EA4-B90CBFE980D5}"/>
              </a:ext>
            </a:extLst>
          </p:cNvPr>
          <p:cNvSpPr txBox="1"/>
          <p:nvPr/>
        </p:nvSpPr>
        <p:spPr>
          <a:xfrm>
            <a:off x="2386360" y="2017992"/>
            <a:ext cx="1992351" cy="646331"/>
          </a:xfrm>
          <a:prstGeom prst="rect">
            <a:avLst/>
          </a:prstGeom>
          <a:solidFill>
            <a:schemeClr val="accent4"/>
          </a:solidFill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مقدار التعرض للضوء</a:t>
            </a:r>
          </a:p>
          <a:p>
            <a:pPr algn="r"/>
            <a:r>
              <a:rPr lang="ar-OM" sz="1800" b="1" kern="1200" dirty="0">
                <a:solidFill>
                  <a:schemeClr val="tx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أو شدة الضوء</a:t>
            </a:r>
            <a:endParaRPr lang="en-US" sz="1800" b="1" kern="1200" dirty="0">
              <a:solidFill>
                <a:schemeClr val="tx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93189F9-9E07-ED27-C18E-CD516CD1D6A5}"/>
              </a:ext>
            </a:extLst>
          </p:cNvPr>
          <p:cNvSpPr txBox="1"/>
          <p:nvPr/>
        </p:nvSpPr>
        <p:spPr>
          <a:xfrm>
            <a:off x="1196898" y="1365784"/>
            <a:ext cx="675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OM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على سبيل المثال، لنفترض أنك تريد استقصاء التغييرات التي تحدث على حافة حقل عندما أصبحت مستنقعا</a:t>
            </a:r>
            <a:endParaRPr lang="en-US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6FE527A-14FC-A1FB-C346-1A018CE9036B}"/>
              </a:ext>
            </a:extLst>
          </p:cNvPr>
          <p:cNvSpPr txBox="1"/>
          <p:nvPr/>
        </p:nvSpPr>
        <p:spPr>
          <a:xfrm>
            <a:off x="3337932" y="3955898"/>
            <a:ext cx="460917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في ثم تقوم بعد ذلك بجمع عينات من الكائنات الحية الموجودة على طول هذا الخط الذي يسمى المقطع  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DFB5BE-7D9F-8CC7-2F86-E511281E10B5}"/>
              </a:ext>
            </a:extLst>
          </p:cNvPr>
          <p:cNvSpPr txBox="1"/>
          <p:nvPr/>
        </p:nvSpPr>
        <p:spPr>
          <a:xfrm>
            <a:off x="3337932" y="2085526"/>
            <a:ext cx="460917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ar-OM" sz="1800" b="1" kern="1200" dirty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في هذه الحالة، يجب أن تحدد عشوائيا نقطة بداية في الحقل،</a:t>
            </a:r>
            <a:endParaRPr lang="en-US" sz="1800" b="1" kern="1200" dirty="0">
              <a:solidFill>
                <a:schemeClr val="bg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A2E8902-F7D8-E973-707E-ABFAC3C5FE06}"/>
              </a:ext>
            </a:extLst>
          </p:cNvPr>
          <p:cNvSpPr txBox="1"/>
          <p:nvPr/>
        </p:nvSpPr>
        <p:spPr>
          <a:xfrm>
            <a:off x="3337932" y="3020712"/>
            <a:ext cx="460917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وتضع شريط قياس في خط مستقيم باتجاه المنطقة </a:t>
            </a:r>
            <a:r>
              <a:rPr lang="ar-OM" sz="1800" b="1" kern="1200" dirty="0" err="1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المستنقعة</a:t>
            </a:r>
            <a:r>
              <a:rPr lang="ar-OM" sz="1800" b="1" kern="1200" dirty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endParaRPr lang="en-US" sz="1800" b="1" kern="1200" dirty="0">
              <a:solidFill>
                <a:schemeClr val="bg2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سحابة 10">
            <a:extLst>
              <a:ext uri="{FF2B5EF4-FFF2-40B4-BE49-F238E27FC236}">
                <a16:creationId xmlns:a16="http://schemas.microsoft.com/office/drawing/2014/main" id="{C9D9E42B-5306-3BFE-F116-886550A2CEEC}"/>
              </a:ext>
            </a:extLst>
          </p:cNvPr>
          <p:cNvSpPr/>
          <p:nvPr/>
        </p:nvSpPr>
        <p:spPr>
          <a:xfrm>
            <a:off x="3100039" y="315353"/>
            <a:ext cx="1776761" cy="87410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المقطع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048B9EC-8E64-9B6D-754E-73C0D261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00" y="1688949"/>
            <a:ext cx="1997339" cy="3076807"/>
          </a:xfrm>
          <a:prstGeom prst="rect">
            <a:avLst/>
          </a:prstGeom>
        </p:spPr>
      </p:pic>
      <p:sp>
        <p:nvSpPr>
          <p:cNvPr id="17" name="سهم: لأسفل 16">
            <a:extLst>
              <a:ext uri="{FF2B5EF4-FFF2-40B4-BE49-F238E27FC236}">
                <a16:creationId xmlns:a16="http://schemas.microsoft.com/office/drawing/2014/main" id="{BAB30EA3-4504-A50D-0ACF-69B1B03F1513}"/>
              </a:ext>
            </a:extLst>
          </p:cNvPr>
          <p:cNvSpPr/>
          <p:nvPr/>
        </p:nvSpPr>
        <p:spPr>
          <a:xfrm>
            <a:off x="5449229" y="2571750"/>
            <a:ext cx="654205" cy="4489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سهم: لأسفل 18">
            <a:extLst>
              <a:ext uri="{FF2B5EF4-FFF2-40B4-BE49-F238E27FC236}">
                <a16:creationId xmlns:a16="http://schemas.microsoft.com/office/drawing/2014/main" id="{B815BD51-8866-C67B-EEF5-071BEC6A860F}"/>
              </a:ext>
            </a:extLst>
          </p:cNvPr>
          <p:cNvSpPr/>
          <p:nvPr/>
        </p:nvSpPr>
        <p:spPr>
          <a:xfrm>
            <a:off x="5449229" y="3542193"/>
            <a:ext cx="654205" cy="4489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10" grpId="0" animBg="1"/>
      <p:bldP spid="17" grpId="0" animBg="1"/>
      <p:bldP spid="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11" name="سحابة 10">
            <a:extLst>
              <a:ext uri="{FF2B5EF4-FFF2-40B4-BE49-F238E27FC236}">
                <a16:creationId xmlns:a16="http://schemas.microsoft.com/office/drawing/2014/main" id="{C9D9E42B-5306-3BFE-F116-886550A2CEEC}"/>
              </a:ext>
            </a:extLst>
          </p:cNvPr>
          <p:cNvSpPr/>
          <p:nvPr/>
        </p:nvSpPr>
        <p:spPr>
          <a:xfrm>
            <a:off x="3100039" y="315353"/>
            <a:ext cx="1776761" cy="87410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المقطع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9D6B971-C955-6E69-DD1C-73CBA6CA023D}"/>
              </a:ext>
            </a:extLst>
          </p:cNvPr>
          <p:cNvSpPr txBox="1"/>
          <p:nvPr/>
        </p:nvSpPr>
        <p:spPr>
          <a:xfrm>
            <a:off x="1598342" y="4020552"/>
            <a:ext cx="6608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ويمكن تمثيل البيانات من المقطع الحزامي بمخططات الأعمدة  أو مخططات الطائرة الورقية </a:t>
            </a:r>
            <a:b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chemeClr val="accent4">
                  <a:lumMod val="10000"/>
                </a:schemeClr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09C9D8D-D2B0-2673-5A38-A43965D509A9}"/>
              </a:ext>
            </a:extLst>
          </p:cNvPr>
          <p:cNvSpPr txBox="1"/>
          <p:nvPr/>
        </p:nvSpPr>
        <p:spPr>
          <a:xfrm>
            <a:off x="2222810" y="1500193"/>
            <a:ext cx="6043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FFFE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هي تحديد وتسجيل هوية الكائنات الحية التي تلامس الخط على مسافات محددة - على سبيل المثال، كل مترين 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3101EEF-3265-A824-334E-3AEEA603817B}"/>
              </a:ext>
            </a:extLst>
          </p:cNvPr>
          <p:cNvSpPr txBox="1"/>
          <p:nvPr/>
        </p:nvSpPr>
        <p:spPr>
          <a:xfrm>
            <a:off x="2103864" y="2234904"/>
            <a:ext cx="6103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FFFE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سيمكنك المقطع الخطي  من جمع بيانات نوعية يمكن تقديمها على شكل رسم تخطيطي 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F504926-28E5-F4BB-97AD-11B0ED0CA97F}"/>
              </a:ext>
            </a:extLst>
          </p:cNvPr>
          <p:cNvSpPr txBox="1"/>
          <p:nvPr/>
        </p:nvSpPr>
        <p:spPr>
          <a:xfrm>
            <a:off x="1873405" y="3031606"/>
            <a:ext cx="6333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FFFE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يمكنك أيضا استخدام تقنية المقطع الحزامي  عن طريق وضع مربعات قياسية على مسافات منتظمة على طول الخط، وتسجيل وفرة كل نوع داخل المربع القياسي 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6B2344-E56F-6CD5-BB5E-59895E162846}"/>
              </a:ext>
            </a:extLst>
          </p:cNvPr>
          <p:cNvSpPr txBox="1"/>
          <p:nvPr/>
        </p:nvSpPr>
        <p:spPr>
          <a:xfrm>
            <a:off x="3657599" y="1122948"/>
            <a:ext cx="4609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D5524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إن أبسط طريقة للقيام بذلك :</a:t>
            </a:r>
          </a:p>
        </p:txBody>
      </p:sp>
    </p:spTree>
    <p:extLst>
      <p:ext uri="{BB962C8B-B14F-4D97-AF65-F5344CB8AC3E}">
        <p14:creationId xmlns:p14="http://schemas.microsoft.com/office/powerpoint/2010/main" val="297328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11" name="سحابة 10">
            <a:extLst>
              <a:ext uri="{FF2B5EF4-FFF2-40B4-BE49-F238E27FC236}">
                <a16:creationId xmlns:a16="http://schemas.microsoft.com/office/drawing/2014/main" id="{C9D9E42B-5306-3BFE-F116-886550A2CEEC}"/>
              </a:ext>
            </a:extLst>
          </p:cNvPr>
          <p:cNvSpPr/>
          <p:nvPr/>
        </p:nvSpPr>
        <p:spPr>
          <a:xfrm>
            <a:off x="2810107" y="315353"/>
            <a:ext cx="2066693" cy="92614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800" b="1" kern="1200" dirty="0">
                <a:solidFill>
                  <a:schemeClr val="accent4"/>
                </a:solidFill>
                <a:latin typeface="Calibri" panose="020F0502020204030204"/>
                <a:cs typeface="Calibri" panose="020F0502020204030204" pitchFamily="34" charset="0"/>
              </a:rPr>
              <a:t>المقطع الخطي</a:t>
            </a:r>
            <a:endParaRPr lang="en-US" sz="1800" b="1" kern="1200" dirty="0">
              <a:solidFill>
                <a:schemeClr val="accent4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9D6B971-C955-6E69-DD1C-73CBA6CA023D}"/>
              </a:ext>
            </a:extLst>
          </p:cNvPr>
          <p:cNvSpPr txBox="1"/>
          <p:nvPr/>
        </p:nvSpPr>
        <p:spPr>
          <a:xfrm>
            <a:off x="5248507" y="1308395"/>
            <a:ext cx="30777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1800" b="1" kern="1200" dirty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إن أبسط طريقة للقيام بذلك :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هي تحديد وتسجيل هوية الكائنات الحية التي تلامس الخط على مسافات محددة - على سبيل المثال، كل مترين  </a:t>
            </a:r>
          </a:p>
          <a:p>
            <a:pPr algn="r" rtl="1"/>
            <a:b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chemeClr val="accent4">
                  <a:lumMod val="10000"/>
                </a:schemeClr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9A3596C-3560-8841-6070-AE7BECBD6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57" y="1442223"/>
            <a:ext cx="4348415" cy="28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65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9D6B971-C955-6E69-DD1C-73CBA6CA023D}"/>
              </a:ext>
            </a:extLst>
          </p:cNvPr>
          <p:cNvSpPr txBox="1"/>
          <p:nvPr/>
        </p:nvSpPr>
        <p:spPr>
          <a:xfrm>
            <a:off x="3196683" y="1308395"/>
            <a:ext cx="5129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سيمكنك المقطع الخطي  من جمع بيانات نوعية يمكن تقديمها على شكل رسم تخطيطي  </a:t>
            </a:r>
          </a:p>
          <a:p>
            <a:pPr algn="r" rtl="1"/>
            <a:b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chemeClr val="accent4">
                  <a:lumMod val="10000"/>
                </a:schemeClr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سحابة 1">
            <a:extLst>
              <a:ext uri="{FF2B5EF4-FFF2-40B4-BE49-F238E27FC236}">
                <a16:creationId xmlns:a16="http://schemas.microsoft.com/office/drawing/2014/main" id="{6B6E96BD-E7E7-F419-C5B3-37C1FD8EB325}"/>
              </a:ext>
            </a:extLst>
          </p:cNvPr>
          <p:cNvSpPr/>
          <p:nvPr/>
        </p:nvSpPr>
        <p:spPr>
          <a:xfrm>
            <a:off x="2810107" y="315353"/>
            <a:ext cx="2066693" cy="92614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800" b="1" kern="1200" dirty="0">
                <a:solidFill>
                  <a:schemeClr val="accent4"/>
                </a:solidFill>
                <a:latin typeface="Calibri" panose="020F0502020204030204"/>
                <a:cs typeface="Calibri" panose="020F0502020204030204" pitchFamily="34" charset="0"/>
              </a:rPr>
              <a:t>المقطع الخطي</a:t>
            </a:r>
            <a:endParaRPr lang="en-US" sz="1800" b="1" kern="1200" dirty="0">
              <a:solidFill>
                <a:schemeClr val="accent4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681623C-5556-F7BE-B494-9D9CBBC0F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19" y="2305547"/>
            <a:ext cx="6928624" cy="19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2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9D6B971-C955-6E69-DD1C-73CBA6CA023D}"/>
              </a:ext>
            </a:extLst>
          </p:cNvPr>
          <p:cNvSpPr txBox="1"/>
          <p:nvPr/>
        </p:nvSpPr>
        <p:spPr>
          <a:xfrm>
            <a:off x="3196683" y="1308395"/>
            <a:ext cx="51295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OM" sz="1800" b="1" kern="1200" dirty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إن أبسط طريقة للقيام بذلك :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يمكنك أيضا استخدام تقنية المقطع الحزامي  عن طريق وضع مربعات قياسية على مسافات منتظمة على طول الخط، وتسجيل وفرة كل نوع داخل المربع القياسي  </a:t>
            </a:r>
          </a:p>
          <a:p>
            <a:pPr algn="r" rtl="1"/>
            <a:br>
              <a:rPr lang="ar-OM" sz="1800" b="1" kern="1200" dirty="0">
                <a:solidFill>
                  <a:schemeClr val="accent4">
                    <a:lumMod val="10000"/>
                  </a:schemeClr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1800" b="1" kern="1200" dirty="0">
              <a:solidFill>
                <a:schemeClr val="accent4">
                  <a:lumMod val="10000"/>
                </a:schemeClr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سحابة 1">
            <a:extLst>
              <a:ext uri="{FF2B5EF4-FFF2-40B4-BE49-F238E27FC236}">
                <a16:creationId xmlns:a16="http://schemas.microsoft.com/office/drawing/2014/main" id="{026FBA76-CBE3-029A-F76C-B2908ACA68FB}"/>
              </a:ext>
            </a:extLst>
          </p:cNvPr>
          <p:cNvSpPr/>
          <p:nvPr/>
        </p:nvSpPr>
        <p:spPr>
          <a:xfrm>
            <a:off x="2505307" y="315353"/>
            <a:ext cx="2371493" cy="99304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800" b="1" kern="1200" dirty="0">
                <a:solidFill>
                  <a:schemeClr val="accent4"/>
                </a:solidFill>
                <a:latin typeface="Calibri" panose="020F0502020204030204"/>
                <a:cs typeface="Calibri" panose="020F0502020204030204" pitchFamily="34" charset="0"/>
              </a:rPr>
              <a:t>المقطع الحزامي المتقطع</a:t>
            </a:r>
            <a:endParaRPr lang="en-US" sz="1800" b="1" kern="1200" dirty="0">
              <a:solidFill>
                <a:schemeClr val="accent4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19A49B3-1453-0933-D169-49DC915F7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76" y="2579709"/>
            <a:ext cx="7239000" cy="20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779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11" name="سحابة 10">
            <a:extLst>
              <a:ext uri="{FF2B5EF4-FFF2-40B4-BE49-F238E27FC236}">
                <a16:creationId xmlns:a16="http://schemas.microsoft.com/office/drawing/2014/main" id="{C9D9E42B-5306-3BFE-F116-886550A2CEEC}"/>
              </a:ext>
            </a:extLst>
          </p:cNvPr>
          <p:cNvSpPr/>
          <p:nvPr/>
        </p:nvSpPr>
        <p:spPr>
          <a:xfrm>
            <a:off x="3100039" y="315353"/>
            <a:ext cx="1776761" cy="87410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مثال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9D6B971-C955-6E69-DD1C-73CBA6CA023D}"/>
              </a:ext>
            </a:extLst>
          </p:cNvPr>
          <p:cNvSpPr txBox="1"/>
          <p:nvPr/>
        </p:nvSpPr>
        <p:spPr>
          <a:xfrm>
            <a:off x="230459" y="1308395"/>
            <a:ext cx="8095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FFFE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ويمكن تمثيل البيانات من المقطع الحزامي بمخططات الأعمدة  أو مخططات الطائرة الورقية </a:t>
            </a:r>
            <a:b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FFFE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EFC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CB2E955-99F7-8B98-4F56-3D7645EA0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576" y="1986213"/>
            <a:ext cx="6244683" cy="27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402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11" name="سحابة 10">
            <a:extLst>
              <a:ext uri="{FF2B5EF4-FFF2-40B4-BE49-F238E27FC236}">
                <a16:creationId xmlns:a16="http://schemas.microsoft.com/office/drawing/2014/main" id="{C9D9E42B-5306-3BFE-F116-886550A2CEEC}"/>
              </a:ext>
            </a:extLst>
          </p:cNvPr>
          <p:cNvSpPr/>
          <p:nvPr/>
        </p:nvSpPr>
        <p:spPr>
          <a:xfrm>
            <a:off x="3100039" y="315353"/>
            <a:ext cx="1776761" cy="87410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مثال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6E5AB82-7B86-D661-74D9-94AD5DAF8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39" y="1381569"/>
            <a:ext cx="6859859" cy="332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18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388B7D2-0911-A290-2208-D69CFB16916B}"/>
              </a:ext>
            </a:extLst>
          </p:cNvPr>
          <p:cNvSpPr txBox="1"/>
          <p:nvPr/>
        </p:nvSpPr>
        <p:spPr>
          <a:xfrm>
            <a:off x="5090532" y="426493"/>
            <a:ext cx="3560956" cy="461665"/>
          </a:xfrm>
          <a:prstGeom prst="rect">
            <a:avLst/>
          </a:prstGeom>
          <a:solidFill>
            <a:srgbClr val="FFFFFF"/>
          </a:solidFill>
          <a:effectLst>
            <a:glow rad="228600">
              <a:srgbClr val="E23D46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2400" b="1" i="0" u="none" strike="noStrike" kern="0" cap="none" spc="0" normalizeH="0" baseline="0" noProof="0" dirty="0">
                <a:ln>
                  <a:noFill/>
                </a:ln>
                <a:solidFill>
                  <a:srgbClr val="2F193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  <a:sym typeface="Arial"/>
              </a:rPr>
              <a:t>جمع العينات المنتظمة</a:t>
            </a:r>
          </a:p>
        </p:txBody>
      </p:sp>
      <p:sp>
        <p:nvSpPr>
          <p:cNvPr id="11" name="سحابة 10">
            <a:extLst>
              <a:ext uri="{FF2B5EF4-FFF2-40B4-BE49-F238E27FC236}">
                <a16:creationId xmlns:a16="http://schemas.microsoft.com/office/drawing/2014/main" id="{C9D9E42B-5306-3BFE-F116-886550A2CEEC}"/>
              </a:ext>
            </a:extLst>
          </p:cNvPr>
          <p:cNvSpPr/>
          <p:nvPr/>
        </p:nvSpPr>
        <p:spPr>
          <a:xfrm>
            <a:off x="3100039" y="315353"/>
            <a:ext cx="1776761" cy="87410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0" i="0" u="none" strike="noStrike" kern="0" cap="none" spc="0" normalizeH="0" baseline="0" noProof="0" dirty="0">
                <a:ln>
                  <a:noFill/>
                </a:ln>
                <a:solidFill>
                  <a:srgbClr val="FEF0D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مثال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396AF7F-4C98-8BA5-E74B-A98F29042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93" y="1290035"/>
            <a:ext cx="6943493" cy="30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7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385415" y="768934"/>
            <a:ext cx="5413625" cy="34163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أي مما يلي لا يعتبر تعريفا صحيحا للتنوع البيولوجي:</a:t>
            </a:r>
            <a:r>
              <a:rPr lang="ar-OM" sz="24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أي العبارات التالية صحيحة؟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OM" sz="24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التباين الجيني الموجود داخل الأنواع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نطاق الأنظمة البيئية والمواطن البيئية المختلفة في منطقة معينة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OM" sz="24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عدد الأنواع المختلفة في النظام البيئي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تطور الأنواع بمرور الوقت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OM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4917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61A02F29-5DA5-04D8-C99F-B47ED8B79649}"/>
              </a:ext>
            </a:extLst>
          </p:cNvPr>
          <p:cNvGrpSpPr/>
          <p:nvPr/>
        </p:nvGrpSpPr>
        <p:grpSpPr>
          <a:xfrm>
            <a:off x="7169296" y="404553"/>
            <a:ext cx="1895166" cy="1311971"/>
            <a:chOff x="1924320" y="1358625"/>
            <a:chExt cx="1247230" cy="1174275"/>
          </a:xfrm>
        </p:grpSpPr>
        <p:sp>
          <p:nvSpPr>
            <p:cNvPr id="4" name="Google Shape;845;p32">
              <a:extLst>
                <a:ext uri="{FF2B5EF4-FFF2-40B4-BE49-F238E27FC236}">
                  <a16:creationId xmlns:a16="http://schemas.microsoft.com/office/drawing/2014/main" id="{595A4CC6-DF3F-7D7F-502F-EA005BB6312F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758C6A6D-4816-E42C-777A-2507D9D59A76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5F3F406-4362-F176-CBDC-EA62EEE654D1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6B07BEC7-BE99-E7F8-67B7-422EF5324BCF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C8AA1-6CD1-EF17-43C8-1E448B52D5F7}"/>
              </a:ext>
            </a:extLst>
          </p:cNvPr>
          <p:cNvSpPr txBox="1"/>
          <p:nvPr/>
        </p:nvSpPr>
        <p:spPr>
          <a:xfrm>
            <a:off x="7564658" y="616040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تقويم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تكويني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FC834E8-DE08-2D7E-0DBE-76A79AD8C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19" y="529168"/>
            <a:ext cx="6437971" cy="133453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6D81719-BC9C-E4EB-AC4F-9630D9D4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204" y="1983308"/>
            <a:ext cx="2793264" cy="77612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7948AF5-6D08-F522-D893-570F14443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204" y="2759428"/>
            <a:ext cx="2653828" cy="185215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B0FDE7F-2E91-007E-272B-56F2999FC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402" y="2194913"/>
            <a:ext cx="2577302" cy="112903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A4816CE-956B-320D-09F3-8C55F2163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52" y="2102115"/>
            <a:ext cx="2800893" cy="23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36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385415" y="768934"/>
            <a:ext cx="5413625" cy="286232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استخدم الطلاب شريطي قياس </a:t>
            </a:r>
            <a:r>
              <a:rPr kumimoji="0" lang="ar-OM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لانشاء</a:t>
            </a: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منطقة دراسة في موقعين مختلفين في مستنقع ملحي. ثم استخدموا </a:t>
            </a:r>
            <a:r>
              <a:rPr kumimoji="0" lang="ar-OM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منشيء</a:t>
            </a: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ارقام عشوائية لاختيار ثلاث مواقع للعينات ضمن مناطق الدراسة المحددة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 كل موقع عينة قاموا </a:t>
            </a:r>
            <a:r>
              <a:rPr lang="ar-OM" sz="2000" b="1" kern="1200" dirty="0" err="1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باحصاء</a:t>
            </a: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عدد الأنواع المختلفة من النباتات الموجودة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أ.اقترح</a:t>
            </a: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تعديلا </a:t>
            </a:r>
            <a:r>
              <a:rPr kumimoji="0" lang="ar-OM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وا</a:t>
            </a: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حدا على الطريقة يساعد في ضمان قيام الطالب بجمع عينة تمثيلية.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20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تحديد المزيد من مواقع العينات / لا يقل عن عشر مواقع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0140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2900722" y="716894"/>
            <a:ext cx="4204523" cy="34778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استخدم الطلاب شريطي قياس </a:t>
            </a:r>
            <a:r>
              <a:rPr kumimoji="0" lang="ar-OM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لانشاء</a:t>
            </a: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منطقة دراسة في موقعين مختلفين في مستنقع ملحي. ثم استخدموا </a:t>
            </a:r>
            <a:r>
              <a:rPr kumimoji="0" lang="ar-OM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منشيء</a:t>
            </a: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ارقام عشوائية لاختيار ثلاث مواقع للعينات ضمن مناطق الدراسة المحددة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 كل موقع عينة قاموا </a:t>
            </a:r>
            <a:r>
              <a:rPr lang="ar-OM" sz="2000" b="1" kern="1200" dirty="0" err="1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باحصاء</a:t>
            </a: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عدد الأنواع المختلفة من النباتات الموجودة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أ. يظهر الشكل نتائج جمع العينات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 الموقع الذي يحتوي على تنوع بيولوجي  أعلى؟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الموقع </a:t>
            </a:r>
            <a:r>
              <a:rPr lang="ar-OM" sz="20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1307A8-CA97-13F5-0AB7-BE65B4D4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21" y="716894"/>
            <a:ext cx="2773924" cy="378305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8EA12CA-1480-0E8D-DE60-F6420ED39239}"/>
              </a:ext>
            </a:extLst>
          </p:cNvPr>
          <p:cNvSpPr txBox="1"/>
          <p:nvPr/>
        </p:nvSpPr>
        <p:spPr>
          <a:xfrm>
            <a:off x="1429260" y="3371385"/>
            <a:ext cx="609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4.3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1F2120-320F-D73B-574A-70C076857DFB}"/>
              </a:ext>
            </a:extLst>
          </p:cNvPr>
          <p:cNvSpPr txBox="1"/>
          <p:nvPr/>
        </p:nvSpPr>
        <p:spPr>
          <a:xfrm>
            <a:off x="2156657" y="3363951"/>
            <a:ext cx="959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3.7</a:t>
            </a:r>
          </a:p>
        </p:txBody>
      </p:sp>
    </p:spTree>
    <p:extLst>
      <p:ext uri="{BB962C8B-B14F-4D97-AF65-F5344CB8AC3E}">
        <p14:creationId xmlns:p14="http://schemas.microsoft.com/office/powerpoint/2010/main" val="7720241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385415" y="768934"/>
            <a:ext cx="5413625" cy="175432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يظهر الشكل اربع قطع من الأجهزة التي يمكن استخدامها لجمع البيانات حول التنوع البيولوجي.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أي صف يتضمن القطعة الأكثر ملاءمة من الأجهزة التي يمكن استخدامها لقياس توزيع ووفرة الأنواع في المروج؟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D5524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3B4D5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8607A5FA-F61B-A335-8DA2-198AB9D18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16254"/>
              </p:ext>
            </p:extLst>
          </p:nvPr>
        </p:nvGraphicFramePr>
        <p:xfrm>
          <a:off x="4378711" y="2108355"/>
          <a:ext cx="3612995" cy="2103120"/>
        </p:xfrm>
        <a:graphic>
          <a:graphicData uri="http://schemas.openxmlformats.org/drawingml/2006/table">
            <a:tbl>
              <a:tblPr firstRow="1" bandRow="1">
                <a:tableStyleId>{C34F1EE5-2C6C-406F-B6D1-4B385211F016}</a:tableStyleId>
              </a:tblPr>
              <a:tblGrid>
                <a:gridCol w="1560114">
                  <a:extLst>
                    <a:ext uri="{9D8B030D-6E8A-4147-A177-3AD203B41FA5}">
                      <a16:colId xmlns:a16="http://schemas.microsoft.com/office/drawing/2014/main" val="876342672"/>
                    </a:ext>
                  </a:extLst>
                </a:gridCol>
                <a:gridCol w="1560114">
                  <a:extLst>
                    <a:ext uri="{9D8B030D-6E8A-4147-A177-3AD203B41FA5}">
                      <a16:colId xmlns:a16="http://schemas.microsoft.com/office/drawing/2014/main" val="712929058"/>
                    </a:ext>
                  </a:extLst>
                </a:gridCol>
                <a:gridCol w="492767">
                  <a:extLst>
                    <a:ext uri="{9D8B030D-6E8A-4147-A177-3AD203B41FA5}">
                      <a16:colId xmlns:a16="http://schemas.microsoft.com/office/drawing/2014/main" val="4165897926"/>
                    </a:ext>
                  </a:extLst>
                </a:gridCol>
              </a:tblGrid>
              <a:tr h="350865">
                <a:tc>
                  <a:txBody>
                    <a:bodyPr/>
                    <a:lstStyle/>
                    <a:p>
                      <a:pPr algn="ctr"/>
                      <a:r>
                        <a:rPr lang="ar-OM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لقياس وفرة الأنواع </a:t>
                      </a:r>
                      <a:endParaRPr lang="en-US" sz="1800" b="1" i="0" u="none" strike="noStrike" kern="1200" cap="none" dirty="0">
                        <a:solidFill>
                          <a:srgbClr val="3B4D5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OM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لقياس توزيع الأنواع </a:t>
                      </a:r>
                      <a:endParaRPr lang="en-US" sz="1800" b="1" i="0" u="none" strike="noStrike" kern="1200" cap="none" dirty="0">
                        <a:solidFill>
                          <a:srgbClr val="3B4D5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0" u="none" strike="noStrike" kern="1200" cap="none" dirty="0">
                        <a:solidFill>
                          <a:srgbClr val="3B4D5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627975"/>
                  </a:ext>
                </a:extLst>
              </a:tr>
              <a:tr h="35086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Q,R,S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064898"/>
                  </a:ext>
                </a:extLst>
              </a:tr>
              <a:tr h="35086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R,S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P,Q,R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685782"/>
                  </a:ext>
                </a:extLst>
              </a:tr>
              <a:tr h="35086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P,Q,R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P,Q,S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888067"/>
                  </a:ext>
                </a:extLst>
              </a:tr>
              <a:tr h="35086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R,S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cap="none" dirty="0">
                          <a:solidFill>
                            <a:srgbClr val="3B4D57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0636"/>
                  </a:ext>
                </a:extLst>
              </a:tr>
            </a:tbl>
          </a:graphicData>
        </a:graphic>
      </p:graphicFrame>
      <p:pic>
        <p:nvPicPr>
          <p:cNvPr id="10" name="صورة 9">
            <a:extLst>
              <a:ext uri="{FF2B5EF4-FFF2-40B4-BE49-F238E27FC236}">
                <a16:creationId xmlns:a16="http://schemas.microsoft.com/office/drawing/2014/main" id="{799DB31C-3374-D0C4-F060-CEF7D6712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5" t="6667" r="7786" b="7887"/>
          <a:stretch/>
        </p:blipFill>
        <p:spPr>
          <a:xfrm>
            <a:off x="460918" y="1992351"/>
            <a:ext cx="3367668" cy="238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39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1385415" y="768934"/>
            <a:ext cx="5413625" cy="286232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يقوم أحد الطلاب بدراسة ثراء أنواع الكائنات المائية على طول مجرى النهر من أعلى النهر الى أسفله ( يختبرون الفرضية القائلة : ثراء الأنواع يزداد عند مجرى النهر).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أي طرق </a:t>
            </a: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جمع العينات سيستخدمها الطالب؟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الإنتهازية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rgbClr val="3B4D5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OM" sz="20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العشوائية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OM" sz="20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الطبقية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OM" sz="20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المنتظمة </a:t>
            </a: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2000" b="1" i="0" u="none" strike="noStrike" kern="1200" cap="none" spc="0" normalizeH="0" baseline="0" noProof="0" dirty="0">
              <a:ln>
                <a:noFill/>
              </a:ln>
              <a:solidFill>
                <a:srgbClr val="3B4D5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6445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884663" y="449266"/>
            <a:ext cx="5919851" cy="424731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يمكن استخدام أخذ العينات لتقدير المستويات المختلفة للتنوع البيولوجي داخل النظام البيئي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هناك نوعان مختلفان من أخذ العينات : عشوائي وغير عشوائي.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أ.صف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الاختلافات بين نوعي أخذ العينات؟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عشوائي: مواضع نقاط أخذ العينات عشوائية / بالصدفة/كل فرد لديه احتمالية متساوية </a:t>
            </a:r>
            <a:r>
              <a:rPr lang="ar-OM" sz="1800" b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للإختيار</a:t>
            </a:r>
            <a:endParaRPr lang="ar-OM" sz="1800" b="1" kern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غير عشوائي: يتم اختيار مواضع نقاط أخذ العينات من قبل الشخص الذي يقوم بأخذ العينات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 err="1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ب.اذكر</a:t>
            </a: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مزايا استخدام العينات العشوائية وعيوب استخدام العينات غير العشوائية.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مزايا استخدام العينات العشوائية: عدم وجود تحيز من قبل الشخص الذي يقوم بجمع العينات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عيوب استخدام العينات غير </a:t>
            </a:r>
            <a:r>
              <a:rPr lang="ar-OM" sz="1800" b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العشوائية:وجود</a:t>
            </a: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تحيز من قبل الشخص الذي يقوم بجمع العينات / قد يقوم بوضع المربعات في مناطق بها عدد اقل من الكائنات الحية/ لا تمثل المنطقة بأكملها</a:t>
            </a: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8718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FF1E3A-E055-850D-F555-5C6C1858BB12}"/>
              </a:ext>
            </a:extLst>
          </p:cNvPr>
          <p:cNvSpPr txBox="1"/>
          <p:nvPr/>
        </p:nvSpPr>
        <p:spPr>
          <a:xfrm>
            <a:off x="760658" y="521139"/>
            <a:ext cx="6152269" cy="397031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يمكن استخدام أخذ العينات لتقدير المستويات المختلفة للتنوع البيولوجي داخل النظام البيئي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هناك نوعان مختلفان من أخذ العينات : عشوائي وغير عشوائي.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ج. ما هو نوع أخذ العينات الأفضل استخدامه عندما لا يكون للمنطقة </a:t>
            </a: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نمط واضح لتوزيع الأنواع؟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أخذ عينات عشوائية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د. غالبا ما يتم أخذ العينات العشوائية لتقدير توزيع الأنواع ووفرتها.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اذكر المقصود بالتوزيع والوفرة.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التوزيع : كيفية انتشار هذا النوع عبر النظام البيئي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OM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الوفرة : عدد الأفراد من كل نوع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قم بتسمية الجهاز المستخدم لقياس توزيع ووفرة النباتات أو الحيوانات بطيئة الحركة؟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OM" sz="1800" b="1" kern="1200" dirty="0">
                <a:solidFill>
                  <a:srgbClr val="3B4D5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ar-OM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المربعات القياسية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OM" sz="1800" b="1" i="0" u="none" strike="noStrike" kern="1200" cap="none" spc="0" normalizeH="0" baseline="0" noProof="0" dirty="0">
              <a:ln>
                <a:noFill/>
              </a:ln>
              <a:solidFill>
                <a:srgbClr val="3B4D5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oogle Shape;844;p32">
            <a:extLst>
              <a:ext uri="{FF2B5EF4-FFF2-40B4-BE49-F238E27FC236}">
                <a16:creationId xmlns:a16="http://schemas.microsoft.com/office/drawing/2014/main" id="{983E2255-77BC-947E-3F99-7F62AA104D56}"/>
              </a:ext>
            </a:extLst>
          </p:cNvPr>
          <p:cNvGrpSpPr/>
          <p:nvPr/>
        </p:nvGrpSpPr>
        <p:grpSpPr>
          <a:xfrm>
            <a:off x="6953705" y="352514"/>
            <a:ext cx="1895166" cy="1311971"/>
            <a:chOff x="1924320" y="1358625"/>
            <a:chExt cx="1247230" cy="1174275"/>
          </a:xfrm>
        </p:grpSpPr>
        <p:sp>
          <p:nvSpPr>
            <p:cNvPr id="3" name="Google Shape;845;p32">
              <a:extLst>
                <a:ext uri="{FF2B5EF4-FFF2-40B4-BE49-F238E27FC236}">
                  <a16:creationId xmlns:a16="http://schemas.microsoft.com/office/drawing/2014/main" id="{11F7EBDA-6024-E78B-4B0B-2476EAB80D34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46;p32">
              <a:extLst>
                <a:ext uri="{FF2B5EF4-FFF2-40B4-BE49-F238E27FC236}">
                  <a16:creationId xmlns:a16="http://schemas.microsoft.com/office/drawing/2014/main" id="{081A2E83-3634-9718-00C7-42941DE42C9D}"/>
                </a:ext>
              </a:extLst>
            </p:cNvPr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47;p32">
              <a:extLst>
                <a:ext uri="{FF2B5EF4-FFF2-40B4-BE49-F238E27FC236}">
                  <a16:creationId xmlns:a16="http://schemas.microsoft.com/office/drawing/2014/main" id="{54D2250B-B3AF-E249-D404-29A1E0F9DB30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40BFBF">
                <a:lumMod val="20000"/>
                <a:lumOff val="80000"/>
              </a:srgbClr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48;p32">
              <a:extLst>
                <a:ext uri="{FF2B5EF4-FFF2-40B4-BE49-F238E27FC236}">
                  <a16:creationId xmlns:a16="http://schemas.microsoft.com/office/drawing/2014/main" id="{365D00B1-0F36-118B-2A1A-111F99C52DC2}"/>
                </a:ext>
              </a:extLst>
            </p:cNvPr>
            <p:cNvSpPr/>
            <p:nvPr/>
          </p:nvSpPr>
          <p:spPr>
            <a:xfrm rot="14594414">
              <a:off x="2012136" y="1304482"/>
              <a:ext cx="323629" cy="499262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CFEDE"/>
            </a:solidFill>
            <a:ln w="19050">
              <a:solidFill>
                <a:srgbClr val="2F1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26084-C809-8DD1-317A-799AE41D89D6}"/>
              </a:ext>
            </a:extLst>
          </p:cNvPr>
          <p:cNvSpPr txBox="1"/>
          <p:nvPr/>
        </p:nvSpPr>
        <p:spPr>
          <a:xfrm>
            <a:off x="7333019" y="521139"/>
            <a:ext cx="14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أسئلة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OM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مترجمة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03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EC4B58CC-B880-2310-C93D-2E1CCF599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28" y="319665"/>
            <a:ext cx="3073593" cy="380628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795103A-7B21-8CEB-F883-376AC5742E18}"/>
              </a:ext>
            </a:extLst>
          </p:cNvPr>
          <p:cNvSpPr txBox="1"/>
          <p:nvPr/>
        </p:nvSpPr>
        <p:spPr>
          <a:xfrm>
            <a:off x="3546089" y="474077"/>
            <a:ext cx="3637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20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تتمتع بعض مناطق العالم بتنوع بيولوجي مرتفع جدا؛</a:t>
            </a:r>
            <a:endParaRPr lang="en-US" sz="20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E837AB9-FBA2-EE89-22EA-C4A1CAEC5844}"/>
              </a:ext>
            </a:extLst>
          </p:cNvPr>
          <p:cNvSpPr txBox="1"/>
          <p:nvPr/>
        </p:nvSpPr>
        <p:spPr>
          <a:xfrm>
            <a:off x="3389971" y="1179852"/>
            <a:ext cx="3793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20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كما تحتوي هذه المناطق على العديد من الأنواع المتوطنة</a:t>
            </a:r>
            <a:endParaRPr lang="en-US" sz="20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A189F5A-6AEF-BD3F-F2AE-A0F04B0963D8}"/>
              </a:ext>
            </a:extLst>
          </p:cNvPr>
          <p:cNvSpPr txBox="1"/>
          <p:nvPr/>
        </p:nvSpPr>
        <p:spPr>
          <a:xfrm>
            <a:off x="3389971" y="1932364"/>
            <a:ext cx="3749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OM" sz="20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أي الأنواع التي توجد فقط في هذه المناطق وليس في أي مكان آخر في العالم </a:t>
            </a:r>
            <a:br>
              <a:rPr lang="ar-OM" sz="20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endParaRPr lang="en-US" sz="2000" b="1" kern="1200" dirty="0">
              <a:solidFill>
                <a:srgbClr val="0070C0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5C6421B-5344-B7F2-CE64-D104F226DAF5}"/>
              </a:ext>
            </a:extLst>
          </p:cNvPr>
          <p:cNvSpPr txBox="1"/>
          <p:nvPr/>
        </p:nvSpPr>
        <p:spPr>
          <a:xfrm>
            <a:off x="3603890" y="2864674"/>
            <a:ext cx="2678493" cy="1464231"/>
          </a:xfrm>
          <a:prstGeom prst="roundRect">
            <a:avLst/>
          </a:prstGeom>
          <a:solidFill>
            <a:srgbClr val="F55757">
              <a:alpha val="16863"/>
            </a:srgbClr>
          </a:solidFill>
          <a:effectLst/>
        </p:spPr>
        <p:txBody>
          <a:bodyPr wrap="square">
            <a:spAutoFit/>
          </a:bodyPr>
          <a:lstStyle>
            <a:defPPr>
              <a:defRPr lang="ar-SA"/>
            </a:defPPr>
            <a:lvl1pPr algn="ctr">
              <a:defRPr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rtl="1">
              <a:buClrTx/>
              <a:defRPr/>
            </a:pPr>
            <a:r>
              <a:rPr lang="ar-SA" sz="2000" kern="1200" dirty="0">
                <a:solidFill>
                  <a:prstClr val="black"/>
                </a:solidFill>
              </a:rPr>
              <a:t>نوع متوطن  :</a:t>
            </a:r>
            <a:r>
              <a:rPr lang="ar-OM" sz="2000" kern="1200" dirty="0">
                <a:solidFill>
                  <a:prstClr val="black"/>
                </a:solidFill>
              </a:rPr>
              <a:t> </a:t>
            </a:r>
            <a:r>
              <a:rPr lang="ar-SA" sz="2000" kern="1200" dirty="0">
                <a:solidFill>
                  <a:prstClr val="black"/>
                </a:solidFill>
              </a:rPr>
              <a:t>فيما</a:t>
            </a:r>
            <a:r>
              <a:rPr lang="ar-OM" sz="2000" kern="1200" dirty="0">
                <a:solidFill>
                  <a:prstClr val="black"/>
                </a:solidFill>
              </a:rPr>
              <a:t> </a:t>
            </a:r>
            <a:r>
              <a:rPr lang="ar-SA" sz="2000" kern="1200" dirty="0">
                <a:solidFill>
                  <a:prstClr val="black"/>
                </a:solidFill>
              </a:rPr>
              <a:t>يخص النوع، هو النوع الذي يوجد فقط في منطقة معينة</a:t>
            </a:r>
            <a:r>
              <a:rPr lang="ar-OM" sz="2000" kern="1200" dirty="0">
                <a:solidFill>
                  <a:prstClr val="black"/>
                </a:solidFill>
              </a:rPr>
              <a:t> </a:t>
            </a:r>
            <a:r>
              <a:rPr lang="ar-SA" sz="2000" kern="1200" dirty="0">
                <a:solidFill>
                  <a:prstClr val="black"/>
                </a:solidFill>
              </a:rPr>
              <a:t>وليس في أي مكان آخر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EF63CC82-9644-7594-C36C-40BC2558AB50}"/>
              </a:ext>
            </a:extLst>
          </p:cNvPr>
          <p:cNvGrpSpPr/>
          <p:nvPr/>
        </p:nvGrpSpPr>
        <p:grpSpPr>
          <a:xfrm>
            <a:off x="6193983" y="3624543"/>
            <a:ext cx="1114655" cy="998127"/>
            <a:chOff x="9499163" y="2605817"/>
            <a:chExt cx="1114655" cy="99812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8" name="صورة 27" descr="صورة تحتوي على قمر, جرم فلكي, حدث فلكي, جسم كروى&#10;&#10;تم إنشاء الوصف تلقائياً">
              <a:extLst>
                <a:ext uri="{FF2B5EF4-FFF2-40B4-BE49-F238E27FC236}">
                  <a16:creationId xmlns:a16="http://schemas.microsoft.com/office/drawing/2014/main" id="{C6B115A1-7F2F-0718-C6F9-8AEA63F20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" t="1778" r="75489" b="56089"/>
            <a:stretch/>
          </p:blipFill>
          <p:spPr>
            <a:xfrm>
              <a:off x="9623640" y="2605817"/>
              <a:ext cx="990178" cy="998127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6A6C74BB-ECC0-AAFB-0E9B-0E204724E39F}"/>
                </a:ext>
              </a:extLst>
            </p:cNvPr>
            <p:cNvSpPr txBox="1"/>
            <p:nvPr/>
          </p:nvSpPr>
          <p:spPr>
            <a:xfrm>
              <a:off x="9499163" y="2944922"/>
              <a:ext cx="111465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F4D9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مصطلح</a:t>
              </a: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F4D9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03B7F38-2758-088A-EC97-8B9B328D86A3}"/>
              </a:ext>
            </a:extLst>
          </p:cNvPr>
          <p:cNvSpPr txBox="1"/>
          <p:nvPr/>
        </p:nvSpPr>
        <p:spPr>
          <a:xfrm>
            <a:off x="6635129" y="3501708"/>
            <a:ext cx="356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3810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166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4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24559641"/>
</p:tagLst>
</file>

<file path=ppt/theme/theme1.xml><?xml version="1.0" encoding="utf-8"?>
<a:theme xmlns:a="http://schemas.openxmlformats.org/drawingml/2006/main" name="Interactive High School Locker by Slidesgo">
  <a:themeElements>
    <a:clrScheme name="Simple Light">
      <a:dk1>
        <a:srgbClr val="3B4D57"/>
      </a:dk1>
      <a:lt1>
        <a:srgbClr val="FEF0DA"/>
      </a:lt1>
      <a:dk2>
        <a:srgbClr val="D55246"/>
      </a:dk2>
      <a:lt2>
        <a:srgbClr val="273136"/>
      </a:lt2>
      <a:accent1>
        <a:srgbClr val="577485"/>
      </a:accent1>
      <a:accent2>
        <a:srgbClr val="FC6460"/>
      </a:accent2>
      <a:accent3>
        <a:srgbClr val="D9E278"/>
      </a:accent3>
      <a:accent4>
        <a:srgbClr val="FFFEFC"/>
      </a:accent4>
      <a:accent5>
        <a:srgbClr val="FC8B60"/>
      </a:accent5>
      <a:accent6>
        <a:srgbClr val="FCC560"/>
      </a:accent6>
      <a:hlink>
        <a:srgbClr val="D552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teractive High School Locker by Slidesgo">
  <a:themeElements>
    <a:clrScheme name="Simple Light">
      <a:dk1>
        <a:srgbClr val="3B4D57"/>
      </a:dk1>
      <a:lt1>
        <a:srgbClr val="FEF0DA"/>
      </a:lt1>
      <a:dk2>
        <a:srgbClr val="D55246"/>
      </a:dk2>
      <a:lt2>
        <a:srgbClr val="273136"/>
      </a:lt2>
      <a:accent1>
        <a:srgbClr val="577485"/>
      </a:accent1>
      <a:accent2>
        <a:srgbClr val="FC6460"/>
      </a:accent2>
      <a:accent3>
        <a:srgbClr val="D9E278"/>
      </a:accent3>
      <a:accent4>
        <a:srgbClr val="FFFEFC"/>
      </a:accent4>
      <a:accent5>
        <a:srgbClr val="FC8B60"/>
      </a:accent5>
      <a:accent6>
        <a:srgbClr val="FCC560"/>
      </a:accent6>
      <a:hlink>
        <a:srgbClr val="D552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Interactive High School Locker by Slidesgo">
  <a:themeElements>
    <a:clrScheme name="Simple Light">
      <a:dk1>
        <a:srgbClr val="3B4D57"/>
      </a:dk1>
      <a:lt1>
        <a:srgbClr val="FEF0DA"/>
      </a:lt1>
      <a:dk2>
        <a:srgbClr val="D55246"/>
      </a:dk2>
      <a:lt2>
        <a:srgbClr val="273136"/>
      </a:lt2>
      <a:accent1>
        <a:srgbClr val="577485"/>
      </a:accent1>
      <a:accent2>
        <a:srgbClr val="FC6460"/>
      </a:accent2>
      <a:accent3>
        <a:srgbClr val="D9E278"/>
      </a:accent3>
      <a:accent4>
        <a:srgbClr val="FFFEFC"/>
      </a:accent4>
      <a:accent5>
        <a:srgbClr val="FC8B60"/>
      </a:accent5>
      <a:accent6>
        <a:srgbClr val="FCC560"/>
      </a:accent6>
      <a:hlink>
        <a:srgbClr val="D552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9235</TotalTime>
  <Words>4898</Words>
  <Application>Microsoft Office PowerPoint</Application>
  <PresentationFormat>عرض على الشاشة (16:9)</PresentationFormat>
  <Paragraphs>602</Paragraphs>
  <Slides>86</Slides>
  <Notes>13</Notes>
  <HiddenSlides>0</HiddenSlides>
  <MMClips>0</MMClips>
  <ScaleCrop>false</ScaleCrop>
  <HeadingPairs>
    <vt:vector size="4" baseType="variant">
      <vt:variant>
        <vt:lpstr>نسق</vt:lpstr>
      </vt:variant>
      <vt:variant>
        <vt:i4>3</vt:i4>
      </vt:variant>
      <vt:variant>
        <vt:lpstr>عناوين الشرائح</vt:lpstr>
      </vt:variant>
      <vt:variant>
        <vt:i4>86</vt:i4>
      </vt:variant>
    </vt:vector>
  </HeadingPairs>
  <TitlesOfParts>
    <vt:vector size="89" baseType="lpstr">
      <vt:lpstr>Interactive High School Locker by Slidesgo</vt:lpstr>
      <vt:lpstr>1_Interactive High School Locker by Slidesgo</vt:lpstr>
      <vt:lpstr>2_Interactive High School Locker by Slidesgo</vt:lpstr>
      <vt:lpstr>(9-1)  التنوع البيولوجي</vt:lpstr>
      <vt:lpstr>1</vt:lpstr>
      <vt:lpstr>2</vt:lpstr>
      <vt:lpstr>3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تقويم تكويني</vt:lpstr>
      <vt:lpstr>تقويم تكويني</vt:lpstr>
      <vt:lpstr>تقويم تكويني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4</vt:lpstr>
      <vt:lpstr>5</vt:lpstr>
      <vt:lpstr>5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SCHOOL LOCKER</dc:title>
  <dc:creator>Issa Salim</dc:creator>
  <cp:lastModifiedBy>عبدالله بن علي بن عبدالله الكندي</cp:lastModifiedBy>
  <cp:revision>213</cp:revision>
  <dcterms:modified xsi:type="dcterms:W3CDTF">2024-05-04T08:19:38Z</dcterms:modified>
</cp:coreProperties>
</file>