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4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</p:sldIdLst>
  <p:sldSz cx="12192000" cy="6858000"/>
  <p:notesSz cx="6858000" cy="9144000"/>
  <p:defaultTextStyle>
    <a:defPPr>
      <a:defRPr lang="ar-OM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72622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6835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29040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0070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116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80089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925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7221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60100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46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94945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OM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OM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6BF50-B752-40D2-A687-B559FE5252E9}" type="datetimeFigureOut">
              <a:rPr lang="ar-OM" smtClean="0"/>
              <a:t>21/11/1446</a:t>
            </a:fld>
            <a:endParaRPr lang="ar-OM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A321-D2E9-4EA2-8E8A-AB76386F7D2C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4547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iXShkbO2U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BzJuDWP3fb4" TargetMode="External"/><Relationship Id="rId4" Type="http://schemas.openxmlformats.org/officeDocument/2006/relationships/hyperlink" Target="https://www.youtube.com/watch?v=oVj0M8Mb3k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703320" y="301752"/>
            <a:ext cx="5239512" cy="987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 err="1" smtClean="0"/>
              <a:t>ا.رياض</a:t>
            </a:r>
            <a:r>
              <a:rPr lang="ar-BH" sz="4800" b="1" dirty="0" smtClean="0"/>
              <a:t> </a:t>
            </a:r>
            <a:r>
              <a:rPr lang="ar-BH" sz="4800" b="1" dirty="0" smtClean="0"/>
              <a:t>يحيي</a:t>
            </a:r>
            <a:endParaRPr lang="en-US" sz="4800" b="1" dirty="0"/>
          </a:p>
        </p:txBody>
      </p:sp>
      <p:sp>
        <p:nvSpPr>
          <p:cNvPr id="4" name="مستطيل 3"/>
          <p:cNvSpPr/>
          <p:nvPr/>
        </p:nvSpPr>
        <p:spPr>
          <a:xfrm>
            <a:off x="5404104" y="3749040"/>
            <a:ext cx="1837944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9728" y="173736"/>
            <a:ext cx="1572768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440" y="210312"/>
            <a:ext cx="1618488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3152" y="182880"/>
            <a:ext cx="1664208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2296" y="173736"/>
            <a:ext cx="1664208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3152" y="146304"/>
            <a:ext cx="16916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1440" y="164592"/>
            <a:ext cx="1527048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128016"/>
            <a:ext cx="1591056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118872"/>
            <a:ext cx="17373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9728" y="164592"/>
            <a:ext cx="1581912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7744" y="128016"/>
            <a:ext cx="1645920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74320" y="6071616"/>
            <a:ext cx="1581912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3152" y="173736"/>
            <a:ext cx="1618488" cy="402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210312"/>
            <a:ext cx="1600200" cy="393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7744" y="118872"/>
            <a:ext cx="159105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173736"/>
            <a:ext cx="1682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91440" y="146304"/>
            <a:ext cx="1600200" cy="4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64008" y="137160"/>
            <a:ext cx="1627632" cy="530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82296" y="109728"/>
            <a:ext cx="1600200" cy="539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9491472" y="6071616"/>
            <a:ext cx="1609344" cy="46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5176" y="118872"/>
            <a:ext cx="1600200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1168" y="6153912"/>
            <a:ext cx="1700784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8600" y="173736"/>
            <a:ext cx="1618488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8600" y="128016"/>
            <a:ext cx="1554480" cy="52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584" y="182880"/>
            <a:ext cx="1591056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948672" y="6227064"/>
            <a:ext cx="1645920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067544" y="6227064"/>
            <a:ext cx="1755648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6153912"/>
            <a:ext cx="1691640" cy="448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01168" y="6217920"/>
            <a:ext cx="1618488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469880" y="6245352"/>
            <a:ext cx="1545336" cy="41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0433304" y="246888"/>
            <a:ext cx="1572768" cy="448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8872" y="192024"/>
            <a:ext cx="1600200" cy="338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37744" y="6126480"/>
            <a:ext cx="1563624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9728" y="118872"/>
            <a:ext cx="1545336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46888" y="173736"/>
            <a:ext cx="1645920" cy="429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155448"/>
            <a:ext cx="1700784" cy="50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18872" y="118872"/>
            <a:ext cx="155448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28016" y="173736"/>
            <a:ext cx="1508760" cy="356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35916" y="2770967"/>
            <a:ext cx="509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www.youtube.com/watch?v=0siXShkbO2U</a:t>
            </a:r>
            <a:r>
              <a:rPr lang="en-US" b="1" dirty="0" smtClean="0"/>
              <a:t> </a:t>
            </a:r>
            <a:endParaRPr lang="ar-OM" b="1" dirty="0"/>
          </a:p>
        </p:txBody>
      </p:sp>
      <p:sp>
        <p:nvSpPr>
          <p:cNvPr id="4" name="مستطيل 3"/>
          <p:cNvSpPr/>
          <p:nvPr/>
        </p:nvSpPr>
        <p:spPr>
          <a:xfrm>
            <a:off x="4262968" y="4256134"/>
            <a:ext cx="524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www.youtube.com/watch?v=oVj0M8Mb3k4</a:t>
            </a:r>
            <a:r>
              <a:rPr lang="en-US" b="1" dirty="0" smtClean="0"/>
              <a:t> </a:t>
            </a:r>
            <a:endParaRPr lang="ar-OM" b="1" dirty="0"/>
          </a:p>
        </p:txBody>
      </p:sp>
      <p:sp>
        <p:nvSpPr>
          <p:cNvPr id="5" name="مستطيل 4"/>
          <p:cNvSpPr/>
          <p:nvPr/>
        </p:nvSpPr>
        <p:spPr>
          <a:xfrm>
            <a:off x="4265212" y="5698207"/>
            <a:ext cx="515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www.youtube.com/watch?v=BzJuDWP3fb4</a:t>
            </a:r>
            <a:r>
              <a:rPr lang="en-US" b="1" dirty="0" smtClean="0"/>
              <a:t> </a:t>
            </a:r>
            <a:endParaRPr lang="ar-OM" b="1" dirty="0"/>
          </a:p>
        </p:txBody>
      </p:sp>
      <p:sp>
        <p:nvSpPr>
          <p:cNvPr id="6" name="مستطيل 5"/>
          <p:cNvSpPr/>
          <p:nvPr/>
        </p:nvSpPr>
        <p:spPr>
          <a:xfrm>
            <a:off x="210312" y="146304"/>
            <a:ext cx="1691640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672584" y="6181344"/>
            <a:ext cx="3803904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 smtClean="0"/>
              <a:t>مع </a:t>
            </a:r>
            <a:r>
              <a:rPr lang="ar-BH" sz="4400" b="1" dirty="0" err="1" smtClean="0"/>
              <a:t>تحياتى</a:t>
            </a:r>
            <a:r>
              <a:rPr lang="ar-BH" sz="4400" b="1" dirty="0" smtClean="0"/>
              <a:t> لكم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453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451592" y="6172200"/>
            <a:ext cx="1627632" cy="47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488168" y="6163056"/>
            <a:ext cx="1545336" cy="5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360152" y="6062472"/>
            <a:ext cx="1709928" cy="5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0378440" y="6117336"/>
            <a:ext cx="167335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0" y="128016"/>
            <a:ext cx="1737360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شاشة عريضة</PresentationFormat>
  <Paragraphs>5</Paragraphs>
  <Slides>46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خلود العجمي</dc:creator>
  <cp:lastModifiedBy>رياض يحيي</cp:lastModifiedBy>
  <cp:revision>6</cp:revision>
  <dcterms:created xsi:type="dcterms:W3CDTF">2024-04-29T07:56:13Z</dcterms:created>
  <dcterms:modified xsi:type="dcterms:W3CDTF">2025-05-18T17:55:20Z</dcterms:modified>
</cp:coreProperties>
</file>