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0" r:id="rId1"/>
    <p:sldMasterId id="2147483682" r:id="rId2"/>
    <p:sldMasterId id="2147483750" r:id="rId3"/>
  </p:sldMasterIdLst>
  <p:notesMasterIdLst>
    <p:notesMasterId r:id="rId92"/>
  </p:notesMasterIdLst>
  <p:sldIdLst>
    <p:sldId id="256" r:id="rId4"/>
    <p:sldId id="343" r:id="rId5"/>
    <p:sldId id="258" r:id="rId6"/>
    <p:sldId id="394" r:id="rId7"/>
    <p:sldId id="393" r:id="rId8"/>
    <p:sldId id="680" r:id="rId9"/>
    <p:sldId id="678" r:id="rId10"/>
    <p:sldId id="355" r:id="rId11"/>
    <p:sldId id="679" r:id="rId12"/>
    <p:sldId id="371" r:id="rId13"/>
    <p:sldId id="750" r:id="rId14"/>
    <p:sldId id="612" r:id="rId15"/>
    <p:sldId id="403" r:id="rId16"/>
    <p:sldId id="686" r:id="rId17"/>
    <p:sldId id="598" r:id="rId18"/>
    <p:sldId id="687" r:id="rId19"/>
    <p:sldId id="681" r:id="rId20"/>
    <p:sldId id="685" r:id="rId21"/>
    <p:sldId id="312" r:id="rId22"/>
    <p:sldId id="751" r:id="rId23"/>
    <p:sldId id="752" r:id="rId24"/>
    <p:sldId id="682" r:id="rId25"/>
    <p:sldId id="683" r:id="rId26"/>
    <p:sldId id="684" r:id="rId27"/>
    <p:sldId id="707" r:id="rId28"/>
    <p:sldId id="656" r:id="rId29"/>
    <p:sldId id="657" r:id="rId30"/>
    <p:sldId id="658" r:id="rId31"/>
    <p:sldId id="716" r:id="rId32"/>
    <p:sldId id="590" r:id="rId33"/>
    <p:sldId id="677" r:id="rId34"/>
    <p:sldId id="688" r:id="rId35"/>
    <p:sldId id="689" r:id="rId36"/>
    <p:sldId id="691" r:id="rId37"/>
    <p:sldId id="321" r:id="rId38"/>
    <p:sldId id="694" r:id="rId39"/>
    <p:sldId id="709" r:id="rId40"/>
    <p:sldId id="698" r:id="rId41"/>
    <p:sldId id="693" r:id="rId42"/>
    <p:sldId id="696" r:id="rId43"/>
    <p:sldId id="711" r:id="rId44"/>
    <p:sldId id="700" r:id="rId45"/>
    <p:sldId id="712" r:id="rId46"/>
    <p:sldId id="749" r:id="rId47"/>
    <p:sldId id="717" r:id="rId48"/>
    <p:sldId id="713" r:id="rId49"/>
    <p:sldId id="695" r:id="rId50"/>
    <p:sldId id="702" r:id="rId51"/>
    <p:sldId id="703" r:id="rId52"/>
    <p:sldId id="704" r:id="rId53"/>
    <p:sldId id="705" r:id="rId54"/>
    <p:sldId id="706" r:id="rId55"/>
    <p:sldId id="337" r:id="rId56"/>
    <p:sldId id="338" r:id="rId57"/>
    <p:sldId id="644" r:id="rId58"/>
    <p:sldId id="259" r:id="rId59"/>
    <p:sldId id="260" r:id="rId60"/>
    <p:sldId id="261" r:id="rId61"/>
    <p:sldId id="718" r:id="rId62"/>
    <p:sldId id="721" r:id="rId63"/>
    <p:sldId id="722" r:id="rId64"/>
    <p:sldId id="723" r:id="rId65"/>
    <p:sldId id="724" r:id="rId66"/>
    <p:sldId id="725" r:id="rId67"/>
    <p:sldId id="741" r:id="rId68"/>
    <p:sldId id="740" r:id="rId69"/>
    <p:sldId id="735" r:id="rId70"/>
    <p:sldId id="736" r:id="rId71"/>
    <p:sldId id="738" r:id="rId72"/>
    <p:sldId id="739" r:id="rId73"/>
    <p:sldId id="737" r:id="rId74"/>
    <p:sldId id="643" r:id="rId75"/>
    <p:sldId id="727" r:id="rId76"/>
    <p:sldId id="726" r:id="rId77"/>
    <p:sldId id="728" r:id="rId78"/>
    <p:sldId id="729" r:id="rId79"/>
    <p:sldId id="730" r:id="rId80"/>
    <p:sldId id="731" r:id="rId81"/>
    <p:sldId id="732" r:id="rId82"/>
    <p:sldId id="733" r:id="rId83"/>
    <p:sldId id="719" r:id="rId84"/>
    <p:sldId id="742" r:id="rId85"/>
    <p:sldId id="743" r:id="rId86"/>
    <p:sldId id="747" r:id="rId87"/>
    <p:sldId id="746" r:id="rId88"/>
    <p:sldId id="753" r:id="rId89"/>
    <p:sldId id="744" r:id="rId90"/>
    <p:sldId id="745" r:id="rId91"/>
  </p:sldIdLst>
  <p:sldSz cx="9144000" cy="5143500" type="screen16x9"/>
  <p:notesSz cx="6858000" cy="9144000"/>
  <p:custDataLst>
    <p:tags r:id="rId93"/>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8">
          <p15:clr>
            <a:srgbClr val="00FF00"/>
          </p15:clr>
        </p15:guide>
        <p15:guide id="2" orient="horz" pos="3071">
          <p15:clr>
            <a:srgbClr val="00FF00"/>
          </p15:clr>
        </p15:guide>
        <p15:guide id="3" pos="110">
          <p15:clr>
            <a:srgbClr val="FF00FF"/>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DFDD"/>
    <a:srgbClr val="FFFFCC"/>
    <a:srgbClr val="4FEF43"/>
    <a:srgbClr val="F3DFDA"/>
    <a:srgbClr val="D7F6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34F1EE5-2C6C-406F-B6D1-4B385211F016}">
  <a:tblStyle styleId="{C34F1EE5-2C6C-406F-B6D1-4B385211F01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771" autoAdjust="0"/>
    <p:restoredTop sz="94660"/>
  </p:normalViewPr>
  <p:slideViewPr>
    <p:cSldViewPr snapToGrid="0">
      <p:cViewPr varScale="1">
        <p:scale>
          <a:sx n="65" d="100"/>
          <a:sy n="65" d="100"/>
        </p:scale>
        <p:origin x="43" y="624"/>
      </p:cViewPr>
      <p:guideLst>
        <p:guide orient="horz" pos="68"/>
        <p:guide orient="horz" pos="3071"/>
        <p:guide pos="11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viewProps" Target="viewProp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tableStyles" Target="tableStyle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6"/>
        <p:cNvGrpSpPr/>
        <p:nvPr/>
      </p:nvGrpSpPr>
      <p:grpSpPr>
        <a:xfrm>
          <a:off x="0" y="0"/>
          <a:ext cx="0" cy="0"/>
          <a:chOff x="0" y="0"/>
          <a:chExt cx="0" cy="0"/>
        </a:xfrm>
      </p:grpSpPr>
      <p:sp>
        <p:nvSpPr>
          <p:cNvPr id="4827" name="Google Shape;482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8" name="Google Shape;482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8">
          <a:extLst>
            <a:ext uri="{FF2B5EF4-FFF2-40B4-BE49-F238E27FC236}">
              <a16:creationId xmlns:a16="http://schemas.microsoft.com/office/drawing/2014/main" id="{F659B539-B6C5-6CD1-4950-44D4FC0FAB57}"/>
            </a:ext>
          </a:extLst>
        </p:cNvPr>
        <p:cNvGrpSpPr/>
        <p:nvPr/>
      </p:nvGrpSpPr>
      <p:grpSpPr>
        <a:xfrm>
          <a:off x="0" y="0"/>
          <a:ext cx="0" cy="0"/>
          <a:chOff x="0" y="0"/>
          <a:chExt cx="0" cy="0"/>
        </a:xfrm>
      </p:grpSpPr>
      <p:sp>
        <p:nvSpPr>
          <p:cNvPr id="5099" name="Google Shape;5099;g96c43a60df_0_889:notes">
            <a:extLst>
              <a:ext uri="{FF2B5EF4-FFF2-40B4-BE49-F238E27FC236}">
                <a16:creationId xmlns:a16="http://schemas.microsoft.com/office/drawing/2014/main" id="{987BAA95-C8DB-1217-EFED-9F3495FD1B4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0" name="Google Shape;5100;g96c43a60df_0_889:notes">
            <a:extLst>
              <a:ext uri="{FF2B5EF4-FFF2-40B4-BE49-F238E27FC236}">
                <a16:creationId xmlns:a16="http://schemas.microsoft.com/office/drawing/2014/main" id="{6B90F989-0537-AB3A-E6D5-3532F315629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9721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2"/>
        <p:cNvGrpSpPr/>
        <p:nvPr/>
      </p:nvGrpSpPr>
      <p:grpSpPr>
        <a:xfrm>
          <a:off x="0" y="0"/>
          <a:ext cx="0" cy="0"/>
          <a:chOff x="0" y="0"/>
          <a:chExt cx="0" cy="0"/>
        </a:xfrm>
      </p:grpSpPr>
      <p:sp>
        <p:nvSpPr>
          <p:cNvPr id="4913" name="Google Shape;4913;g96288ff21a_0_2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4" name="Google Shape;4914;g96288ff21a_0_2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92308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2"/>
        <p:cNvGrpSpPr/>
        <p:nvPr/>
      </p:nvGrpSpPr>
      <p:grpSpPr>
        <a:xfrm>
          <a:off x="0" y="0"/>
          <a:ext cx="0" cy="0"/>
          <a:chOff x="0" y="0"/>
          <a:chExt cx="0" cy="0"/>
        </a:xfrm>
      </p:grpSpPr>
      <p:sp>
        <p:nvSpPr>
          <p:cNvPr id="4913" name="Google Shape;4913;g96288ff21a_0_2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4" name="Google Shape;4914;g96288ff21a_0_2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62854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2"/>
        <p:cNvGrpSpPr/>
        <p:nvPr/>
      </p:nvGrpSpPr>
      <p:grpSpPr>
        <a:xfrm>
          <a:off x="0" y="0"/>
          <a:ext cx="0" cy="0"/>
          <a:chOff x="0" y="0"/>
          <a:chExt cx="0" cy="0"/>
        </a:xfrm>
      </p:grpSpPr>
      <p:sp>
        <p:nvSpPr>
          <p:cNvPr id="4913" name="Google Shape;4913;g96288ff21a_0_2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4" name="Google Shape;4914;g96288ff21a_0_2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06176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a:extLst>
            <a:ext uri="{FF2B5EF4-FFF2-40B4-BE49-F238E27FC236}">
              <a16:creationId xmlns:a16="http://schemas.microsoft.com/office/drawing/2014/main" id="{6BA79326-C72F-943D-B326-DC419A683FCE}"/>
            </a:ext>
          </a:extLst>
        </p:cNvPr>
        <p:cNvGrpSpPr/>
        <p:nvPr/>
      </p:nvGrpSpPr>
      <p:grpSpPr>
        <a:xfrm>
          <a:off x="0" y="0"/>
          <a:ext cx="0" cy="0"/>
          <a:chOff x="0" y="0"/>
          <a:chExt cx="0" cy="0"/>
        </a:xfrm>
      </p:grpSpPr>
      <p:sp>
        <p:nvSpPr>
          <p:cNvPr id="4853" name="Google Shape;4853;g9658fe2300_1_1335:notes">
            <a:extLst>
              <a:ext uri="{FF2B5EF4-FFF2-40B4-BE49-F238E27FC236}">
                <a16:creationId xmlns:a16="http://schemas.microsoft.com/office/drawing/2014/main" id="{F9612187-A735-1C45-DE1D-41050FF4FC6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a:extLst>
              <a:ext uri="{FF2B5EF4-FFF2-40B4-BE49-F238E27FC236}">
                <a16:creationId xmlns:a16="http://schemas.microsoft.com/office/drawing/2014/main" id="{0DA57CE6-3BD0-6C5A-9A1B-9FB56FECA27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44466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a:extLst>
            <a:ext uri="{FF2B5EF4-FFF2-40B4-BE49-F238E27FC236}">
              <a16:creationId xmlns:a16="http://schemas.microsoft.com/office/drawing/2014/main" id="{6BA79326-C72F-943D-B326-DC419A683FCE}"/>
            </a:ext>
          </a:extLst>
        </p:cNvPr>
        <p:cNvGrpSpPr/>
        <p:nvPr/>
      </p:nvGrpSpPr>
      <p:grpSpPr>
        <a:xfrm>
          <a:off x="0" y="0"/>
          <a:ext cx="0" cy="0"/>
          <a:chOff x="0" y="0"/>
          <a:chExt cx="0" cy="0"/>
        </a:xfrm>
      </p:grpSpPr>
      <p:sp>
        <p:nvSpPr>
          <p:cNvPr id="4853" name="Google Shape;4853;g9658fe2300_1_1335:notes">
            <a:extLst>
              <a:ext uri="{FF2B5EF4-FFF2-40B4-BE49-F238E27FC236}">
                <a16:creationId xmlns:a16="http://schemas.microsoft.com/office/drawing/2014/main" id="{F9612187-A735-1C45-DE1D-41050FF4FC6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a:extLst>
              <a:ext uri="{FF2B5EF4-FFF2-40B4-BE49-F238E27FC236}">
                <a16:creationId xmlns:a16="http://schemas.microsoft.com/office/drawing/2014/main" id="{0DA57CE6-3BD0-6C5A-9A1B-9FB56FECA27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83338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381000" y="685800"/>
            <a:ext cx="6096000" cy="3429000"/>
          </a:xfrm>
        </p:spPr>
      </p:sp>
      <p:sp>
        <p:nvSpPr>
          <p:cNvPr id="3" name="عنصر نائب للملاحظات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359175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8"/>
        <p:cNvGrpSpPr/>
        <p:nvPr/>
      </p:nvGrpSpPr>
      <p:grpSpPr>
        <a:xfrm>
          <a:off x="0" y="0"/>
          <a:ext cx="0" cy="0"/>
          <a:chOff x="0" y="0"/>
          <a:chExt cx="0" cy="0"/>
        </a:xfrm>
      </p:grpSpPr>
      <p:sp>
        <p:nvSpPr>
          <p:cNvPr id="5099" name="Google Shape;5099;g96c43a60df_0_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0" name="Google Shape;5100;g96c43a60df_0_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44422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ar-OM" dirty="0"/>
          </a:p>
        </p:txBody>
      </p:sp>
    </p:spTree>
    <p:extLst>
      <p:ext uri="{BB962C8B-B14F-4D97-AF65-F5344CB8AC3E}">
        <p14:creationId xmlns:p14="http://schemas.microsoft.com/office/powerpoint/2010/main" val="12721842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a:extLst>
            <a:ext uri="{FF2B5EF4-FFF2-40B4-BE49-F238E27FC236}">
              <a16:creationId xmlns:a16="http://schemas.microsoft.com/office/drawing/2014/main" id="{6BA79326-C72F-943D-B326-DC419A683FCE}"/>
            </a:ext>
          </a:extLst>
        </p:cNvPr>
        <p:cNvGrpSpPr/>
        <p:nvPr/>
      </p:nvGrpSpPr>
      <p:grpSpPr>
        <a:xfrm>
          <a:off x="0" y="0"/>
          <a:ext cx="0" cy="0"/>
          <a:chOff x="0" y="0"/>
          <a:chExt cx="0" cy="0"/>
        </a:xfrm>
      </p:grpSpPr>
      <p:sp>
        <p:nvSpPr>
          <p:cNvPr id="4853" name="Google Shape;4853;g9658fe2300_1_1335:notes">
            <a:extLst>
              <a:ext uri="{FF2B5EF4-FFF2-40B4-BE49-F238E27FC236}">
                <a16:creationId xmlns:a16="http://schemas.microsoft.com/office/drawing/2014/main" id="{F9612187-A735-1C45-DE1D-41050FF4FC6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a:extLst>
              <a:ext uri="{FF2B5EF4-FFF2-40B4-BE49-F238E27FC236}">
                <a16:creationId xmlns:a16="http://schemas.microsoft.com/office/drawing/2014/main" id="{0DA57CE6-3BD0-6C5A-9A1B-9FB56FECA27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2022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a:extLst>
            <a:ext uri="{FF2B5EF4-FFF2-40B4-BE49-F238E27FC236}">
              <a16:creationId xmlns:a16="http://schemas.microsoft.com/office/drawing/2014/main" id="{47DA720C-7707-6CBB-2D65-E42DFF166AA7}"/>
            </a:ext>
          </a:extLst>
        </p:cNvPr>
        <p:cNvGrpSpPr/>
        <p:nvPr/>
      </p:nvGrpSpPr>
      <p:grpSpPr>
        <a:xfrm>
          <a:off x="0" y="0"/>
          <a:ext cx="0" cy="0"/>
          <a:chOff x="0" y="0"/>
          <a:chExt cx="0" cy="0"/>
        </a:xfrm>
      </p:grpSpPr>
      <p:sp>
        <p:nvSpPr>
          <p:cNvPr id="4853" name="Google Shape;4853;g9658fe2300_1_1335:notes">
            <a:extLst>
              <a:ext uri="{FF2B5EF4-FFF2-40B4-BE49-F238E27FC236}">
                <a16:creationId xmlns:a16="http://schemas.microsoft.com/office/drawing/2014/main" id="{1C6A38D8-3DBB-6548-87B3-6F2475199FB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a:extLst>
              <a:ext uri="{FF2B5EF4-FFF2-40B4-BE49-F238E27FC236}">
                <a16:creationId xmlns:a16="http://schemas.microsoft.com/office/drawing/2014/main" id="{C47EBB93-2827-BF2B-3067-2CA21CD97C9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6588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7">
          <a:extLst>
            <a:ext uri="{FF2B5EF4-FFF2-40B4-BE49-F238E27FC236}">
              <a16:creationId xmlns:a16="http://schemas.microsoft.com/office/drawing/2014/main" id="{61B69DC1-20AE-6F38-63D4-9187F6179D6F}"/>
            </a:ext>
          </a:extLst>
        </p:cNvPr>
        <p:cNvGrpSpPr/>
        <p:nvPr/>
      </p:nvGrpSpPr>
      <p:grpSpPr>
        <a:xfrm>
          <a:off x="0" y="0"/>
          <a:ext cx="0" cy="0"/>
          <a:chOff x="0" y="0"/>
          <a:chExt cx="0" cy="0"/>
        </a:xfrm>
      </p:grpSpPr>
      <p:sp>
        <p:nvSpPr>
          <p:cNvPr id="4988" name="Google Shape;4988;g98e2eb6e25_0_69:notes">
            <a:extLst>
              <a:ext uri="{FF2B5EF4-FFF2-40B4-BE49-F238E27FC236}">
                <a16:creationId xmlns:a16="http://schemas.microsoft.com/office/drawing/2014/main" id="{88BBAB13-0D3C-6250-5A8D-B6F0520CA4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9" name="Google Shape;4989;g98e2eb6e25_0_69:notes">
            <a:extLst>
              <a:ext uri="{FF2B5EF4-FFF2-40B4-BE49-F238E27FC236}">
                <a16:creationId xmlns:a16="http://schemas.microsoft.com/office/drawing/2014/main" id="{A9A44AC0-F9C3-E4DB-59C6-5E77FC1BB1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879501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7">
          <a:extLst>
            <a:ext uri="{FF2B5EF4-FFF2-40B4-BE49-F238E27FC236}">
              <a16:creationId xmlns:a16="http://schemas.microsoft.com/office/drawing/2014/main" id="{61B69DC1-20AE-6F38-63D4-9187F6179D6F}"/>
            </a:ext>
          </a:extLst>
        </p:cNvPr>
        <p:cNvGrpSpPr/>
        <p:nvPr/>
      </p:nvGrpSpPr>
      <p:grpSpPr>
        <a:xfrm>
          <a:off x="0" y="0"/>
          <a:ext cx="0" cy="0"/>
          <a:chOff x="0" y="0"/>
          <a:chExt cx="0" cy="0"/>
        </a:xfrm>
      </p:grpSpPr>
      <p:sp>
        <p:nvSpPr>
          <p:cNvPr id="4988" name="Google Shape;4988;g98e2eb6e25_0_69:notes">
            <a:extLst>
              <a:ext uri="{FF2B5EF4-FFF2-40B4-BE49-F238E27FC236}">
                <a16:creationId xmlns:a16="http://schemas.microsoft.com/office/drawing/2014/main" id="{88BBAB13-0D3C-6250-5A8D-B6F0520CA4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9" name="Google Shape;4989;g98e2eb6e25_0_69:notes">
            <a:extLst>
              <a:ext uri="{FF2B5EF4-FFF2-40B4-BE49-F238E27FC236}">
                <a16:creationId xmlns:a16="http://schemas.microsoft.com/office/drawing/2014/main" id="{A9A44AC0-F9C3-E4DB-59C6-5E77FC1BB1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9854088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7">
          <a:extLst>
            <a:ext uri="{FF2B5EF4-FFF2-40B4-BE49-F238E27FC236}">
              <a16:creationId xmlns:a16="http://schemas.microsoft.com/office/drawing/2014/main" id="{61B69DC1-20AE-6F38-63D4-9187F6179D6F}"/>
            </a:ext>
          </a:extLst>
        </p:cNvPr>
        <p:cNvGrpSpPr/>
        <p:nvPr/>
      </p:nvGrpSpPr>
      <p:grpSpPr>
        <a:xfrm>
          <a:off x="0" y="0"/>
          <a:ext cx="0" cy="0"/>
          <a:chOff x="0" y="0"/>
          <a:chExt cx="0" cy="0"/>
        </a:xfrm>
      </p:grpSpPr>
      <p:sp>
        <p:nvSpPr>
          <p:cNvPr id="4988" name="Google Shape;4988;g98e2eb6e25_0_69:notes">
            <a:extLst>
              <a:ext uri="{FF2B5EF4-FFF2-40B4-BE49-F238E27FC236}">
                <a16:creationId xmlns:a16="http://schemas.microsoft.com/office/drawing/2014/main" id="{88BBAB13-0D3C-6250-5A8D-B6F0520CA4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9" name="Google Shape;4989;g98e2eb6e25_0_69:notes">
            <a:extLst>
              <a:ext uri="{FF2B5EF4-FFF2-40B4-BE49-F238E27FC236}">
                <a16:creationId xmlns:a16="http://schemas.microsoft.com/office/drawing/2014/main" id="{A9A44AC0-F9C3-E4DB-59C6-5E77FC1BB1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11827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a:extLst>
            <a:ext uri="{FF2B5EF4-FFF2-40B4-BE49-F238E27FC236}">
              <a16:creationId xmlns:a16="http://schemas.microsoft.com/office/drawing/2014/main" id="{6BA79326-C72F-943D-B326-DC419A683FCE}"/>
            </a:ext>
          </a:extLst>
        </p:cNvPr>
        <p:cNvGrpSpPr/>
        <p:nvPr/>
      </p:nvGrpSpPr>
      <p:grpSpPr>
        <a:xfrm>
          <a:off x="0" y="0"/>
          <a:ext cx="0" cy="0"/>
          <a:chOff x="0" y="0"/>
          <a:chExt cx="0" cy="0"/>
        </a:xfrm>
      </p:grpSpPr>
      <p:sp>
        <p:nvSpPr>
          <p:cNvPr id="4853" name="Google Shape;4853;g9658fe2300_1_1335:notes">
            <a:extLst>
              <a:ext uri="{FF2B5EF4-FFF2-40B4-BE49-F238E27FC236}">
                <a16:creationId xmlns:a16="http://schemas.microsoft.com/office/drawing/2014/main" id="{F9612187-A735-1C45-DE1D-41050FF4FC6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a:extLst>
              <a:ext uri="{FF2B5EF4-FFF2-40B4-BE49-F238E27FC236}">
                <a16:creationId xmlns:a16="http://schemas.microsoft.com/office/drawing/2014/main" id="{0DA57CE6-3BD0-6C5A-9A1B-9FB56FECA27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00980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381000" y="685800"/>
            <a:ext cx="6096000" cy="3429000"/>
          </a:xfrm>
        </p:spPr>
      </p:sp>
      <p:sp>
        <p:nvSpPr>
          <p:cNvPr id="3" name="عنصر نائب للملاحظات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18143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2"/>
        <p:cNvGrpSpPr/>
        <p:nvPr/>
      </p:nvGrpSpPr>
      <p:grpSpPr>
        <a:xfrm>
          <a:off x="0" y="0"/>
          <a:ext cx="0" cy="0"/>
          <a:chOff x="0" y="0"/>
          <a:chExt cx="0" cy="0"/>
        </a:xfrm>
      </p:grpSpPr>
      <p:sp>
        <p:nvSpPr>
          <p:cNvPr id="4853" name="Google Shape;4853;g9658fe2300_1_13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4" name="Google Shape;4854;g9658fe2300_1_1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7">
          <a:extLst>
            <a:ext uri="{FF2B5EF4-FFF2-40B4-BE49-F238E27FC236}">
              <a16:creationId xmlns:a16="http://schemas.microsoft.com/office/drawing/2014/main" id="{45B4F06E-7EC3-ABFD-257A-7F3EDF0FA00C}"/>
            </a:ext>
          </a:extLst>
        </p:cNvPr>
        <p:cNvGrpSpPr/>
        <p:nvPr/>
      </p:nvGrpSpPr>
      <p:grpSpPr>
        <a:xfrm>
          <a:off x="0" y="0"/>
          <a:ext cx="0" cy="0"/>
          <a:chOff x="0" y="0"/>
          <a:chExt cx="0" cy="0"/>
        </a:xfrm>
      </p:grpSpPr>
      <p:sp>
        <p:nvSpPr>
          <p:cNvPr id="4988" name="Google Shape;4988;g98e2eb6e25_0_69:notes">
            <a:extLst>
              <a:ext uri="{FF2B5EF4-FFF2-40B4-BE49-F238E27FC236}">
                <a16:creationId xmlns:a16="http://schemas.microsoft.com/office/drawing/2014/main" id="{3B412754-00DD-7AC0-8345-D35D3397B40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9" name="Google Shape;4989;g98e2eb6e25_0_69:notes">
            <a:extLst>
              <a:ext uri="{FF2B5EF4-FFF2-40B4-BE49-F238E27FC236}">
                <a16:creationId xmlns:a16="http://schemas.microsoft.com/office/drawing/2014/main" id="{0EB9CCA2-CC05-4DE7-235A-812DC8EE7CA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854656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7">
          <a:extLst>
            <a:ext uri="{FF2B5EF4-FFF2-40B4-BE49-F238E27FC236}">
              <a16:creationId xmlns:a16="http://schemas.microsoft.com/office/drawing/2014/main" id="{61B69DC1-20AE-6F38-63D4-9187F6179D6F}"/>
            </a:ext>
          </a:extLst>
        </p:cNvPr>
        <p:cNvGrpSpPr/>
        <p:nvPr/>
      </p:nvGrpSpPr>
      <p:grpSpPr>
        <a:xfrm>
          <a:off x="0" y="0"/>
          <a:ext cx="0" cy="0"/>
          <a:chOff x="0" y="0"/>
          <a:chExt cx="0" cy="0"/>
        </a:xfrm>
      </p:grpSpPr>
      <p:sp>
        <p:nvSpPr>
          <p:cNvPr id="4988" name="Google Shape;4988;g98e2eb6e25_0_69:notes">
            <a:extLst>
              <a:ext uri="{FF2B5EF4-FFF2-40B4-BE49-F238E27FC236}">
                <a16:creationId xmlns:a16="http://schemas.microsoft.com/office/drawing/2014/main" id="{88BBAB13-0D3C-6250-5A8D-B6F0520CA4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9" name="Google Shape;4989;g98e2eb6e25_0_69:notes">
            <a:extLst>
              <a:ext uri="{FF2B5EF4-FFF2-40B4-BE49-F238E27FC236}">
                <a16:creationId xmlns:a16="http://schemas.microsoft.com/office/drawing/2014/main" id="{A9A44AC0-F9C3-E4DB-59C6-5E77FC1BB1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879501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2">
          <a:extLst>
            <a:ext uri="{FF2B5EF4-FFF2-40B4-BE49-F238E27FC236}">
              <a16:creationId xmlns:a16="http://schemas.microsoft.com/office/drawing/2014/main" id="{D3CB4C02-8363-0693-32A7-9E7C50BD1982}"/>
            </a:ext>
          </a:extLst>
        </p:cNvPr>
        <p:cNvGrpSpPr/>
        <p:nvPr/>
      </p:nvGrpSpPr>
      <p:grpSpPr>
        <a:xfrm>
          <a:off x="0" y="0"/>
          <a:ext cx="0" cy="0"/>
          <a:chOff x="0" y="0"/>
          <a:chExt cx="0" cy="0"/>
        </a:xfrm>
      </p:grpSpPr>
      <p:sp>
        <p:nvSpPr>
          <p:cNvPr id="4843" name="Google Shape;4843;g96288ff21a_0_697:notes">
            <a:extLst>
              <a:ext uri="{FF2B5EF4-FFF2-40B4-BE49-F238E27FC236}">
                <a16:creationId xmlns:a16="http://schemas.microsoft.com/office/drawing/2014/main" id="{72F29C28-FDBA-D540-DFB0-540D961C6B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4" name="Google Shape;4844;g96288ff21a_0_697:notes">
            <a:extLst>
              <a:ext uri="{FF2B5EF4-FFF2-40B4-BE49-F238E27FC236}">
                <a16:creationId xmlns:a16="http://schemas.microsoft.com/office/drawing/2014/main" id="{FE2A5E7D-08FC-E5C5-AB69-FDAC16CCADC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58470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2">
          <a:extLst>
            <a:ext uri="{FF2B5EF4-FFF2-40B4-BE49-F238E27FC236}">
              <a16:creationId xmlns:a16="http://schemas.microsoft.com/office/drawing/2014/main" id="{D3CB4C02-8363-0693-32A7-9E7C50BD1982}"/>
            </a:ext>
          </a:extLst>
        </p:cNvPr>
        <p:cNvGrpSpPr/>
        <p:nvPr/>
      </p:nvGrpSpPr>
      <p:grpSpPr>
        <a:xfrm>
          <a:off x="0" y="0"/>
          <a:ext cx="0" cy="0"/>
          <a:chOff x="0" y="0"/>
          <a:chExt cx="0" cy="0"/>
        </a:xfrm>
      </p:grpSpPr>
      <p:sp>
        <p:nvSpPr>
          <p:cNvPr id="4843" name="Google Shape;4843;g96288ff21a_0_697:notes">
            <a:extLst>
              <a:ext uri="{FF2B5EF4-FFF2-40B4-BE49-F238E27FC236}">
                <a16:creationId xmlns:a16="http://schemas.microsoft.com/office/drawing/2014/main" id="{72F29C28-FDBA-D540-DFB0-540D961C6B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4" name="Google Shape;4844;g96288ff21a_0_697:notes">
            <a:extLst>
              <a:ext uri="{FF2B5EF4-FFF2-40B4-BE49-F238E27FC236}">
                <a16:creationId xmlns:a16="http://schemas.microsoft.com/office/drawing/2014/main" id="{FE2A5E7D-08FC-E5C5-AB69-FDAC16CCADC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5249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2">
          <a:extLst>
            <a:ext uri="{FF2B5EF4-FFF2-40B4-BE49-F238E27FC236}">
              <a16:creationId xmlns:a16="http://schemas.microsoft.com/office/drawing/2014/main" id="{97AFB918-11B4-FFD0-A8E4-3647D93F0E01}"/>
            </a:ext>
          </a:extLst>
        </p:cNvPr>
        <p:cNvGrpSpPr/>
        <p:nvPr/>
      </p:nvGrpSpPr>
      <p:grpSpPr>
        <a:xfrm>
          <a:off x="0" y="0"/>
          <a:ext cx="0" cy="0"/>
          <a:chOff x="0" y="0"/>
          <a:chExt cx="0" cy="0"/>
        </a:xfrm>
      </p:grpSpPr>
      <p:sp>
        <p:nvSpPr>
          <p:cNvPr id="4913" name="Google Shape;4913;g96288ff21a_0_2255:notes">
            <a:extLst>
              <a:ext uri="{FF2B5EF4-FFF2-40B4-BE49-F238E27FC236}">
                <a16:creationId xmlns:a16="http://schemas.microsoft.com/office/drawing/2014/main" id="{85B8247D-604B-6D76-8469-927A3B2D75E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4" name="Google Shape;4914;g96288ff21a_0_2255:notes">
            <a:extLst>
              <a:ext uri="{FF2B5EF4-FFF2-40B4-BE49-F238E27FC236}">
                <a16:creationId xmlns:a16="http://schemas.microsoft.com/office/drawing/2014/main" id="{58ED1492-DB4D-C662-F2F7-AA94735D28A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03413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8">
          <a:extLst>
            <a:ext uri="{FF2B5EF4-FFF2-40B4-BE49-F238E27FC236}">
              <a16:creationId xmlns:a16="http://schemas.microsoft.com/office/drawing/2014/main" id="{F659B539-B6C5-6CD1-4950-44D4FC0FAB57}"/>
            </a:ext>
          </a:extLst>
        </p:cNvPr>
        <p:cNvGrpSpPr/>
        <p:nvPr/>
      </p:nvGrpSpPr>
      <p:grpSpPr>
        <a:xfrm>
          <a:off x="0" y="0"/>
          <a:ext cx="0" cy="0"/>
          <a:chOff x="0" y="0"/>
          <a:chExt cx="0" cy="0"/>
        </a:xfrm>
      </p:grpSpPr>
      <p:sp>
        <p:nvSpPr>
          <p:cNvPr id="5099" name="Google Shape;5099;g96c43a60df_0_889:notes">
            <a:extLst>
              <a:ext uri="{FF2B5EF4-FFF2-40B4-BE49-F238E27FC236}">
                <a16:creationId xmlns:a16="http://schemas.microsoft.com/office/drawing/2014/main" id="{987BAA95-C8DB-1217-EFED-9F3495FD1B4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0" name="Google Shape;5100;g96c43a60df_0_889:notes">
            <a:extLst>
              <a:ext uri="{FF2B5EF4-FFF2-40B4-BE49-F238E27FC236}">
                <a16:creationId xmlns:a16="http://schemas.microsoft.com/office/drawing/2014/main" id="{6B90F989-0537-AB3A-E6D5-3532F315629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5300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434414" y="393977"/>
            <a:ext cx="5685638" cy="4407184"/>
            <a:chOff x="390096" y="767718"/>
            <a:chExt cx="4590745" cy="3055240"/>
          </a:xfrm>
        </p:grpSpPr>
        <p:grpSp>
          <p:nvGrpSpPr>
            <p:cNvPr id="12" name="Google Shape;12;p2"/>
            <p:cNvGrpSpPr/>
            <p:nvPr/>
          </p:nvGrpSpPr>
          <p:grpSpPr>
            <a:xfrm>
              <a:off x="390096" y="767718"/>
              <a:ext cx="4547287" cy="3055240"/>
              <a:chOff x="834429" y="919124"/>
              <a:chExt cx="3979771" cy="2712394"/>
            </a:xfrm>
          </p:grpSpPr>
          <p:sp>
            <p:nvSpPr>
              <p:cNvPr id="13" name="Google Shape;13;p2"/>
              <p:cNvSpPr/>
              <p:nvPr/>
            </p:nvSpPr>
            <p:spPr>
              <a:xfrm>
                <a:off x="839800" y="919124"/>
                <a:ext cx="3974400" cy="2068200"/>
              </a:xfrm>
              <a:prstGeom prst="rect">
                <a:avLst/>
              </a:pr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834429" y="2110751"/>
                <a:ext cx="3978741" cy="1520766"/>
                <a:chOff x="2998700" y="2493550"/>
                <a:chExt cx="3792889" cy="1947952"/>
              </a:xfrm>
            </p:grpSpPr>
            <p:sp>
              <p:nvSpPr>
                <p:cNvPr id="15" name="Google Shape;15;p2"/>
                <p:cNvSpPr/>
                <p:nvPr/>
              </p:nvSpPr>
              <p:spPr>
                <a:xfrm>
                  <a:off x="2998700" y="2493550"/>
                  <a:ext cx="3792889" cy="1947201"/>
                </a:xfrm>
                <a:custGeom>
                  <a:avLst/>
                  <a:gdLst/>
                  <a:ahLst/>
                  <a:cxnLst/>
                  <a:rect l="l" t="t" r="r" b="b"/>
                  <a:pathLst>
                    <a:path w="83059" h="42641" extrusionOk="0">
                      <a:moveTo>
                        <a:pt x="1" y="1"/>
                      </a:moveTo>
                      <a:lnTo>
                        <a:pt x="1" y="24913"/>
                      </a:lnTo>
                      <a:cubicBezTo>
                        <a:pt x="1" y="24913"/>
                        <a:pt x="728" y="35364"/>
                        <a:pt x="4913" y="36893"/>
                      </a:cubicBezTo>
                      <a:cubicBezTo>
                        <a:pt x="6993" y="37658"/>
                        <a:pt x="7407" y="37658"/>
                        <a:pt x="7614" y="37658"/>
                      </a:cubicBezTo>
                      <a:cubicBezTo>
                        <a:pt x="7821" y="37658"/>
                        <a:pt x="7821" y="37658"/>
                        <a:pt x="9074" y="38422"/>
                      </a:cubicBezTo>
                      <a:cubicBezTo>
                        <a:pt x="10376" y="39217"/>
                        <a:pt x="10643" y="39334"/>
                        <a:pt x="10898" y="39334"/>
                      </a:cubicBezTo>
                      <a:cubicBezTo>
                        <a:pt x="11005" y="39334"/>
                        <a:pt x="11110" y="39314"/>
                        <a:pt x="11289" y="39314"/>
                      </a:cubicBezTo>
                      <a:cubicBezTo>
                        <a:pt x="11503" y="39314"/>
                        <a:pt x="11824" y="39343"/>
                        <a:pt x="12382" y="39475"/>
                      </a:cubicBezTo>
                      <a:cubicBezTo>
                        <a:pt x="13743" y="39779"/>
                        <a:pt x="15084" y="40278"/>
                        <a:pt x="16529" y="40278"/>
                      </a:cubicBezTo>
                      <a:cubicBezTo>
                        <a:pt x="17345" y="40278"/>
                        <a:pt x="18194" y="40119"/>
                        <a:pt x="19099" y="39675"/>
                      </a:cubicBezTo>
                      <a:cubicBezTo>
                        <a:pt x="20696" y="38876"/>
                        <a:pt x="22956" y="38526"/>
                        <a:pt x="24936" y="38526"/>
                      </a:cubicBezTo>
                      <a:cubicBezTo>
                        <a:pt x="26062" y="38526"/>
                        <a:pt x="27098" y="38639"/>
                        <a:pt x="27871" y="38848"/>
                      </a:cubicBezTo>
                      <a:cubicBezTo>
                        <a:pt x="29976" y="39400"/>
                        <a:pt x="29274" y="41204"/>
                        <a:pt x="32608" y="41630"/>
                      </a:cubicBezTo>
                      <a:cubicBezTo>
                        <a:pt x="35036" y="41922"/>
                        <a:pt x="35921" y="42640"/>
                        <a:pt x="37144" y="42640"/>
                      </a:cubicBezTo>
                      <a:cubicBezTo>
                        <a:pt x="37599" y="42640"/>
                        <a:pt x="38102" y="42540"/>
                        <a:pt x="38748" y="42282"/>
                      </a:cubicBezTo>
                      <a:cubicBezTo>
                        <a:pt x="41104" y="41354"/>
                        <a:pt x="41455" y="41505"/>
                        <a:pt x="44412" y="41204"/>
                      </a:cubicBezTo>
                      <a:cubicBezTo>
                        <a:pt x="47370" y="40928"/>
                        <a:pt x="51956" y="40352"/>
                        <a:pt x="52808" y="39675"/>
                      </a:cubicBezTo>
                      <a:cubicBezTo>
                        <a:pt x="52910" y="39589"/>
                        <a:pt x="53017" y="39552"/>
                        <a:pt x="53134" y="39552"/>
                      </a:cubicBezTo>
                      <a:cubicBezTo>
                        <a:pt x="53914" y="39552"/>
                        <a:pt x="55085" y="41229"/>
                        <a:pt x="57339" y="41229"/>
                      </a:cubicBezTo>
                      <a:cubicBezTo>
                        <a:pt x="57495" y="41229"/>
                        <a:pt x="57655" y="41221"/>
                        <a:pt x="57821" y="41204"/>
                      </a:cubicBezTo>
                      <a:cubicBezTo>
                        <a:pt x="57969" y="41190"/>
                        <a:pt x="58114" y="41184"/>
                        <a:pt x="58258" y="41184"/>
                      </a:cubicBezTo>
                      <a:cubicBezTo>
                        <a:pt x="60398" y="41184"/>
                        <a:pt x="62114" y="42638"/>
                        <a:pt x="63927" y="42638"/>
                      </a:cubicBezTo>
                      <a:cubicBezTo>
                        <a:pt x="64389" y="42638"/>
                        <a:pt x="64857" y="42543"/>
                        <a:pt x="65340" y="42307"/>
                      </a:cubicBezTo>
                      <a:cubicBezTo>
                        <a:pt x="67697" y="41152"/>
                        <a:pt x="68192" y="40241"/>
                        <a:pt x="70911" y="40241"/>
                      </a:cubicBezTo>
                      <a:cubicBezTo>
                        <a:pt x="71083" y="40241"/>
                        <a:pt x="71264" y="40244"/>
                        <a:pt x="71455" y="40252"/>
                      </a:cubicBezTo>
                      <a:cubicBezTo>
                        <a:pt x="74435" y="40368"/>
                        <a:pt x="76571" y="41220"/>
                        <a:pt x="77965" y="41220"/>
                      </a:cubicBezTo>
                      <a:cubicBezTo>
                        <a:pt x="78072" y="41220"/>
                        <a:pt x="78174" y="41215"/>
                        <a:pt x="78272" y="41204"/>
                      </a:cubicBezTo>
                      <a:cubicBezTo>
                        <a:pt x="78740" y="41162"/>
                        <a:pt x="79428" y="41148"/>
                        <a:pt x="80137" y="41148"/>
                      </a:cubicBezTo>
                      <a:cubicBezTo>
                        <a:pt x="81555" y="41148"/>
                        <a:pt x="83059" y="41204"/>
                        <a:pt x="83059" y="41204"/>
                      </a:cubicBezTo>
                      <a:lnTo>
                        <a:pt x="83059" y="3735"/>
                      </a:lnTo>
                      <a:lnTo>
                        <a:pt x="82909" y="3735"/>
                      </a:lnTo>
                      <a:cubicBezTo>
                        <a:pt x="82633" y="3735"/>
                        <a:pt x="82432" y="3510"/>
                        <a:pt x="82432" y="3234"/>
                      </a:cubicBezTo>
                      <a:lnTo>
                        <a:pt x="82432" y="1830"/>
                      </a:lnTo>
                      <a:cubicBezTo>
                        <a:pt x="82432" y="1555"/>
                        <a:pt x="82633" y="1329"/>
                        <a:pt x="82909" y="1329"/>
                      </a:cubicBezTo>
                      <a:lnTo>
                        <a:pt x="83059" y="1329"/>
                      </a:lnTo>
                      <a:lnTo>
                        <a:pt x="83059" y="1"/>
                      </a:lnTo>
                      <a:lnTo>
                        <a:pt x="79901" y="1"/>
                      </a:lnTo>
                      <a:cubicBezTo>
                        <a:pt x="79876" y="151"/>
                        <a:pt x="79625" y="327"/>
                        <a:pt x="79575" y="878"/>
                      </a:cubicBezTo>
                      <a:cubicBezTo>
                        <a:pt x="79550" y="1104"/>
                        <a:pt x="79500" y="1229"/>
                        <a:pt x="79475" y="1329"/>
                      </a:cubicBezTo>
                      <a:lnTo>
                        <a:pt x="79625" y="1329"/>
                      </a:lnTo>
                      <a:cubicBezTo>
                        <a:pt x="79901" y="1329"/>
                        <a:pt x="80127" y="1555"/>
                        <a:pt x="80127" y="1830"/>
                      </a:cubicBezTo>
                      <a:lnTo>
                        <a:pt x="80127" y="3234"/>
                      </a:lnTo>
                      <a:cubicBezTo>
                        <a:pt x="80127" y="3510"/>
                        <a:pt x="79901" y="3735"/>
                        <a:pt x="79625" y="3735"/>
                      </a:cubicBezTo>
                      <a:lnTo>
                        <a:pt x="78172" y="3735"/>
                      </a:lnTo>
                      <a:cubicBezTo>
                        <a:pt x="77896" y="3735"/>
                        <a:pt x="77671" y="3510"/>
                        <a:pt x="77671" y="3234"/>
                      </a:cubicBezTo>
                      <a:lnTo>
                        <a:pt x="77671" y="1830"/>
                      </a:lnTo>
                      <a:cubicBezTo>
                        <a:pt x="77671" y="1555"/>
                        <a:pt x="77896" y="1329"/>
                        <a:pt x="78172" y="1329"/>
                      </a:cubicBezTo>
                      <a:lnTo>
                        <a:pt x="78523" y="1329"/>
                      </a:lnTo>
                      <a:cubicBezTo>
                        <a:pt x="78498" y="1179"/>
                        <a:pt x="78473" y="1028"/>
                        <a:pt x="78422" y="878"/>
                      </a:cubicBezTo>
                      <a:cubicBezTo>
                        <a:pt x="78322" y="502"/>
                        <a:pt x="78197" y="226"/>
                        <a:pt x="78072" y="1"/>
                      </a:cubicBezTo>
                      <a:lnTo>
                        <a:pt x="74813" y="1"/>
                      </a:lnTo>
                      <a:cubicBezTo>
                        <a:pt x="74964" y="252"/>
                        <a:pt x="74863" y="602"/>
                        <a:pt x="74813" y="878"/>
                      </a:cubicBezTo>
                      <a:cubicBezTo>
                        <a:pt x="74788" y="1028"/>
                        <a:pt x="74713" y="1179"/>
                        <a:pt x="74613" y="1329"/>
                      </a:cubicBezTo>
                      <a:lnTo>
                        <a:pt x="74889" y="1329"/>
                      </a:lnTo>
                      <a:cubicBezTo>
                        <a:pt x="75139" y="1329"/>
                        <a:pt x="75365" y="1555"/>
                        <a:pt x="75365" y="1830"/>
                      </a:cubicBezTo>
                      <a:lnTo>
                        <a:pt x="75365" y="3234"/>
                      </a:lnTo>
                      <a:cubicBezTo>
                        <a:pt x="75365" y="3510"/>
                        <a:pt x="75139" y="3735"/>
                        <a:pt x="74889" y="3735"/>
                      </a:cubicBezTo>
                      <a:lnTo>
                        <a:pt x="73410" y="3735"/>
                      </a:lnTo>
                      <a:cubicBezTo>
                        <a:pt x="73134" y="3735"/>
                        <a:pt x="72909" y="3510"/>
                        <a:pt x="72909" y="3234"/>
                      </a:cubicBezTo>
                      <a:lnTo>
                        <a:pt x="72909" y="1830"/>
                      </a:lnTo>
                      <a:cubicBezTo>
                        <a:pt x="72909" y="1555"/>
                        <a:pt x="73134" y="1329"/>
                        <a:pt x="73410" y="1329"/>
                      </a:cubicBezTo>
                      <a:lnTo>
                        <a:pt x="73435" y="1329"/>
                      </a:lnTo>
                      <a:cubicBezTo>
                        <a:pt x="73335" y="1179"/>
                        <a:pt x="73234" y="1003"/>
                        <a:pt x="73134" y="878"/>
                      </a:cubicBezTo>
                      <a:cubicBezTo>
                        <a:pt x="72984" y="577"/>
                        <a:pt x="72858" y="226"/>
                        <a:pt x="72783" y="1"/>
                      </a:cubicBezTo>
                      <a:lnTo>
                        <a:pt x="70152" y="1"/>
                      </a:lnTo>
                      <a:cubicBezTo>
                        <a:pt x="70026" y="1"/>
                        <a:pt x="69901" y="577"/>
                        <a:pt x="69926" y="853"/>
                      </a:cubicBezTo>
                      <a:cubicBezTo>
                        <a:pt x="69926" y="953"/>
                        <a:pt x="69976" y="1129"/>
                        <a:pt x="70001" y="1329"/>
                      </a:cubicBezTo>
                      <a:lnTo>
                        <a:pt x="70127" y="1329"/>
                      </a:lnTo>
                      <a:cubicBezTo>
                        <a:pt x="70402" y="1329"/>
                        <a:pt x="70628" y="1555"/>
                        <a:pt x="70628" y="1830"/>
                      </a:cubicBezTo>
                      <a:lnTo>
                        <a:pt x="70628" y="3234"/>
                      </a:lnTo>
                      <a:cubicBezTo>
                        <a:pt x="70628" y="3510"/>
                        <a:pt x="70402" y="3735"/>
                        <a:pt x="70127" y="3735"/>
                      </a:cubicBezTo>
                      <a:lnTo>
                        <a:pt x="68673" y="3735"/>
                      </a:lnTo>
                      <a:cubicBezTo>
                        <a:pt x="68397" y="3735"/>
                        <a:pt x="68172" y="3510"/>
                        <a:pt x="68172" y="3234"/>
                      </a:cubicBezTo>
                      <a:lnTo>
                        <a:pt x="68172" y="1830"/>
                      </a:lnTo>
                      <a:cubicBezTo>
                        <a:pt x="68172" y="1605"/>
                        <a:pt x="68322" y="1429"/>
                        <a:pt x="68523" y="1354"/>
                      </a:cubicBezTo>
                      <a:cubicBezTo>
                        <a:pt x="68523" y="1254"/>
                        <a:pt x="68523" y="1179"/>
                        <a:pt x="68498" y="1104"/>
                      </a:cubicBezTo>
                      <a:cubicBezTo>
                        <a:pt x="68447" y="878"/>
                        <a:pt x="68422" y="678"/>
                        <a:pt x="68498" y="252"/>
                      </a:cubicBezTo>
                      <a:cubicBezTo>
                        <a:pt x="68523" y="151"/>
                        <a:pt x="68548" y="51"/>
                        <a:pt x="68598" y="1"/>
                      </a:cubicBezTo>
                      <a:lnTo>
                        <a:pt x="65515" y="1"/>
                      </a:lnTo>
                      <a:cubicBezTo>
                        <a:pt x="65690" y="126"/>
                        <a:pt x="65816" y="277"/>
                        <a:pt x="65866" y="427"/>
                      </a:cubicBezTo>
                      <a:cubicBezTo>
                        <a:pt x="66117" y="1129"/>
                        <a:pt x="65315" y="803"/>
                        <a:pt x="65114" y="1329"/>
                      </a:cubicBezTo>
                      <a:lnTo>
                        <a:pt x="65365" y="1329"/>
                      </a:lnTo>
                      <a:cubicBezTo>
                        <a:pt x="65640" y="1329"/>
                        <a:pt x="65866" y="1555"/>
                        <a:pt x="65866" y="1830"/>
                      </a:cubicBezTo>
                      <a:lnTo>
                        <a:pt x="65866" y="3234"/>
                      </a:lnTo>
                      <a:cubicBezTo>
                        <a:pt x="65866" y="3510"/>
                        <a:pt x="65640" y="3735"/>
                        <a:pt x="65365" y="3735"/>
                      </a:cubicBezTo>
                      <a:lnTo>
                        <a:pt x="63911" y="3735"/>
                      </a:lnTo>
                      <a:cubicBezTo>
                        <a:pt x="63635" y="3735"/>
                        <a:pt x="63410" y="3510"/>
                        <a:pt x="63410" y="3234"/>
                      </a:cubicBezTo>
                      <a:lnTo>
                        <a:pt x="63410" y="1830"/>
                      </a:lnTo>
                      <a:cubicBezTo>
                        <a:pt x="63410" y="1730"/>
                        <a:pt x="63460" y="1655"/>
                        <a:pt x="63510" y="1580"/>
                      </a:cubicBezTo>
                      <a:cubicBezTo>
                        <a:pt x="63535" y="1379"/>
                        <a:pt x="63660" y="1104"/>
                        <a:pt x="63811" y="678"/>
                      </a:cubicBezTo>
                      <a:cubicBezTo>
                        <a:pt x="63886" y="402"/>
                        <a:pt x="63911" y="176"/>
                        <a:pt x="63886" y="1"/>
                      </a:cubicBezTo>
                      <a:lnTo>
                        <a:pt x="59700" y="1"/>
                      </a:lnTo>
                      <a:cubicBezTo>
                        <a:pt x="60076" y="126"/>
                        <a:pt x="60427" y="277"/>
                        <a:pt x="60553" y="302"/>
                      </a:cubicBezTo>
                      <a:cubicBezTo>
                        <a:pt x="60853" y="402"/>
                        <a:pt x="60477" y="903"/>
                        <a:pt x="60327" y="1329"/>
                      </a:cubicBezTo>
                      <a:lnTo>
                        <a:pt x="60628" y="1329"/>
                      </a:lnTo>
                      <a:cubicBezTo>
                        <a:pt x="60903" y="1329"/>
                        <a:pt x="61129" y="1555"/>
                        <a:pt x="61129" y="1830"/>
                      </a:cubicBezTo>
                      <a:lnTo>
                        <a:pt x="61129" y="3234"/>
                      </a:lnTo>
                      <a:cubicBezTo>
                        <a:pt x="61129" y="3510"/>
                        <a:pt x="60903" y="3735"/>
                        <a:pt x="60628" y="3735"/>
                      </a:cubicBezTo>
                      <a:lnTo>
                        <a:pt x="59149" y="3735"/>
                      </a:lnTo>
                      <a:cubicBezTo>
                        <a:pt x="58898" y="3735"/>
                        <a:pt x="58673" y="3510"/>
                        <a:pt x="58673" y="3234"/>
                      </a:cubicBezTo>
                      <a:lnTo>
                        <a:pt x="58673" y="1830"/>
                      </a:lnTo>
                      <a:cubicBezTo>
                        <a:pt x="58673" y="1555"/>
                        <a:pt x="58898" y="1329"/>
                        <a:pt x="59149" y="1329"/>
                      </a:cubicBezTo>
                      <a:cubicBezTo>
                        <a:pt x="59174" y="1003"/>
                        <a:pt x="58848" y="427"/>
                        <a:pt x="58573" y="1"/>
                      </a:cubicBezTo>
                      <a:lnTo>
                        <a:pt x="55766" y="1"/>
                      </a:lnTo>
                      <a:cubicBezTo>
                        <a:pt x="55665" y="327"/>
                        <a:pt x="55390" y="903"/>
                        <a:pt x="55139" y="1329"/>
                      </a:cubicBezTo>
                      <a:lnTo>
                        <a:pt x="55866" y="1329"/>
                      </a:lnTo>
                      <a:cubicBezTo>
                        <a:pt x="56142" y="1329"/>
                        <a:pt x="56367" y="1555"/>
                        <a:pt x="56367" y="1830"/>
                      </a:cubicBezTo>
                      <a:lnTo>
                        <a:pt x="56367" y="3234"/>
                      </a:lnTo>
                      <a:cubicBezTo>
                        <a:pt x="56367" y="3510"/>
                        <a:pt x="56142" y="3735"/>
                        <a:pt x="55866" y="3735"/>
                      </a:cubicBezTo>
                      <a:lnTo>
                        <a:pt x="54412" y="3735"/>
                      </a:lnTo>
                      <a:cubicBezTo>
                        <a:pt x="54137" y="3735"/>
                        <a:pt x="53911" y="3510"/>
                        <a:pt x="53911" y="3234"/>
                      </a:cubicBezTo>
                      <a:lnTo>
                        <a:pt x="53911" y="1830"/>
                      </a:lnTo>
                      <a:cubicBezTo>
                        <a:pt x="53911" y="1555"/>
                        <a:pt x="54137" y="1329"/>
                        <a:pt x="54412" y="1329"/>
                      </a:cubicBezTo>
                      <a:cubicBezTo>
                        <a:pt x="54412" y="1003"/>
                        <a:pt x="54237" y="477"/>
                        <a:pt x="54061" y="1"/>
                      </a:cubicBezTo>
                      <a:lnTo>
                        <a:pt x="51430" y="1"/>
                      </a:lnTo>
                      <a:cubicBezTo>
                        <a:pt x="51279" y="1"/>
                        <a:pt x="51154" y="577"/>
                        <a:pt x="51204" y="853"/>
                      </a:cubicBezTo>
                      <a:cubicBezTo>
                        <a:pt x="51204" y="953"/>
                        <a:pt x="51254" y="1154"/>
                        <a:pt x="51279" y="1354"/>
                      </a:cubicBezTo>
                      <a:cubicBezTo>
                        <a:pt x="51480" y="1429"/>
                        <a:pt x="51605" y="1605"/>
                        <a:pt x="51605" y="1830"/>
                      </a:cubicBezTo>
                      <a:lnTo>
                        <a:pt x="51605" y="3234"/>
                      </a:lnTo>
                      <a:cubicBezTo>
                        <a:pt x="51605" y="3510"/>
                        <a:pt x="51405" y="3735"/>
                        <a:pt x="51129" y="3735"/>
                      </a:cubicBezTo>
                      <a:lnTo>
                        <a:pt x="49650" y="3735"/>
                      </a:lnTo>
                      <a:cubicBezTo>
                        <a:pt x="49375" y="3735"/>
                        <a:pt x="49149" y="3510"/>
                        <a:pt x="49149" y="3234"/>
                      </a:cubicBezTo>
                      <a:lnTo>
                        <a:pt x="49149" y="1830"/>
                      </a:lnTo>
                      <a:cubicBezTo>
                        <a:pt x="49149" y="1555"/>
                        <a:pt x="49375" y="1329"/>
                        <a:pt x="49650" y="1329"/>
                      </a:cubicBezTo>
                      <a:lnTo>
                        <a:pt x="49801" y="1329"/>
                      </a:lnTo>
                      <a:cubicBezTo>
                        <a:pt x="49801" y="1254"/>
                        <a:pt x="49776" y="1154"/>
                        <a:pt x="49776" y="1104"/>
                      </a:cubicBezTo>
                      <a:cubicBezTo>
                        <a:pt x="49700" y="878"/>
                        <a:pt x="49700" y="678"/>
                        <a:pt x="49776" y="252"/>
                      </a:cubicBezTo>
                      <a:cubicBezTo>
                        <a:pt x="49776" y="151"/>
                        <a:pt x="49826" y="51"/>
                        <a:pt x="49876" y="1"/>
                      </a:cubicBezTo>
                      <a:lnTo>
                        <a:pt x="45515" y="1"/>
                      </a:lnTo>
                      <a:cubicBezTo>
                        <a:pt x="45540" y="151"/>
                        <a:pt x="45590" y="327"/>
                        <a:pt x="45640" y="552"/>
                      </a:cubicBezTo>
                      <a:cubicBezTo>
                        <a:pt x="45741" y="978"/>
                        <a:pt x="45841" y="1204"/>
                        <a:pt x="45916" y="1329"/>
                      </a:cubicBezTo>
                      <a:lnTo>
                        <a:pt x="46367" y="1329"/>
                      </a:lnTo>
                      <a:cubicBezTo>
                        <a:pt x="46643" y="1329"/>
                        <a:pt x="46868" y="1555"/>
                        <a:pt x="46868" y="1830"/>
                      </a:cubicBezTo>
                      <a:lnTo>
                        <a:pt x="46868" y="3234"/>
                      </a:lnTo>
                      <a:cubicBezTo>
                        <a:pt x="46868" y="3510"/>
                        <a:pt x="46643" y="3735"/>
                        <a:pt x="46367" y="3735"/>
                      </a:cubicBezTo>
                      <a:lnTo>
                        <a:pt x="44913" y="3735"/>
                      </a:lnTo>
                      <a:cubicBezTo>
                        <a:pt x="44638" y="3735"/>
                        <a:pt x="44412" y="3510"/>
                        <a:pt x="44412" y="3234"/>
                      </a:cubicBezTo>
                      <a:lnTo>
                        <a:pt x="44412" y="1830"/>
                      </a:lnTo>
                      <a:cubicBezTo>
                        <a:pt x="44412" y="1555"/>
                        <a:pt x="44638" y="1329"/>
                        <a:pt x="44913" y="1329"/>
                      </a:cubicBezTo>
                      <a:lnTo>
                        <a:pt x="45064" y="1329"/>
                      </a:lnTo>
                      <a:cubicBezTo>
                        <a:pt x="44913" y="1079"/>
                        <a:pt x="44763" y="803"/>
                        <a:pt x="44688" y="552"/>
                      </a:cubicBezTo>
                      <a:cubicBezTo>
                        <a:pt x="44638" y="352"/>
                        <a:pt x="44613" y="176"/>
                        <a:pt x="44613" y="1"/>
                      </a:cubicBezTo>
                      <a:lnTo>
                        <a:pt x="40753" y="1"/>
                      </a:lnTo>
                      <a:cubicBezTo>
                        <a:pt x="40728" y="151"/>
                        <a:pt x="40753" y="352"/>
                        <a:pt x="40678" y="602"/>
                      </a:cubicBezTo>
                      <a:cubicBezTo>
                        <a:pt x="40553" y="1028"/>
                        <a:pt x="40828" y="1329"/>
                        <a:pt x="40678" y="1329"/>
                      </a:cubicBezTo>
                      <a:lnTo>
                        <a:pt x="41605" y="1329"/>
                      </a:lnTo>
                      <a:cubicBezTo>
                        <a:pt x="41881" y="1329"/>
                        <a:pt x="42106" y="1555"/>
                        <a:pt x="42106" y="1830"/>
                      </a:cubicBezTo>
                      <a:lnTo>
                        <a:pt x="42106" y="3234"/>
                      </a:lnTo>
                      <a:cubicBezTo>
                        <a:pt x="42106" y="3510"/>
                        <a:pt x="41881" y="3735"/>
                        <a:pt x="41605" y="3735"/>
                      </a:cubicBezTo>
                      <a:lnTo>
                        <a:pt x="40152" y="3735"/>
                      </a:lnTo>
                      <a:cubicBezTo>
                        <a:pt x="39876" y="3735"/>
                        <a:pt x="39650" y="3510"/>
                        <a:pt x="39650" y="3234"/>
                      </a:cubicBezTo>
                      <a:lnTo>
                        <a:pt x="39650" y="1830"/>
                      </a:lnTo>
                      <a:cubicBezTo>
                        <a:pt x="39650" y="1555"/>
                        <a:pt x="39876" y="1329"/>
                        <a:pt x="40152" y="1329"/>
                      </a:cubicBezTo>
                      <a:cubicBezTo>
                        <a:pt x="40001" y="1329"/>
                        <a:pt x="40051" y="828"/>
                        <a:pt x="40051" y="552"/>
                      </a:cubicBezTo>
                      <a:cubicBezTo>
                        <a:pt x="40051" y="402"/>
                        <a:pt x="39976" y="151"/>
                        <a:pt x="39926" y="1"/>
                      </a:cubicBezTo>
                      <a:lnTo>
                        <a:pt x="36893" y="1"/>
                      </a:lnTo>
                      <a:cubicBezTo>
                        <a:pt x="36768" y="1"/>
                        <a:pt x="36643" y="577"/>
                        <a:pt x="36668" y="853"/>
                      </a:cubicBezTo>
                      <a:cubicBezTo>
                        <a:pt x="36668" y="953"/>
                        <a:pt x="36718" y="1129"/>
                        <a:pt x="36743" y="1329"/>
                      </a:cubicBezTo>
                      <a:lnTo>
                        <a:pt x="36868" y="1329"/>
                      </a:lnTo>
                      <a:cubicBezTo>
                        <a:pt x="37144" y="1329"/>
                        <a:pt x="37370" y="1555"/>
                        <a:pt x="37370" y="1830"/>
                      </a:cubicBezTo>
                      <a:lnTo>
                        <a:pt x="37370" y="3234"/>
                      </a:lnTo>
                      <a:cubicBezTo>
                        <a:pt x="37370" y="3510"/>
                        <a:pt x="37144" y="3735"/>
                        <a:pt x="36868" y="3735"/>
                      </a:cubicBezTo>
                      <a:lnTo>
                        <a:pt x="35415" y="3735"/>
                      </a:lnTo>
                      <a:cubicBezTo>
                        <a:pt x="35139" y="3735"/>
                        <a:pt x="34913" y="3510"/>
                        <a:pt x="34913" y="3234"/>
                      </a:cubicBezTo>
                      <a:lnTo>
                        <a:pt x="34913" y="1830"/>
                      </a:lnTo>
                      <a:cubicBezTo>
                        <a:pt x="34913" y="1605"/>
                        <a:pt x="35064" y="1429"/>
                        <a:pt x="35264" y="1354"/>
                      </a:cubicBezTo>
                      <a:cubicBezTo>
                        <a:pt x="35264" y="1254"/>
                        <a:pt x="35264" y="1179"/>
                        <a:pt x="35239" y="1104"/>
                      </a:cubicBezTo>
                      <a:cubicBezTo>
                        <a:pt x="35164" y="878"/>
                        <a:pt x="35164" y="678"/>
                        <a:pt x="35239" y="252"/>
                      </a:cubicBezTo>
                      <a:cubicBezTo>
                        <a:pt x="35264" y="151"/>
                        <a:pt x="35289" y="51"/>
                        <a:pt x="35339" y="1"/>
                      </a:cubicBezTo>
                      <a:lnTo>
                        <a:pt x="31705" y="1"/>
                      </a:lnTo>
                      <a:cubicBezTo>
                        <a:pt x="31430" y="327"/>
                        <a:pt x="31430" y="552"/>
                        <a:pt x="31555" y="1329"/>
                      </a:cubicBezTo>
                      <a:lnTo>
                        <a:pt x="32106" y="1329"/>
                      </a:lnTo>
                      <a:cubicBezTo>
                        <a:pt x="32382" y="1329"/>
                        <a:pt x="32608" y="1555"/>
                        <a:pt x="32608" y="1830"/>
                      </a:cubicBezTo>
                      <a:lnTo>
                        <a:pt x="32608" y="3234"/>
                      </a:lnTo>
                      <a:cubicBezTo>
                        <a:pt x="32608" y="3510"/>
                        <a:pt x="32382" y="3735"/>
                        <a:pt x="32106" y="3735"/>
                      </a:cubicBezTo>
                      <a:lnTo>
                        <a:pt x="30653" y="3735"/>
                      </a:lnTo>
                      <a:cubicBezTo>
                        <a:pt x="30377" y="3735"/>
                        <a:pt x="30151" y="3510"/>
                        <a:pt x="30151" y="3234"/>
                      </a:cubicBezTo>
                      <a:lnTo>
                        <a:pt x="30151" y="1830"/>
                      </a:lnTo>
                      <a:cubicBezTo>
                        <a:pt x="30151" y="1605"/>
                        <a:pt x="30302" y="1429"/>
                        <a:pt x="30527" y="1354"/>
                      </a:cubicBezTo>
                      <a:cubicBezTo>
                        <a:pt x="30603" y="1229"/>
                        <a:pt x="30678" y="1104"/>
                        <a:pt x="30703" y="1003"/>
                      </a:cubicBezTo>
                      <a:cubicBezTo>
                        <a:pt x="30728" y="778"/>
                        <a:pt x="30552" y="277"/>
                        <a:pt x="30452" y="1"/>
                      </a:cubicBezTo>
                      <a:lnTo>
                        <a:pt x="28522" y="1"/>
                      </a:lnTo>
                      <a:cubicBezTo>
                        <a:pt x="28347" y="126"/>
                        <a:pt x="28146" y="327"/>
                        <a:pt x="28021" y="577"/>
                      </a:cubicBezTo>
                      <a:cubicBezTo>
                        <a:pt x="27821" y="928"/>
                        <a:pt x="27846" y="1530"/>
                        <a:pt x="27846" y="1780"/>
                      </a:cubicBezTo>
                      <a:cubicBezTo>
                        <a:pt x="27846" y="1805"/>
                        <a:pt x="27871" y="1805"/>
                        <a:pt x="27871" y="1830"/>
                      </a:cubicBezTo>
                      <a:lnTo>
                        <a:pt x="27871" y="1906"/>
                      </a:lnTo>
                      <a:lnTo>
                        <a:pt x="27871" y="3234"/>
                      </a:lnTo>
                      <a:cubicBezTo>
                        <a:pt x="27871" y="3510"/>
                        <a:pt x="27645" y="3735"/>
                        <a:pt x="27369" y="3735"/>
                      </a:cubicBezTo>
                      <a:lnTo>
                        <a:pt x="25891" y="3735"/>
                      </a:lnTo>
                      <a:cubicBezTo>
                        <a:pt x="25615" y="3735"/>
                        <a:pt x="25415" y="3510"/>
                        <a:pt x="25415" y="3234"/>
                      </a:cubicBezTo>
                      <a:lnTo>
                        <a:pt x="25415" y="1830"/>
                      </a:lnTo>
                      <a:cubicBezTo>
                        <a:pt x="25415" y="1730"/>
                        <a:pt x="25440" y="1630"/>
                        <a:pt x="25490" y="1555"/>
                      </a:cubicBezTo>
                      <a:cubicBezTo>
                        <a:pt x="25490" y="1555"/>
                        <a:pt x="25791" y="1054"/>
                        <a:pt x="25490" y="753"/>
                      </a:cubicBezTo>
                      <a:cubicBezTo>
                        <a:pt x="25189" y="452"/>
                        <a:pt x="24437" y="1"/>
                        <a:pt x="24437" y="1"/>
                      </a:cubicBezTo>
                      <a:lnTo>
                        <a:pt x="22232" y="1"/>
                      </a:lnTo>
                      <a:cubicBezTo>
                        <a:pt x="21931" y="201"/>
                        <a:pt x="21881" y="427"/>
                        <a:pt x="22006" y="853"/>
                      </a:cubicBezTo>
                      <a:cubicBezTo>
                        <a:pt x="22081" y="1104"/>
                        <a:pt x="22056" y="1229"/>
                        <a:pt x="22006" y="1329"/>
                      </a:cubicBezTo>
                      <a:lnTo>
                        <a:pt x="22608" y="1329"/>
                      </a:lnTo>
                      <a:cubicBezTo>
                        <a:pt x="22883" y="1329"/>
                        <a:pt x="23109" y="1555"/>
                        <a:pt x="23109" y="1830"/>
                      </a:cubicBezTo>
                      <a:lnTo>
                        <a:pt x="23109" y="3234"/>
                      </a:lnTo>
                      <a:cubicBezTo>
                        <a:pt x="23109" y="3510"/>
                        <a:pt x="22883" y="3735"/>
                        <a:pt x="22608" y="3735"/>
                      </a:cubicBezTo>
                      <a:lnTo>
                        <a:pt x="21154" y="3735"/>
                      </a:lnTo>
                      <a:cubicBezTo>
                        <a:pt x="20878" y="3735"/>
                        <a:pt x="20653" y="3510"/>
                        <a:pt x="20653" y="3234"/>
                      </a:cubicBezTo>
                      <a:lnTo>
                        <a:pt x="20653" y="1830"/>
                      </a:lnTo>
                      <a:cubicBezTo>
                        <a:pt x="20653" y="1655"/>
                        <a:pt x="20753" y="1505"/>
                        <a:pt x="20903" y="1404"/>
                      </a:cubicBezTo>
                      <a:cubicBezTo>
                        <a:pt x="20878" y="1204"/>
                        <a:pt x="20878" y="903"/>
                        <a:pt x="20828" y="577"/>
                      </a:cubicBezTo>
                      <a:cubicBezTo>
                        <a:pt x="20728" y="26"/>
                        <a:pt x="20477" y="1"/>
                        <a:pt x="20352" y="1"/>
                      </a:cubicBezTo>
                      <a:lnTo>
                        <a:pt x="18146" y="1"/>
                      </a:lnTo>
                      <a:cubicBezTo>
                        <a:pt x="18021" y="1"/>
                        <a:pt x="17896" y="577"/>
                        <a:pt x="17946" y="853"/>
                      </a:cubicBezTo>
                      <a:cubicBezTo>
                        <a:pt x="17946" y="953"/>
                        <a:pt x="17996" y="1154"/>
                        <a:pt x="18021" y="1354"/>
                      </a:cubicBezTo>
                      <a:cubicBezTo>
                        <a:pt x="18222" y="1429"/>
                        <a:pt x="18347" y="1605"/>
                        <a:pt x="18347" y="1830"/>
                      </a:cubicBezTo>
                      <a:lnTo>
                        <a:pt x="18347" y="3234"/>
                      </a:lnTo>
                      <a:cubicBezTo>
                        <a:pt x="18347" y="3510"/>
                        <a:pt x="18121" y="3735"/>
                        <a:pt x="17871" y="3735"/>
                      </a:cubicBezTo>
                      <a:lnTo>
                        <a:pt x="16392" y="3735"/>
                      </a:lnTo>
                      <a:cubicBezTo>
                        <a:pt x="16116" y="3735"/>
                        <a:pt x="15891" y="3510"/>
                        <a:pt x="15891" y="3234"/>
                      </a:cubicBezTo>
                      <a:lnTo>
                        <a:pt x="15891" y="1830"/>
                      </a:lnTo>
                      <a:cubicBezTo>
                        <a:pt x="15891" y="1555"/>
                        <a:pt x="16116" y="1329"/>
                        <a:pt x="16392" y="1329"/>
                      </a:cubicBezTo>
                      <a:lnTo>
                        <a:pt x="16542" y="1329"/>
                      </a:lnTo>
                      <a:cubicBezTo>
                        <a:pt x="16542" y="1254"/>
                        <a:pt x="16517" y="1154"/>
                        <a:pt x="16517" y="1104"/>
                      </a:cubicBezTo>
                      <a:cubicBezTo>
                        <a:pt x="16442" y="878"/>
                        <a:pt x="16442" y="678"/>
                        <a:pt x="16517" y="252"/>
                      </a:cubicBezTo>
                      <a:cubicBezTo>
                        <a:pt x="16517" y="151"/>
                        <a:pt x="16567" y="51"/>
                        <a:pt x="16618" y="1"/>
                      </a:cubicBezTo>
                      <a:lnTo>
                        <a:pt x="15440" y="1"/>
                      </a:lnTo>
                      <a:cubicBezTo>
                        <a:pt x="15440" y="1"/>
                        <a:pt x="15339" y="126"/>
                        <a:pt x="15014" y="277"/>
                      </a:cubicBezTo>
                      <a:cubicBezTo>
                        <a:pt x="14663" y="452"/>
                        <a:pt x="14161" y="352"/>
                        <a:pt x="13936" y="627"/>
                      </a:cubicBezTo>
                      <a:cubicBezTo>
                        <a:pt x="13710" y="903"/>
                        <a:pt x="13635" y="1404"/>
                        <a:pt x="13610" y="1830"/>
                      </a:cubicBezTo>
                      <a:lnTo>
                        <a:pt x="13610" y="3234"/>
                      </a:lnTo>
                      <a:cubicBezTo>
                        <a:pt x="13610" y="3510"/>
                        <a:pt x="13384" y="3735"/>
                        <a:pt x="13109" y="3735"/>
                      </a:cubicBezTo>
                      <a:lnTo>
                        <a:pt x="11655" y="3735"/>
                      </a:lnTo>
                      <a:cubicBezTo>
                        <a:pt x="11379" y="3735"/>
                        <a:pt x="11154" y="3510"/>
                        <a:pt x="11154" y="3234"/>
                      </a:cubicBezTo>
                      <a:lnTo>
                        <a:pt x="11154" y="1830"/>
                      </a:lnTo>
                      <a:cubicBezTo>
                        <a:pt x="11154" y="1655"/>
                        <a:pt x="11254" y="1480"/>
                        <a:pt x="11404" y="1404"/>
                      </a:cubicBezTo>
                      <a:cubicBezTo>
                        <a:pt x="11455" y="1229"/>
                        <a:pt x="11605" y="978"/>
                        <a:pt x="11655" y="853"/>
                      </a:cubicBezTo>
                      <a:cubicBezTo>
                        <a:pt x="11755" y="627"/>
                        <a:pt x="11154" y="1"/>
                        <a:pt x="11154" y="1"/>
                      </a:cubicBezTo>
                      <a:lnTo>
                        <a:pt x="8723" y="1"/>
                      </a:lnTo>
                      <a:cubicBezTo>
                        <a:pt x="8597" y="1"/>
                        <a:pt x="8472" y="577"/>
                        <a:pt x="8497" y="853"/>
                      </a:cubicBezTo>
                      <a:cubicBezTo>
                        <a:pt x="8522" y="953"/>
                        <a:pt x="8547" y="1179"/>
                        <a:pt x="8597" y="1404"/>
                      </a:cubicBezTo>
                      <a:cubicBezTo>
                        <a:pt x="8748" y="1480"/>
                        <a:pt x="8848" y="1630"/>
                        <a:pt x="8848" y="1830"/>
                      </a:cubicBezTo>
                      <a:lnTo>
                        <a:pt x="8848" y="3234"/>
                      </a:lnTo>
                      <a:cubicBezTo>
                        <a:pt x="8848" y="3510"/>
                        <a:pt x="8623" y="3735"/>
                        <a:pt x="8347" y="3735"/>
                      </a:cubicBezTo>
                      <a:lnTo>
                        <a:pt x="6893" y="3735"/>
                      </a:lnTo>
                      <a:cubicBezTo>
                        <a:pt x="6617" y="3735"/>
                        <a:pt x="6392" y="3510"/>
                        <a:pt x="6392" y="3234"/>
                      </a:cubicBezTo>
                      <a:lnTo>
                        <a:pt x="6392" y="1830"/>
                      </a:lnTo>
                      <a:cubicBezTo>
                        <a:pt x="6392" y="1555"/>
                        <a:pt x="6617" y="1329"/>
                        <a:pt x="6893" y="1329"/>
                      </a:cubicBezTo>
                      <a:lnTo>
                        <a:pt x="7094" y="1329"/>
                      </a:lnTo>
                      <a:cubicBezTo>
                        <a:pt x="7094" y="1254"/>
                        <a:pt x="7094" y="1154"/>
                        <a:pt x="7069" y="1104"/>
                      </a:cubicBezTo>
                      <a:cubicBezTo>
                        <a:pt x="7018" y="878"/>
                        <a:pt x="6993" y="678"/>
                        <a:pt x="7069" y="252"/>
                      </a:cubicBezTo>
                      <a:cubicBezTo>
                        <a:pt x="7094" y="151"/>
                        <a:pt x="7119" y="51"/>
                        <a:pt x="7169" y="1"/>
                      </a:cubicBezTo>
                      <a:lnTo>
                        <a:pt x="4763" y="1"/>
                      </a:lnTo>
                      <a:cubicBezTo>
                        <a:pt x="4587" y="126"/>
                        <a:pt x="4387" y="327"/>
                        <a:pt x="4262" y="577"/>
                      </a:cubicBezTo>
                      <a:cubicBezTo>
                        <a:pt x="4061" y="928"/>
                        <a:pt x="4086" y="1530"/>
                        <a:pt x="4086" y="1780"/>
                      </a:cubicBezTo>
                      <a:cubicBezTo>
                        <a:pt x="4086" y="1805"/>
                        <a:pt x="4111" y="1805"/>
                        <a:pt x="4111" y="1830"/>
                      </a:cubicBezTo>
                      <a:lnTo>
                        <a:pt x="4111" y="1906"/>
                      </a:lnTo>
                      <a:lnTo>
                        <a:pt x="4111" y="3234"/>
                      </a:lnTo>
                      <a:cubicBezTo>
                        <a:pt x="4111" y="3510"/>
                        <a:pt x="3886" y="3735"/>
                        <a:pt x="3610" y="3735"/>
                      </a:cubicBezTo>
                      <a:lnTo>
                        <a:pt x="2131" y="3735"/>
                      </a:lnTo>
                      <a:cubicBezTo>
                        <a:pt x="1881" y="3735"/>
                        <a:pt x="1655" y="3510"/>
                        <a:pt x="1655" y="3234"/>
                      </a:cubicBezTo>
                      <a:lnTo>
                        <a:pt x="1655" y="1830"/>
                      </a:lnTo>
                      <a:cubicBezTo>
                        <a:pt x="1655" y="1730"/>
                        <a:pt x="1680" y="1630"/>
                        <a:pt x="1755" y="1555"/>
                      </a:cubicBezTo>
                      <a:lnTo>
                        <a:pt x="1730" y="1555"/>
                      </a:lnTo>
                      <a:cubicBezTo>
                        <a:pt x="1730" y="1555"/>
                        <a:pt x="2031" y="1054"/>
                        <a:pt x="1730" y="753"/>
                      </a:cubicBezTo>
                      <a:cubicBezTo>
                        <a:pt x="1429" y="452"/>
                        <a:pt x="678" y="1"/>
                        <a:pt x="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419269" y="4276743"/>
                  <a:ext cx="885170" cy="164759"/>
                </a:xfrm>
                <a:custGeom>
                  <a:avLst/>
                  <a:gdLst/>
                  <a:ahLst/>
                  <a:cxnLst/>
                  <a:rect l="l" t="t" r="r" b="b"/>
                  <a:pathLst>
                    <a:path w="19384" h="3608" extrusionOk="0">
                      <a:moveTo>
                        <a:pt x="16111" y="0"/>
                      </a:moveTo>
                      <a:cubicBezTo>
                        <a:pt x="15556" y="0"/>
                        <a:pt x="14959" y="440"/>
                        <a:pt x="13986" y="826"/>
                      </a:cubicBezTo>
                      <a:cubicBezTo>
                        <a:pt x="12682" y="1352"/>
                        <a:pt x="12682" y="1452"/>
                        <a:pt x="11555" y="2304"/>
                      </a:cubicBezTo>
                      <a:cubicBezTo>
                        <a:pt x="11261" y="2525"/>
                        <a:pt x="10940" y="2610"/>
                        <a:pt x="10618" y="2610"/>
                      </a:cubicBezTo>
                      <a:cubicBezTo>
                        <a:pt x="9734" y="2610"/>
                        <a:pt x="8846" y="1967"/>
                        <a:pt x="8497" y="1728"/>
                      </a:cubicBezTo>
                      <a:cubicBezTo>
                        <a:pt x="7996" y="1427"/>
                        <a:pt x="6793" y="1001"/>
                        <a:pt x="6166" y="926"/>
                      </a:cubicBezTo>
                      <a:cubicBezTo>
                        <a:pt x="6132" y="922"/>
                        <a:pt x="6096" y="920"/>
                        <a:pt x="6060" y="920"/>
                      </a:cubicBezTo>
                      <a:cubicBezTo>
                        <a:pt x="5502" y="920"/>
                        <a:pt x="4717" y="1375"/>
                        <a:pt x="4034" y="1375"/>
                      </a:cubicBezTo>
                      <a:cubicBezTo>
                        <a:pt x="3949" y="1375"/>
                        <a:pt x="3866" y="1368"/>
                        <a:pt x="3785" y="1352"/>
                      </a:cubicBezTo>
                      <a:cubicBezTo>
                        <a:pt x="3033" y="1227"/>
                        <a:pt x="3334" y="1327"/>
                        <a:pt x="2482" y="976"/>
                      </a:cubicBezTo>
                      <a:cubicBezTo>
                        <a:pt x="1605" y="625"/>
                        <a:pt x="1" y="525"/>
                        <a:pt x="1" y="525"/>
                      </a:cubicBezTo>
                      <a:lnTo>
                        <a:pt x="1" y="525"/>
                      </a:lnTo>
                      <a:cubicBezTo>
                        <a:pt x="1" y="525"/>
                        <a:pt x="627" y="776"/>
                        <a:pt x="1479" y="1227"/>
                      </a:cubicBezTo>
                      <a:cubicBezTo>
                        <a:pt x="2357" y="1678"/>
                        <a:pt x="3434" y="2079"/>
                        <a:pt x="4261" y="2179"/>
                      </a:cubicBezTo>
                      <a:cubicBezTo>
                        <a:pt x="5063" y="2279"/>
                        <a:pt x="6266" y="2129"/>
                        <a:pt x="7695" y="2705"/>
                      </a:cubicBezTo>
                      <a:cubicBezTo>
                        <a:pt x="9124" y="3307"/>
                        <a:pt x="10703" y="3583"/>
                        <a:pt x="11429" y="3608"/>
                      </a:cubicBezTo>
                      <a:cubicBezTo>
                        <a:pt x="12131" y="3608"/>
                        <a:pt x="14287" y="2154"/>
                        <a:pt x="15540" y="1553"/>
                      </a:cubicBezTo>
                      <a:cubicBezTo>
                        <a:pt x="16142" y="1245"/>
                        <a:pt x="17045" y="1167"/>
                        <a:pt x="17809" y="1167"/>
                      </a:cubicBezTo>
                      <a:cubicBezTo>
                        <a:pt x="18604" y="1167"/>
                        <a:pt x="19249" y="1252"/>
                        <a:pt x="19249" y="1252"/>
                      </a:cubicBezTo>
                      <a:cubicBezTo>
                        <a:pt x="19249" y="1252"/>
                        <a:pt x="19302" y="1268"/>
                        <a:pt x="19335" y="1268"/>
                      </a:cubicBezTo>
                      <a:cubicBezTo>
                        <a:pt x="19374" y="1268"/>
                        <a:pt x="19384" y="1246"/>
                        <a:pt x="19249" y="1152"/>
                      </a:cubicBezTo>
                      <a:cubicBezTo>
                        <a:pt x="18998" y="976"/>
                        <a:pt x="17469" y="726"/>
                        <a:pt x="16718" y="199"/>
                      </a:cubicBezTo>
                      <a:cubicBezTo>
                        <a:pt x="16510" y="59"/>
                        <a:pt x="16313" y="0"/>
                        <a:pt x="1611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225606" y="4258340"/>
                  <a:ext cx="337647" cy="149964"/>
                </a:xfrm>
                <a:custGeom>
                  <a:avLst/>
                  <a:gdLst/>
                  <a:ahLst/>
                  <a:cxnLst/>
                  <a:rect l="l" t="t" r="r" b="b"/>
                  <a:pathLst>
                    <a:path w="7394" h="3284" extrusionOk="0">
                      <a:moveTo>
                        <a:pt x="76" y="0"/>
                      </a:moveTo>
                      <a:cubicBezTo>
                        <a:pt x="27" y="0"/>
                        <a:pt x="0" y="1"/>
                        <a:pt x="0" y="1"/>
                      </a:cubicBezTo>
                      <a:cubicBezTo>
                        <a:pt x="0" y="1"/>
                        <a:pt x="1604" y="502"/>
                        <a:pt x="2131" y="1003"/>
                      </a:cubicBezTo>
                      <a:cubicBezTo>
                        <a:pt x="2632" y="1479"/>
                        <a:pt x="3208" y="2306"/>
                        <a:pt x="4461" y="2682"/>
                      </a:cubicBezTo>
                      <a:cubicBezTo>
                        <a:pt x="5715" y="3058"/>
                        <a:pt x="7394" y="3284"/>
                        <a:pt x="7394" y="3284"/>
                      </a:cubicBezTo>
                      <a:cubicBezTo>
                        <a:pt x="7394" y="3284"/>
                        <a:pt x="7168" y="2833"/>
                        <a:pt x="6266" y="2833"/>
                      </a:cubicBezTo>
                      <a:cubicBezTo>
                        <a:pt x="5364" y="2833"/>
                        <a:pt x="4812" y="2256"/>
                        <a:pt x="4060" y="1956"/>
                      </a:cubicBezTo>
                      <a:cubicBezTo>
                        <a:pt x="3334" y="1655"/>
                        <a:pt x="3684" y="677"/>
                        <a:pt x="2707" y="327"/>
                      </a:cubicBezTo>
                      <a:cubicBezTo>
                        <a:pt x="1852" y="20"/>
                        <a:pt x="421" y="0"/>
                        <a:pt x="7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998700" y="3631186"/>
                  <a:ext cx="689678" cy="694747"/>
                </a:xfrm>
                <a:custGeom>
                  <a:avLst/>
                  <a:gdLst/>
                  <a:ahLst/>
                  <a:cxnLst/>
                  <a:rect l="l" t="t" r="r" b="b"/>
                  <a:pathLst>
                    <a:path w="15103" h="15214" extrusionOk="0">
                      <a:moveTo>
                        <a:pt x="1" y="0"/>
                      </a:moveTo>
                      <a:lnTo>
                        <a:pt x="26" y="226"/>
                      </a:lnTo>
                      <a:cubicBezTo>
                        <a:pt x="26" y="226"/>
                        <a:pt x="93" y="893"/>
                        <a:pt x="251" y="1714"/>
                      </a:cubicBezTo>
                      <a:lnTo>
                        <a:pt x="251" y="1714"/>
                      </a:lnTo>
                      <a:cubicBezTo>
                        <a:pt x="114" y="786"/>
                        <a:pt x="1" y="1"/>
                        <a:pt x="1" y="0"/>
                      </a:cubicBezTo>
                      <a:close/>
                      <a:moveTo>
                        <a:pt x="251" y="1714"/>
                      </a:moveTo>
                      <a:cubicBezTo>
                        <a:pt x="429" y="2924"/>
                        <a:pt x="646" y="4378"/>
                        <a:pt x="703" y="4662"/>
                      </a:cubicBezTo>
                      <a:cubicBezTo>
                        <a:pt x="828" y="5138"/>
                        <a:pt x="1079" y="7644"/>
                        <a:pt x="2607" y="9850"/>
                      </a:cubicBezTo>
                      <a:cubicBezTo>
                        <a:pt x="4111" y="12056"/>
                        <a:pt x="5790" y="12281"/>
                        <a:pt x="6943" y="12632"/>
                      </a:cubicBezTo>
                      <a:cubicBezTo>
                        <a:pt x="8121" y="13008"/>
                        <a:pt x="8096" y="13434"/>
                        <a:pt x="10402" y="14286"/>
                      </a:cubicBezTo>
                      <a:cubicBezTo>
                        <a:pt x="12733" y="15113"/>
                        <a:pt x="14838" y="15163"/>
                        <a:pt x="14988" y="15213"/>
                      </a:cubicBezTo>
                      <a:cubicBezTo>
                        <a:pt x="14990" y="15214"/>
                        <a:pt x="14991" y="15214"/>
                        <a:pt x="14992" y="15214"/>
                      </a:cubicBezTo>
                      <a:cubicBezTo>
                        <a:pt x="15103" y="15214"/>
                        <a:pt x="13346" y="14008"/>
                        <a:pt x="12056" y="13735"/>
                      </a:cubicBezTo>
                      <a:cubicBezTo>
                        <a:pt x="10753" y="13459"/>
                        <a:pt x="10552" y="13660"/>
                        <a:pt x="9650" y="11930"/>
                      </a:cubicBezTo>
                      <a:cubicBezTo>
                        <a:pt x="9170" y="10984"/>
                        <a:pt x="8466" y="10788"/>
                        <a:pt x="7704" y="10788"/>
                      </a:cubicBezTo>
                      <a:cubicBezTo>
                        <a:pt x="7165" y="10788"/>
                        <a:pt x="6596" y="10887"/>
                        <a:pt x="6059" y="10887"/>
                      </a:cubicBezTo>
                      <a:cubicBezTo>
                        <a:pt x="5969" y="10887"/>
                        <a:pt x="5879" y="10884"/>
                        <a:pt x="5790" y="10878"/>
                      </a:cubicBezTo>
                      <a:cubicBezTo>
                        <a:pt x="4437" y="10777"/>
                        <a:pt x="4161" y="10251"/>
                        <a:pt x="3334" y="9775"/>
                      </a:cubicBezTo>
                      <a:cubicBezTo>
                        <a:pt x="2507" y="9324"/>
                        <a:pt x="2507" y="7795"/>
                        <a:pt x="2282" y="7068"/>
                      </a:cubicBezTo>
                      <a:cubicBezTo>
                        <a:pt x="2081" y="6341"/>
                        <a:pt x="2131" y="5439"/>
                        <a:pt x="1254" y="4461"/>
                      </a:cubicBezTo>
                      <a:cubicBezTo>
                        <a:pt x="762" y="3914"/>
                        <a:pt x="441" y="2702"/>
                        <a:pt x="251" y="1714"/>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Google Shape;19;p2"/>
            <p:cNvSpPr/>
            <p:nvPr/>
          </p:nvSpPr>
          <p:spPr>
            <a:xfrm>
              <a:off x="4937341" y="804501"/>
              <a:ext cx="43500" cy="2958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txBox="1">
            <a:spLocks noGrp="1"/>
          </p:cNvSpPr>
          <p:nvPr>
            <p:ph type="ctrTitle"/>
          </p:nvPr>
        </p:nvSpPr>
        <p:spPr>
          <a:xfrm>
            <a:off x="793581" y="791875"/>
            <a:ext cx="4919400" cy="17655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4800" b="1"/>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1" name="Google Shape;21;p2"/>
          <p:cNvSpPr txBox="1">
            <a:spLocks noGrp="1"/>
          </p:cNvSpPr>
          <p:nvPr>
            <p:ph type="subTitle" idx="1"/>
          </p:nvPr>
        </p:nvSpPr>
        <p:spPr>
          <a:xfrm>
            <a:off x="793500" y="2557325"/>
            <a:ext cx="4919400" cy="5439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18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2" name="Google Shape;22;p2"/>
          <p:cNvGrpSpPr/>
          <p:nvPr/>
        </p:nvGrpSpPr>
        <p:grpSpPr>
          <a:xfrm>
            <a:off x="900843" y="472731"/>
            <a:ext cx="4704709" cy="231688"/>
            <a:chOff x="882646" y="767786"/>
            <a:chExt cx="4162722" cy="204997"/>
          </a:xfrm>
        </p:grpSpPr>
        <p:grpSp>
          <p:nvGrpSpPr>
            <p:cNvPr id="23" name="Google Shape;23;p2"/>
            <p:cNvGrpSpPr/>
            <p:nvPr/>
          </p:nvGrpSpPr>
          <p:grpSpPr>
            <a:xfrm>
              <a:off x="4840560" y="767786"/>
              <a:ext cx="204808" cy="204997"/>
              <a:chOff x="1149500" y="4460600"/>
              <a:chExt cx="108175" cy="108275"/>
            </a:xfrm>
          </p:grpSpPr>
          <p:sp>
            <p:nvSpPr>
              <p:cNvPr id="24" name="Google Shape;24;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a:off x="882646" y="767786"/>
              <a:ext cx="204808" cy="204997"/>
              <a:chOff x="1149500" y="4460600"/>
              <a:chExt cx="108175" cy="108275"/>
            </a:xfrm>
          </p:grpSpPr>
          <p:sp>
            <p:nvSpPr>
              <p:cNvPr id="29" name="Google Shape;29;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 name="Google Shape;33;p2"/>
          <p:cNvGrpSpPr/>
          <p:nvPr/>
        </p:nvGrpSpPr>
        <p:grpSpPr>
          <a:xfrm>
            <a:off x="6633454" y="404467"/>
            <a:ext cx="3254333" cy="4765783"/>
            <a:chOff x="6633454" y="404467"/>
            <a:chExt cx="3254333" cy="4765783"/>
          </a:xfrm>
        </p:grpSpPr>
        <p:sp>
          <p:nvSpPr>
            <p:cNvPr id="34" name="Google Shape;34;p2"/>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 name="Google Shape;78;p2"/>
            <p:cNvGrpSpPr/>
            <p:nvPr/>
          </p:nvGrpSpPr>
          <p:grpSpPr>
            <a:xfrm>
              <a:off x="6633454" y="410400"/>
              <a:ext cx="3254333" cy="4759850"/>
              <a:chOff x="5992450" y="411175"/>
              <a:chExt cx="3254333" cy="4759850"/>
            </a:xfrm>
          </p:grpSpPr>
          <p:sp>
            <p:nvSpPr>
              <p:cNvPr id="79" name="Google Shape;79;p2"/>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2"/>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CUSTOM_19">
    <p:spTree>
      <p:nvGrpSpPr>
        <p:cNvPr id="1" name="Shape 4665"/>
        <p:cNvGrpSpPr/>
        <p:nvPr/>
      </p:nvGrpSpPr>
      <p:grpSpPr>
        <a:xfrm>
          <a:off x="0" y="0"/>
          <a:ext cx="0" cy="0"/>
          <a:chOff x="0" y="0"/>
          <a:chExt cx="0" cy="0"/>
        </a:xfrm>
      </p:grpSpPr>
      <p:sp>
        <p:nvSpPr>
          <p:cNvPr id="4666" name="Google Shape;4666;p31"/>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1"/>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8" name="Google Shape;4668;p31"/>
          <p:cNvGrpSpPr/>
          <p:nvPr/>
        </p:nvGrpSpPr>
        <p:grpSpPr>
          <a:xfrm>
            <a:off x="6633454" y="404467"/>
            <a:ext cx="3254333" cy="4765783"/>
            <a:chOff x="6633454" y="404467"/>
            <a:chExt cx="3254333" cy="4765783"/>
          </a:xfrm>
        </p:grpSpPr>
        <p:sp>
          <p:nvSpPr>
            <p:cNvPr id="4669" name="Google Shape;4669;p31"/>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1"/>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1"/>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1"/>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1"/>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1"/>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1"/>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1"/>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1"/>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1"/>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1"/>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1"/>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1"/>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1"/>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1"/>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1"/>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1"/>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1"/>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1"/>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1"/>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1"/>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1"/>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1"/>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1"/>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1"/>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1"/>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1"/>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1"/>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1"/>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1"/>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1"/>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1"/>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1"/>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1"/>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1"/>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1"/>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1"/>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1"/>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1"/>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1"/>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3" name="Google Shape;4713;p31"/>
            <p:cNvGrpSpPr/>
            <p:nvPr/>
          </p:nvGrpSpPr>
          <p:grpSpPr>
            <a:xfrm>
              <a:off x="6633454" y="410400"/>
              <a:ext cx="3254333" cy="4759850"/>
              <a:chOff x="5992450" y="411175"/>
              <a:chExt cx="3254333" cy="4759850"/>
            </a:xfrm>
          </p:grpSpPr>
          <p:sp>
            <p:nvSpPr>
              <p:cNvPr id="4714" name="Google Shape;4714;p31"/>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1"/>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6" name="Google Shape;4716;p31"/>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1"/>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1"/>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1"/>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1"/>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1"/>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1"/>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1"/>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1"/>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1"/>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1"/>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1"/>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1"/>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1"/>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1"/>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1"/>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1"/>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1"/>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1"/>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1"/>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1"/>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1"/>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1"/>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1"/>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1"/>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1"/>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1"/>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1"/>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1"/>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1"/>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1"/>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1"/>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1"/>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1"/>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1"/>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1"/>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2">
  <p:cSld name="CUSTOM_20">
    <p:spTree>
      <p:nvGrpSpPr>
        <p:cNvPr id="1" name="Shape 4762"/>
        <p:cNvGrpSpPr/>
        <p:nvPr/>
      </p:nvGrpSpPr>
      <p:grpSpPr>
        <a:xfrm>
          <a:off x="0" y="0"/>
          <a:ext cx="0" cy="0"/>
          <a:chOff x="0" y="0"/>
          <a:chExt cx="0" cy="0"/>
        </a:xfrm>
      </p:grpSpPr>
      <p:sp>
        <p:nvSpPr>
          <p:cNvPr id="4763" name="Google Shape;4763;p3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5" name="Google Shape;4765;p32"/>
          <p:cNvGrpSpPr/>
          <p:nvPr/>
        </p:nvGrpSpPr>
        <p:grpSpPr>
          <a:xfrm>
            <a:off x="174363" y="108400"/>
            <a:ext cx="8947962" cy="4926696"/>
            <a:chOff x="174363" y="108400"/>
            <a:chExt cx="8947962" cy="4926696"/>
          </a:xfrm>
        </p:grpSpPr>
        <p:grpSp>
          <p:nvGrpSpPr>
            <p:cNvPr id="4766" name="Google Shape;4766;p32"/>
            <p:cNvGrpSpPr/>
            <p:nvPr/>
          </p:nvGrpSpPr>
          <p:grpSpPr>
            <a:xfrm>
              <a:off x="174363" y="108400"/>
              <a:ext cx="8947962" cy="4926696"/>
              <a:chOff x="174363" y="108400"/>
              <a:chExt cx="8947962" cy="4926696"/>
            </a:xfrm>
          </p:grpSpPr>
          <p:sp>
            <p:nvSpPr>
              <p:cNvPr id="4767" name="Google Shape;4767;p32"/>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2"/>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2"/>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2"/>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1" name="Google Shape;4771;p32"/>
              <p:cNvGrpSpPr/>
              <p:nvPr/>
            </p:nvGrpSpPr>
            <p:grpSpPr>
              <a:xfrm rot="6276288">
                <a:off x="5748994" y="720796"/>
                <a:ext cx="2760498" cy="2000508"/>
                <a:chOff x="2231400" y="884675"/>
                <a:chExt cx="3069050" cy="2279075"/>
              </a:xfrm>
            </p:grpSpPr>
            <p:sp>
              <p:nvSpPr>
                <p:cNvPr id="4772" name="Google Shape;4772;p32"/>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2"/>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2"/>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2"/>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2"/>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2"/>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2"/>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2"/>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2"/>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2"/>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2"/>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2"/>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2"/>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2"/>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2"/>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2"/>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2"/>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2"/>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2"/>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2"/>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2"/>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2"/>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2"/>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2"/>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2"/>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2"/>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2"/>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2"/>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2"/>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2"/>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2"/>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2"/>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2"/>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2"/>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2"/>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2"/>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2"/>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2"/>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2"/>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1" name="Google Shape;4811;p32"/>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2"/>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2"/>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2"/>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2"/>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6" name="Google Shape;4816;p32"/>
              <p:cNvGrpSpPr/>
              <p:nvPr/>
            </p:nvGrpSpPr>
            <p:grpSpPr>
              <a:xfrm>
                <a:off x="389641" y="210298"/>
                <a:ext cx="8365548" cy="4599194"/>
                <a:chOff x="278825" y="1433275"/>
                <a:chExt cx="6996946" cy="3489525"/>
              </a:xfrm>
            </p:grpSpPr>
            <p:sp>
              <p:nvSpPr>
                <p:cNvPr id="4817" name="Google Shape;4817;p32"/>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2"/>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2"/>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2"/>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21" name="Google Shape;4821;p32"/>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4" y="404467"/>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2" y="1030007"/>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4"/>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1"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2" y="4228002"/>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8077179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12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1386908804"/>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4044862963"/>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10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2496694971"/>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9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660608536"/>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8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698782599"/>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7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414203856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6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4200657466"/>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499"/>
        <p:cNvGrpSpPr/>
        <p:nvPr/>
      </p:nvGrpSpPr>
      <p:grpSpPr>
        <a:xfrm>
          <a:off x="0" y="0"/>
          <a:ext cx="0" cy="0"/>
          <a:chOff x="0" y="0"/>
          <a:chExt cx="0" cy="0"/>
        </a:xfrm>
      </p:grpSpPr>
      <p:sp>
        <p:nvSpPr>
          <p:cNvPr id="500" name="Google Shape;500;p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5"/>
          <p:cNvGrpSpPr/>
          <p:nvPr/>
        </p:nvGrpSpPr>
        <p:grpSpPr>
          <a:xfrm>
            <a:off x="6633454" y="404467"/>
            <a:ext cx="3254333" cy="4765783"/>
            <a:chOff x="6633454" y="404467"/>
            <a:chExt cx="3254333" cy="4765783"/>
          </a:xfrm>
        </p:grpSpPr>
        <p:sp>
          <p:nvSpPr>
            <p:cNvPr id="503" name="Google Shape;503;p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5"/>
            <p:cNvGrpSpPr/>
            <p:nvPr/>
          </p:nvGrpSpPr>
          <p:grpSpPr>
            <a:xfrm>
              <a:off x="6633454" y="410400"/>
              <a:ext cx="3254333" cy="4759850"/>
              <a:chOff x="5992450" y="411175"/>
              <a:chExt cx="3254333" cy="4759850"/>
            </a:xfrm>
          </p:grpSpPr>
          <p:sp>
            <p:nvSpPr>
              <p:cNvPr id="548" name="Google Shape;548;p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 name="Google Shape;550;p5"/>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5"/>
          <p:cNvGrpSpPr/>
          <p:nvPr/>
        </p:nvGrpSpPr>
        <p:grpSpPr>
          <a:xfrm>
            <a:off x="174459" y="111790"/>
            <a:ext cx="7393212" cy="4798655"/>
            <a:chOff x="269441" y="182520"/>
            <a:chExt cx="6724770" cy="4717514"/>
          </a:xfrm>
        </p:grpSpPr>
        <p:grpSp>
          <p:nvGrpSpPr>
            <p:cNvPr id="597" name="Google Shape;597;p5"/>
            <p:cNvGrpSpPr/>
            <p:nvPr/>
          </p:nvGrpSpPr>
          <p:grpSpPr>
            <a:xfrm>
              <a:off x="269441" y="182520"/>
              <a:ext cx="6724770" cy="4717514"/>
              <a:chOff x="1880275" y="1515575"/>
              <a:chExt cx="3914985" cy="2848568"/>
            </a:xfrm>
          </p:grpSpPr>
          <p:sp>
            <p:nvSpPr>
              <p:cNvPr id="598" name="Google Shape;598;p5"/>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 name="Google Shape;601;p5"/>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5"/>
            <p:cNvGrpSpPr/>
            <p:nvPr/>
          </p:nvGrpSpPr>
          <p:grpSpPr>
            <a:xfrm>
              <a:off x="3506435" y="347565"/>
              <a:ext cx="211891" cy="228660"/>
              <a:chOff x="3749825" y="1582175"/>
              <a:chExt cx="122700" cy="140325"/>
            </a:xfrm>
          </p:grpSpPr>
          <p:sp>
            <p:nvSpPr>
              <p:cNvPr id="606" name="Google Shape;606;p5"/>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608;p5"/>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5"/>
            <p:cNvGrpSpPr/>
            <p:nvPr/>
          </p:nvGrpSpPr>
          <p:grpSpPr>
            <a:xfrm>
              <a:off x="3605646" y="347555"/>
              <a:ext cx="3171263" cy="4335622"/>
              <a:chOff x="3813879" y="1643320"/>
              <a:chExt cx="1829821" cy="2599605"/>
            </a:xfrm>
          </p:grpSpPr>
          <p:sp>
            <p:nvSpPr>
              <p:cNvPr id="614" name="Google Shape;614;p5"/>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 name="Google Shape;617;p5"/>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 name="Google Shape;618;p5"/>
          <p:cNvSpPr txBox="1">
            <a:spLocks noGrp="1"/>
          </p:cNvSpPr>
          <p:nvPr>
            <p:ph type="title"/>
          </p:nvPr>
        </p:nvSpPr>
        <p:spPr>
          <a:xfrm>
            <a:off x="1668062" y="434575"/>
            <a:ext cx="4293600" cy="5808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sz="3000">
                <a:latin typeface="Secular One"/>
                <a:ea typeface="Secular One"/>
                <a:cs typeface="Secular One"/>
                <a:sym typeface="Secular 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19" name="Google Shape;619;p5"/>
          <p:cNvSpPr txBox="1">
            <a:spLocks noGrp="1"/>
          </p:cNvSpPr>
          <p:nvPr>
            <p:ph type="subTitle" idx="1"/>
          </p:nvPr>
        </p:nvSpPr>
        <p:spPr>
          <a:xfrm>
            <a:off x="1193950" y="3194300"/>
            <a:ext cx="23493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0" name="Google Shape;620;p5"/>
          <p:cNvSpPr txBox="1">
            <a:spLocks noGrp="1"/>
          </p:cNvSpPr>
          <p:nvPr>
            <p:ph type="subTitle" idx="2"/>
          </p:nvPr>
        </p:nvSpPr>
        <p:spPr>
          <a:xfrm>
            <a:off x="4112463" y="3200000"/>
            <a:ext cx="2349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1" name="Google Shape;621;p5"/>
          <p:cNvSpPr txBox="1">
            <a:spLocks noGrp="1"/>
          </p:cNvSpPr>
          <p:nvPr>
            <p:ph type="title" idx="3"/>
          </p:nvPr>
        </p:nvSpPr>
        <p:spPr>
          <a:xfrm>
            <a:off x="1193786" y="2385125"/>
            <a:ext cx="23493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22" name="Google Shape;622;p5"/>
          <p:cNvSpPr txBox="1">
            <a:spLocks noGrp="1"/>
          </p:cNvSpPr>
          <p:nvPr>
            <p:ph type="title" idx="4"/>
          </p:nvPr>
        </p:nvSpPr>
        <p:spPr>
          <a:xfrm>
            <a:off x="4112475" y="2387825"/>
            <a:ext cx="2349300" cy="379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623" name="Google Shape;623;p5"/>
          <p:cNvGrpSpPr/>
          <p:nvPr/>
        </p:nvGrpSpPr>
        <p:grpSpPr>
          <a:xfrm>
            <a:off x="498381" y="269049"/>
            <a:ext cx="826017" cy="800226"/>
            <a:chOff x="2196125" y="2117850"/>
            <a:chExt cx="569000" cy="541975"/>
          </a:xfrm>
        </p:grpSpPr>
        <p:sp>
          <p:nvSpPr>
            <p:cNvPr id="624" name="Google Shape;624;p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5"/>
          <p:cNvGrpSpPr/>
          <p:nvPr/>
        </p:nvGrpSpPr>
        <p:grpSpPr>
          <a:xfrm>
            <a:off x="60852" y="4228002"/>
            <a:ext cx="1165923" cy="406711"/>
            <a:chOff x="137052" y="4228002"/>
            <a:chExt cx="1165923" cy="406711"/>
          </a:xfrm>
        </p:grpSpPr>
        <p:sp>
          <p:nvSpPr>
            <p:cNvPr id="628" name="Google Shape;628;p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9295425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5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649664191"/>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4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883029892"/>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3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1728861454"/>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2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0"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3" y="4402931"/>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800">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800">
              <a:spcBef>
                <a:spcPts val="750"/>
              </a:spcBef>
              <a:buSzTx/>
              <a:buNone/>
              <a:defRPr>
                <a:latin typeface="Calibri"/>
                <a:ea typeface="Calibri"/>
                <a:cs typeface="Calibri"/>
                <a:sym typeface="Calibri"/>
              </a:defRPr>
            </a:lvl1pPr>
            <a:lvl2pPr marL="0" indent="171450" algn="ctr" defTabSz="685800">
              <a:spcBef>
                <a:spcPts val="750"/>
              </a:spcBef>
              <a:buSzTx/>
              <a:buNone/>
              <a:defRPr>
                <a:latin typeface="Calibri"/>
                <a:ea typeface="Calibri"/>
                <a:cs typeface="Calibri"/>
                <a:sym typeface="Calibri"/>
              </a:defRPr>
            </a:lvl2pPr>
            <a:lvl3pPr marL="0" indent="342900" algn="ctr" defTabSz="685800">
              <a:spcBef>
                <a:spcPts val="750"/>
              </a:spcBef>
              <a:buSzTx/>
              <a:buNone/>
              <a:defRPr>
                <a:latin typeface="Calibri"/>
                <a:ea typeface="Calibri"/>
                <a:cs typeface="Calibri"/>
                <a:sym typeface="Calibri"/>
              </a:defRPr>
            </a:lvl3pPr>
            <a:lvl4pPr marL="0" indent="514350" algn="ctr" defTabSz="685800">
              <a:spcBef>
                <a:spcPts val="750"/>
              </a:spcBef>
              <a:buSzTx/>
              <a:buNone/>
              <a:defRPr>
                <a:latin typeface="Calibri"/>
                <a:ea typeface="Calibri"/>
                <a:cs typeface="Calibri"/>
                <a:sym typeface="Calibri"/>
              </a:defRPr>
            </a:lvl4pPr>
            <a:lvl5pPr marL="0" indent="685800" algn="ctr" defTabSz="685800">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5" y="4742603"/>
            <a:ext cx="319316" cy="323163"/>
          </a:xfrm>
          <a:prstGeom prst="rect">
            <a:avLst/>
          </a:prstGeom>
        </p:spPr>
        <p:txBody>
          <a:bodyPr lIns="91439" tIns="91439" rIns="91439" bIns="91439" anchor="ctr"/>
          <a:lstStyle>
            <a:lvl1pPr algn="r" defTabSz="685800">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921822258"/>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p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 name="Google Shape;11;p2"/>
          <p:cNvGrpSpPr/>
          <p:nvPr/>
        </p:nvGrpSpPr>
        <p:grpSpPr>
          <a:xfrm>
            <a:off x="434414" y="393977"/>
            <a:ext cx="5685638" cy="4407184"/>
            <a:chOff x="390096" y="767718"/>
            <a:chExt cx="4590745" cy="3055240"/>
          </a:xfrm>
        </p:grpSpPr>
        <p:grpSp>
          <p:nvGrpSpPr>
            <p:cNvPr id="12" name="Google Shape;12;p2"/>
            <p:cNvGrpSpPr/>
            <p:nvPr/>
          </p:nvGrpSpPr>
          <p:grpSpPr>
            <a:xfrm>
              <a:off x="390096" y="767718"/>
              <a:ext cx="4547287" cy="3055240"/>
              <a:chOff x="834429" y="919124"/>
              <a:chExt cx="3979771" cy="2712394"/>
            </a:xfrm>
          </p:grpSpPr>
          <p:sp>
            <p:nvSpPr>
              <p:cNvPr id="13" name="Google Shape;13;p2"/>
              <p:cNvSpPr/>
              <p:nvPr/>
            </p:nvSpPr>
            <p:spPr>
              <a:xfrm>
                <a:off x="839800" y="919124"/>
                <a:ext cx="3974400" cy="2068200"/>
              </a:xfrm>
              <a:prstGeom prst="rect">
                <a:avLst/>
              </a:pr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14;p2"/>
              <p:cNvGrpSpPr/>
              <p:nvPr/>
            </p:nvGrpSpPr>
            <p:grpSpPr>
              <a:xfrm>
                <a:off x="834429" y="2110751"/>
                <a:ext cx="3978741" cy="1520766"/>
                <a:chOff x="2998700" y="2493550"/>
                <a:chExt cx="3792889" cy="1947952"/>
              </a:xfrm>
            </p:grpSpPr>
            <p:sp>
              <p:nvSpPr>
                <p:cNvPr id="15" name="Google Shape;15;p2"/>
                <p:cNvSpPr/>
                <p:nvPr/>
              </p:nvSpPr>
              <p:spPr>
                <a:xfrm>
                  <a:off x="2998700" y="2493550"/>
                  <a:ext cx="3792889" cy="1947201"/>
                </a:xfrm>
                <a:custGeom>
                  <a:avLst/>
                  <a:gdLst/>
                  <a:ahLst/>
                  <a:cxnLst/>
                  <a:rect l="l" t="t" r="r" b="b"/>
                  <a:pathLst>
                    <a:path w="83059" h="42641" extrusionOk="0">
                      <a:moveTo>
                        <a:pt x="1" y="1"/>
                      </a:moveTo>
                      <a:lnTo>
                        <a:pt x="1" y="24913"/>
                      </a:lnTo>
                      <a:cubicBezTo>
                        <a:pt x="1" y="24913"/>
                        <a:pt x="728" y="35364"/>
                        <a:pt x="4913" y="36893"/>
                      </a:cubicBezTo>
                      <a:cubicBezTo>
                        <a:pt x="6993" y="37658"/>
                        <a:pt x="7407" y="37658"/>
                        <a:pt x="7614" y="37658"/>
                      </a:cubicBezTo>
                      <a:cubicBezTo>
                        <a:pt x="7821" y="37658"/>
                        <a:pt x="7821" y="37658"/>
                        <a:pt x="9074" y="38422"/>
                      </a:cubicBezTo>
                      <a:cubicBezTo>
                        <a:pt x="10376" y="39217"/>
                        <a:pt x="10643" y="39334"/>
                        <a:pt x="10898" y="39334"/>
                      </a:cubicBezTo>
                      <a:cubicBezTo>
                        <a:pt x="11005" y="39334"/>
                        <a:pt x="11110" y="39314"/>
                        <a:pt x="11289" y="39314"/>
                      </a:cubicBezTo>
                      <a:cubicBezTo>
                        <a:pt x="11503" y="39314"/>
                        <a:pt x="11824" y="39343"/>
                        <a:pt x="12382" y="39475"/>
                      </a:cubicBezTo>
                      <a:cubicBezTo>
                        <a:pt x="13743" y="39779"/>
                        <a:pt x="15084" y="40278"/>
                        <a:pt x="16529" y="40278"/>
                      </a:cubicBezTo>
                      <a:cubicBezTo>
                        <a:pt x="17345" y="40278"/>
                        <a:pt x="18194" y="40119"/>
                        <a:pt x="19099" y="39675"/>
                      </a:cubicBezTo>
                      <a:cubicBezTo>
                        <a:pt x="20696" y="38876"/>
                        <a:pt x="22956" y="38526"/>
                        <a:pt x="24936" y="38526"/>
                      </a:cubicBezTo>
                      <a:cubicBezTo>
                        <a:pt x="26062" y="38526"/>
                        <a:pt x="27098" y="38639"/>
                        <a:pt x="27871" y="38848"/>
                      </a:cubicBezTo>
                      <a:cubicBezTo>
                        <a:pt x="29976" y="39400"/>
                        <a:pt x="29274" y="41204"/>
                        <a:pt x="32608" y="41630"/>
                      </a:cubicBezTo>
                      <a:cubicBezTo>
                        <a:pt x="35036" y="41922"/>
                        <a:pt x="35921" y="42640"/>
                        <a:pt x="37144" y="42640"/>
                      </a:cubicBezTo>
                      <a:cubicBezTo>
                        <a:pt x="37599" y="42640"/>
                        <a:pt x="38102" y="42540"/>
                        <a:pt x="38748" y="42282"/>
                      </a:cubicBezTo>
                      <a:cubicBezTo>
                        <a:pt x="41104" y="41354"/>
                        <a:pt x="41455" y="41505"/>
                        <a:pt x="44412" y="41204"/>
                      </a:cubicBezTo>
                      <a:cubicBezTo>
                        <a:pt x="47370" y="40928"/>
                        <a:pt x="51956" y="40352"/>
                        <a:pt x="52808" y="39675"/>
                      </a:cubicBezTo>
                      <a:cubicBezTo>
                        <a:pt x="52910" y="39589"/>
                        <a:pt x="53017" y="39552"/>
                        <a:pt x="53134" y="39552"/>
                      </a:cubicBezTo>
                      <a:cubicBezTo>
                        <a:pt x="53914" y="39552"/>
                        <a:pt x="55085" y="41229"/>
                        <a:pt x="57339" y="41229"/>
                      </a:cubicBezTo>
                      <a:cubicBezTo>
                        <a:pt x="57495" y="41229"/>
                        <a:pt x="57655" y="41221"/>
                        <a:pt x="57821" y="41204"/>
                      </a:cubicBezTo>
                      <a:cubicBezTo>
                        <a:pt x="57969" y="41190"/>
                        <a:pt x="58114" y="41184"/>
                        <a:pt x="58258" y="41184"/>
                      </a:cubicBezTo>
                      <a:cubicBezTo>
                        <a:pt x="60398" y="41184"/>
                        <a:pt x="62114" y="42638"/>
                        <a:pt x="63927" y="42638"/>
                      </a:cubicBezTo>
                      <a:cubicBezTo>
                        <a:pt x="64389" y="42638"/>
                        <a:pt x="64857" y="42543"/>
                        <a:pt x="65340" y="42307"/>
                      </a:cubicBezTo>
                      <a:cubicBezTo>
                        <a:pt x="67697" y="41152"/>
                        <a:pt x="68192" y="40241"/>
                        <a:pt x="70911" y="40241"/>
                      </a:cubicBezTo>
                      <a:cubicBezTo>
                        <a:pt x="71083" y="40241"/>
                        <a:pt x="71264" y="40244"/>
                        <a:pt x="71455" y="40252"/>
                      </a:cubicBezTo>
                      <a:cubicBezTo>
                        <a:pt x="74435" y="40368"/>
                        <a:pt x="76571" y="41220"/>
                        <a:pt x="77965" y="41220"/>
                      </a:cubicBezTo>
                      <a:cubicBezTo>
                        <a:pt x="78072" y="41220"/>
                        <a:pt x="78174" y="41215"/>
                        <a:pt x="78272" y="41204"/>
                      </a:cubicBezTo>
                      <a:cubicBezTo>
                        <a:pt x="78740" y="41162"/>
                        <a:pt x="79428" y="41148"/>
                        <a:pt x="80137" y="41148"/>
                      </a:cubicBezTo>
                      <a:cubicBezTo>
                        <a:pt x="81555" y="41148"/>
                        <a:pt x="83059" y="41204"/>
                        <a:pt x="83059" y="41204"/>
                      </a:cubicBezTo>
                      <a:lnTo>
                        <a:pt x="83059" y="3735"/>
                      </a:lnTo>
                      <a:lnTo>
                        <a:pt x="82909" y="3735"/>
                      </a:lnTo>
                      <a:cubicBezTo>
                        <a:pt x="82633" y="3735"/>
                        <a:pt x="82432" y="3510"/>
                        <a:pt x="82432" y="3234"/>
                      </a:cubicBezTo>
                      <a:lnTo>
                        <a:pt x="82432" y="1830"/>
                      </a:lnTo>
                      <a:cubicBezTo>
                        <a:pt x="82432" y="1555"/>
                        <a:pt x="82633" y="1329"/>
                        <a:pt x="82909" y="1329"/>
                      </a:cubicBezTo>
                      <a:lnTo>
                        <a:pt x="83059" y="1329"/>
                      </a:lnTo>
                      <a:lnTo>
                        <a:pt x="83059" y="1"/>
                      </a:lnTo>
                      <a:lnTo>
                        <a:pt x="79901" y="1"/>
                      </a:lnTo>
                      <a:cubicBezTo>
                        <a:pt x="79876" y="151"/>
                        <a:pt x="79625" y="327"/>
                        <a:pt x="79575" y="878"/>
                      </a:cubicBezTo>
                      <a:cubicBezTo>
                        <a:pt x="79550" y="1104"/>
                        <a:pt x="79500" y="1229"/>
                        <a:pt x="79475" y="1329"/>
                      </a:cubicBezTo>
                      <a:lnTo>
                        <a:pt x="79625" y="1329"/>
                      </a:lnTo>
                      <a:cubicBezTo>
                        <a:pt x="79901" y="1329"/>
                        <a:pt x="80127" y="1555"/>
                        <a:pt x="80127" y="1830"/>
                      </a:cubicBezTo>
                      <a:lnTo>
                        <a:pt x="80127" y="3234"/>
                      </a:lnTo>
                      <a:cubicBezTo>
                        <a:pt x="80127" y="3510"/>
                        <a:pt x="79901" y="3735"/>
                        <a:pt x="79625" y="3735"/>
                      </a:cubicBezTo>
                      <a:lnTo>
                        <a:pt x="78172" y="3735"/>
                      </a:lnTo>
                      <a:cubicBezTo>
                        <a:pt x="77896" y="3735"/>
                        <a:pt x="77671" y="3510"/>
                        <a:pt x="77671" y="3234"/>
                      </a:cubicBezTo>
                      <a:lnTo>
                        <a:pt x="77671" y="1830"/>
                      </a:lnTo>
                      <a:cubicBezTo>
                        <a:pt x="77671" y="1555"/>
                        <a:pt x="77896" y="1329"/>
                        <a:pt x="78172" y="1329"/>
                      </a:cubicBezTo>
                      <a:lnTo>
                        <a:pt x="78523" y="1329"/>
                      </a:lnTo>
                      <a:cubicBezTo>
                        <a:pt x="78498" y="1179"/>
                        <a:pt x="78473" y="1028"/>
                        <a:pt x="78422" y="878"/>
                      </a:cubicBezTo>
                      <a:cubicBezTo>
                        <a:pt x="78322" y="502"/>
                        <a:pt x="78197" y="226"/>
                        <a:pt x="78072" y="1"/>
                      </a:cubicBezTo>
                      <a:lnTo>
                        <a:pt x="74813" y="1"/>
                      </a:lnTo>
                      <a:cubicBezTo>
                        <a:pt x="74964" y="252"/>
                        <a:pt x="74863" y="602"/>
                        <a:pt x="74813" y="878"/>
                      </a:cubicBezTo>
                      <a:cubicBezTo>
                        <a:pt x="74788" y="1028"/>
                        <a:pt x="74713" y="1179"/>
                        <a:pt x="74613" y="1329"/>
                      </a:cubicBezTo>
                      <a:lnTo>
                        <a:pt x="74889" y="1329"/>
                      </a:lnTo>
                      <a:cubicBezTo>
                        <a:pt x="75139" y="1329"/>
                        <a:pt x="75365" y="1555"/>
                        <a:pt x="75365" y="1830"/>
                      </a:cubicBezTo>
                      <a:lnTo>
                        <a:pt x="75365" y="3234"/>
                      </a:lnTo>
                      <a:cubicBezTo>
                        <a:pt x="75365" y="3510"/>
                        <a:pt x="75139" y="3735"/>
                        <a:pt x="74889" y="3735"/>
                      </a:cubicBezTo>
                      <a:lnTo>
                        <a:pt x="73410" y="3735"/>
                      </a:lnTo>
                      <a:cubicBezTo>
                        <a:pt x="73134" y="3735"/>
                        <a:pt x="72909" y="3510"/>
                        <a:pt x="72909" y="3234"/>
                      </a:cubicBezTo>
                      <a:lnTo>
                        <a:pt x="72909" y="1830"/>
                      </a:lnTo>
                      <a:cubicBezTo>
                        <a:pt x="72909" y="1555"/>
                        <a:pt x="73134" y="1329"/>
                        <a:pt x="73410" y="1329"/>
                      </a:cubicBezTo>
                      <a:lnTo>
                        <a:pt x="73435" y="1329"/>
                      </a:lnTo>
                      <a:cubicBezTo>
                        <a:pt x="73335" y="1179"/>
                        <a:pt x="73234" y="1003"/>
                        <a:pt x="73134" y="878"/>
                      </a:cubicBezTo>
                      <a:cubicBezTo>
                        <a:pt x="72984" y="577"/>
                        <a:pt x="72858" y="226"/>
                        <a:pt x="72783" y="1"/>
                      </a:cubicBezTo>
                      <a:lnTo>
                        <a:pt x="70152" y="1"/>
                      </a:lnTo>
                      <a:cubicBezTo>
                        <a:pt x="70026" y="1"/>
                        <a:pt x="69901" y="577"/>
                        <a:pt x="69926" y="853"/>
                      </a:cubicBezTo>
                      <a:cubicBezTo>
                        <a:pt x="69926" y="953"/>
                        <a:pt x="69976" y="1129"/>
                        <a:pt x="70001" y="1329"/>
                      </a:cubicBezTo>
                      <a:lnTo>
                        <a:pt x="70127" y="1329"/>
                      </a:lnTo>
                      <a:cubicBezTo>
                        <a:pt x="70402" y="1329"/>
                        <a:pt x="70628" y="1555"/>
                        <a:pt x="70628" y="1830"/>
                      </a:cubicBezTo>
                      <a:lnTo>
                        <a:pt x="70628" y="3234"/>
                      </a:lnTo>
                      <a:cubicBezTo>
                        <a:pt x="70628" y="3510"/>
                        <a:pt x="70402" y="3735"/>
                        <a:pt x="70127" y="3735"/>
                      </a:cubicBezTo>
                      <a:lnTo>
                        <a:pt x="68673" y="3735"/>
                      </a:lnTo>
                      <a:cubicBezTo>
                        <a:pt x="68397" y="3735"/>
                        <a:pt x="68172" y="3510"/>
                        <a:pt x="68172" y="3234"/>
                      </a:cubicBezTo>
                      <a:lnTo>
                        <a:pt x="68172" y="1830"/>
                      </a:lnTo>
                      <a:cubicBezTo>
                        <a:pt x="68172" y="1605"/>
                        <a:pt x="68322" y="1429"/>
                        <a:pt x="68523" y="1354"/>
                      </a:cubicBezTo>
                      <a:cubicBezTo>
                        <a:pt x="68523" y="1254"/>
                        <a:pt x="68523" y="1179"/>
                        <a:pt x="68498" y="1104"/>
                      </a:cubicBezTo>
                      <a:cubicBezTo>
                        <a:pt x="68447" y="878"/>
                        <a:pt x="68422" y="678"/>
                        <a:pt x="68498" y="252"/>
                      </a:cubicBezTo>
                      <a:cubicBezTo>
                        <a:pt x="68523" y="151"/>
                        <a:pt x="68548" y="51"/>
                        <a:pt x="68598" y="1"/>
                      </a:cubicBezTo>
                      <a:lnTo>
                        <a:pt x="65515" y="1"/>
                      </a:lnTo>
                      <a:cubicBezTo>
                        <a:pt x="65690" y="126"/>
                        <a:pt x="65816" y="277"/>
                        <a:pt x="65866" y="427"/>
                      </a:cubicBezTo>
                      <a:cubicBezTo>
                        <a:pt x="66117" y="1129"/>
                        <a:pt x="65315" y="803"/>
                        <a:pt x="65114" y="1329"/>
                      </a:cubicBezTo>
                      <a:lnTo>
                        <a:pt x="65365" y="1329"/>
                      </a:lnTo>
                      <a:cubicBezTo>
                        <a:pt x="65640" y="1329"/>
                        <a:pt x="65866" y="1555"/>
                        <a:pt x="65866" y="1830"/>
                      </a:cubicBezTo>
                      <a:lnTo>
                        <a:pt x="65866" y="3234"/>
                      </a:lnTo>
                      <a:cubicBezTo>
                        <a:pt x="65866" y="3510"/>
                        <a:pt x="65640" y="3735"/>
                        <a:pt x="65365" y="3735"/>
                      </a:cubicBezTo>
                      <a:lnTo>
                        <a:pt x="63911" y="3735"/>
                      </a:lnTo>
                      <a:cubicBezTo>
                        <a:pt x="63635" y="3735"/>
                        <a:pt x="63410" y="3510"/>
                        <a:pt x="63410" y="3234"/>
                      </a:cubicBezTo>
                      <a:lnTo>
                        <a:pt x="63410" y="1830"/>
                      </a:lnTo>
                      <a:cubicBezTo>
                        <a:pt x="63410" y="1730"/>
                        <a:pt x="63460" y="1655"/>
                        <a:pt x="63510" y="1580"/>
                      </a:cubicBezTo>
                      <a:cubicBezTo>
                        <a:pt x="63535" y="1379"/>
                        <a:pt x="63660" y="1104"/>
                        <a:pt x="63811" y="678"/>
                      </a:cubicBezTo>
                      <a:cubicBezTo>
                        <a:pt x="63886" y="402"/>
                        <a:pt x="63911" y="176"/>
                        <a:pt x="63886" y="1"/>
                      </a:cubicBezTo>
                      <a:lnTo>
                        <a:pt x="59700" y="1"/>
                      </a:lnTo>
                      <a:cubicBezTo>
                        <a:pt x="60076" y="126"/>
                        <a:pt x="60427" y="277"/>
                        <a:pt x="60553" y="302"/>
                      </a:cubicBezTo>
                      <a:cubicBezTo>
                        <a:pt x="60853" y="402"/>
                        <a:pt x="60477" y="903"/>
                        <a:pt x="60327" y="1329"/>
                      </a:cubicBezTo>
                      <a:lnTo>
                        <a:pt x="60628" y="1329"/>
                      </a:lnTo>
                      <a:cubicBezTo>
                        <a:pt x="60903" y="1329"/>
                        <a:pt x="61129" y="1555"/>
                        <a:pt x="61129" y="1830"/>
                      </a:cubicBezTo>
                      <a:lnTo>
                        <a:pt x="61129" y="3234"/>
                      </a:lnTo>
                      <a:cubicBezTo>
                        <a:pt x="61129" y="3510"/>
                        <a:pt x="60903" y="3735"/>
                        <a:pt x="60628" y="3735"/>
                      </a:cubicBezTo>
                      <a:lnTo>
                        <a:pt x="59149" y="3735"/>
                      </a:lnTo>
                      <a:cubicBezTo>
                        <a:pt x="58898" y="3735"/>
                        <a:pt x="58673" y="3510"/>
                        <a:pt x="58673" y="3234"/>
                      </a:cubicBezTo>
                      <a:lnTo>
                        <a:pt x="58673" y="1830"/>
                      </a:lnTo>
                      <a:cubicBezTo>
                        <a:pt x="58673" y="1555"/>
                        <a:pt x="58898" y="1329"/>
                        <a:pt x="59149" y="1329"/>
                      </a:cubicBezTo>
                      <a:cubicBezTo>
                        <a:pt x="59174" y="1003"/>
                        <a:pt x="58848" y="427"/>
                        <a:pt x="58573" y="1"/>
                      </a:cubicBezTo>
                      <a:lnTo>
                        <a:pt x="55766" y="1"/>
                      </a:lnTo>
                      <a:cubicBezTo>
                        <a:pt x="55665" y="327"/>
                        <a:pt x="55390" y="903"/>
                        <a:pt x="55139" y="1329"/>
                      </a:cubicBezTo>
                      <a:lnTo>
                        <a:pt x="55866" y="1329"/>
                      </a:lnTo>
                      <a:cubicBezTo>
                        <a:pt x="56142" y="1329"/>
                        <a:pt x="56367" y="1555"/>
                        <a:pt x="56367" y="1830"/>
                      </a:cubicBezTo>
                      <a:lnTo>
                        <a:pt x="56367" y="3234"/>
                      </a:lnTo>
                      <a:cubicBezTo>
                        <a:pt x="56367" y="3510"/>
                        <a:pt x="56142" y="3735"/>
                        <a:pt x="55866" y="3735"/>
                      </a:cubicBezTo>
                      <a:lnTo>
                        <a:pt x="54412" y="3735"/>
                      </a:lnTo>
                      <a:cubicBezTo>
                        <a:pt x="54137" y="3735"/>
                        <a:pt x="53911" y="3510"/>
                        <a:pt x="53911" y="3234"/>
                      </a:cubicBezTo>
                      <a:lnTo>
                        <a:pt x="53911" y="1830"/>
                      </a:lnTo>
                      <a:cubicBezTo>
                        <a:pt x="53911" y="1555"/>
                        <a:pt x="54137" y="1329"/>
                        <a:pt x="54412" y="1329"/>
                      </a:cubicBezTo>
                      <a:cubicBezTo>
                        <a:pt x="54412" y="1003"/>
                        <a:pt x="54237" y="477"/>
                        <a:pt x="54061" y="1"/>
                      </a:cubicBezTo>
                      <a:lnTo>
                        <a:pt x="51430" y="1"/>
                      </a:lnTo>
                      <a:cubicBezTo>
                        <a:pt x="51279" y="1"/>
                        <a:pt x="51154" y="577"/>
                        <a:pt x="51204" y="853"/>
                      </a:cubicBezTo>
                      <a:cubicBezTo>
                        <a:pt x="51204" y="953"/>
                        <a:pt x="51254" y="1154"/>
                        <a:pt x="51279" y="1354"/>
                      </a:cubicBezTo>
                      <a:cubicBezTo>
                        <a:pt x="51480" y="1429"/>
                        <a:pt x="51605" y="1605"/>
                        <a:pt x="51605" y="1830"/>
                      </a:cubicBezTo>
                      <a:lnTo>
                        <a:pt x="51605" y="3234"/>
                      </a:lnTo>
                      <a:cubicBezTo>
                        <a:pt x="51605" y="3510"/>
                        <a:pt x="51405" y="3735"/>
                        <a:pt x="51129" y="3735"/>
                      </a:cubicBezTo>
                      <a:lnTo>
                        <a:pt x="49650" y="3735"/>
                      </a:lnTo>
                      <a:cubicBezTo>
                        <a:pt x="49375" y="3735"/>
                        <a:pt x="49149" y="3510"/>
                        <a:pt x="49149" y="3234"/>
                      </a:cubicBezTo>
                      <a:lnTo>
                        <a:pt x="49149" y="1830"/>
                      </a:lnTo>
                      <a:cubicBezTo>
                        <a:pt x="49149" y="1555"/>
                        <a:pt x="49375" y="1329"/>
                        <a:pt x="49650" y="1329"/>
                      </a:cubicBezTo>
                      <a:lnTo>
                        <a:pt x="49801" y="1329"/>
                      </a:lnTo>
                      <a:cubicBezTo>
                        <a:pt x="49801" y="1254"/>
                        <a:pt x="49776" y="1154"/>
                        <a:pt x="49776" y="1104"/>
                      </a:cubicBezTo>
                      <a:cubicBezTo>
                        <a:pt x="49700" y="878"/>
                        <a:pt x="49700" y="678"/>
                        <a:pt x="49776" y="252"/>
                      </a:cubicBezTo>
                      <a:cubicBezTo>
                        <a:pt x="49776" y="151"/>
                        <a:pt x="49826" y="51"/>
                        <a:pt x="49876" y="1"/>
                      </a:cubicBezTo>
                      <a:lnTo>
                        <a:pt x="45515" y="1"/>
                      </a:lnTo>
                      <a:cubicBezTo>
                        <a:pt x="45540" y="151"/>
                        <a:pt x="45590" y="327"/>
                        <a:pt x="45640" y="552"/>
                      </a:cubicBezTo>
                      <a:cubicBezTo>
                        <a:pt x="45741" y="978"/>
                        <a:pt x="45841" y="1204"/>
                        <a:pt x="45916" y="1329"/>
                      </a:cubicBezTo>
                      <a:lnTo>
                        <a:pt x="46367" y="1329"/>
                      </a:lnTo>
                      <a:cubicBezTo>
                        <a:pt x="46643" y="1329"/>
                        <a:pt x="46868" y="1555"/>
                        <a:pt x="46868" y="1830"/>
                      </a:cubicBezTo>
                      <a:lnTo>
                        <a:pt x="46868" y="3234"/>
                      </a:lnTo>
                      <a:cubicBezTo>
                        <a:pt x="46868" y="3510"/>
                        <a:pt x="46643" y="3735"/>
                        <a:pt x="46367" y="3735"/>
                      </a:cubicBezTo>
                      <a:lnTo>
                        <a:pt x="44913" y="3735"/>
                      </a:lnTo>
                      <a:cubicBezTo>
                        <a:pt x="44638" y="3735"/>
                        <a:pt x="44412" y="3510"/>
                        <a:pt x="44412" y="3234"/>
                      </a:cubicBezTo>
                      <a:lnTo>
                        <a:pt x="44412" y="1830"/>
                      </a:lnTo>
                      <a:cubicBezTo>
                        <a:pt x="44412" y="1555"/>
                        <a:pt x="44638" y="1329"/>
                        <a:pt x="44913" y="1329"/>
                      </a:cubicBezTo>
                      <a:lnTo>
                        <a:pt x="45064" y="1329"/>
                      </a:lnTo>
                      <a:cubicBezTo>
                        <a:pt x="44913" y="1079"/>
                        <a:pt x="44763" y="803"/>
                        <a:pt x="44688" y="552"/>
                      </a:cubicBezTo>
                      <a:cubicBezTo>
                        <a:pt x="44638" y="352"/>
                        <a:pt x="44613" y="176"/>
                        <a:pt x="44613" y="1"/>
                      </a:cubicBezTo>
                      <a:lnTo>
                        <a:pt x="40753" y="1"/>
                      </a:lnTo>
                      <a:cubicBezTo>
                        <a:pt x="40728" y="151"/>
                        <a:pt x="40753" y="352"/>
                        <a:pt x="40678" y="602"/>
                      </a:cubicBezTo>
                      <a:cubicBezTo>
                        <a:pt x="40553" y="1028"/>
                        <a:pt x="40828" y="1329"/>
                        <a:pt x="40678" y="1329"/>
                      </a:cubicBezTo>
                      <a:lnTo>
                        <a:pt x="41605" y="1329"/>
                      </a:lnTo>
                      <a:cubicBezTo>
                        <a:pt x="41881" y="1329"/>
                        <a:pt x="42106" y="1555"/>
                        <a:pt x="42106" y="1830"/>
                      </a:cubicBezTo>
                      <a:lnTo>
                        <a:pt x="42106" y="3234"/>
                      </a:lnTo>
                      <a:cubicBezTo>
                        <a:pt x="42106" y="3510"/>
                        <a:pt x="41881" y="3735"/>
                        <a:pt x="41605" y="3735"/>
                      </a:cubicBezTo>
                      <a:lnTo>
                        <a:pt x="40152" y="3735"/>
                      </a:lnTo>
                      <a:cubicBezTo>
                        <a:pt x="39876" y="3735"/>
                        <a:pt x="39650" y="3510"/>
                        <a:pt x="39650" y="3234"/>
                      </a:cubicBezTo>
                      <a:lnTo>
                        <a:pt x="39650" y="1830"/>
                      </a:lnTo>
                      <a:cubicBezTo>
                        <a:pt x="39650" y="1555"/>
                        <a:pt x="39876" y="1329"/>
                        <a:pt x="40152" y="1329"/>
                      </a:cubicBezTo>
                      <a:cubicBezTo>
                        <a:pt x="40001" y="1329"/>
                        <a:pt x="40051" y="828"/>
                        <a:pt x="40051" y="552"/>
                      </a:cubicBezTo>
                      <a:cubicBezTo>
                        <a:pt x="40051" y="402"/>
                        <a:pt x="39976" y="151"/>
                        <a:pt x="39926" y="1"/>
                      </a:cubicBezTo>
                      <a:lnTo>
                        <a:pt x="36893" y="1"/>
                      </a:lnTo>
                      <a:cubicBezTo>
                        <a:pt x="36768" y="1"/>
                        <a:pt x="36643" y="577"/>
                        <a:pt x="36668" y="853"/>
                      </a:cubicBezTo>
                      <a:cubicBezTo>
                        <a:pt x="36668" y="953"/>
                        <a:pt x="36718" y="1129"/>
                        <a:pt x="36743" y="1329"/>
                      </a:cubicBezTo>
                      <a:lnTo>
                        <a:pt x="36868" y="1329"/>
                      </a:lnTo>
                      <a:cubicBezTo>
                        <a:pt x="37144" y="1329"/>
                        <a:pt x="37370" y="1555"/>
                        <a:pt x="37370" y="1830"/>
                      </a:cubicBezTo>
                      <a:lnTo>
                        <a:pt x="37370" y="3234"/>
                      </a:lnTo>
                      <a:cubicBezTo>
                        <a:pt x="37370" y="3510"/>
                        <a:pt x="37144" y="3735"/>
                        <a:pt x="36868" y="3735"/>
                      </a:cubicBezTo>
                      <a:lnTo>
                        <a:pt x="35415" y="3735"/>
                      </a:lnTo>
                      <a:cubicBezTo>
                        <a:pt x="35139" y="3735"/>
                        <a:pt x="34913" y="3510"/>
                        <a:pt x="34913" y="3234"/>
                      </a:cubicBezTo>
                      <a:lnTo>
                        <a:pt x="34913" y="1830"/>
                      </a:lnTo>
                      <a:cubicBezTo>
                        <a:pt x="34913" y="1605"/>
                        <a:pt x="35064" y="1429"/>
                        <a:pt x="35264" y="1354"/>
                      </a:cubicBezTo>
                      <a:cubicBezTo>
                        <a:pt x="35264" y="1254"/>
                        <a:pt x="35264" y="1179"/>
                        <a:pt x="35239" y="1104"/>
                      </a:cubicBezTo>
                      <a:cubicBezTo>
                        <a:pt x="35164" y="878"/>
                        <a:pt x="35164" y="678"/>
                        <a:pt x="35239" y="252"/>
                      </a:cubicBezTo>
                      <a:cubicBezTo>
                        <a:pt x="35264" y="151"/>
                        <a:pt x="35289" y="51"/>
                        <a:pt x="35339" y="1"/>
                      </a:cubicBezTo>
                      <a:lnTo>
                        <a:pt x="31705" y="1"/>
                      </a:lnTo>
                      <a:cubicBezTo>
                        <a:pt x="31430" y="327"/>
                        <a:pt x="31430" y="552"/>
                        <a:pt x="31555" y="1329"/>
                      </a:cubicBezTo>
                      <a:lnTo>
                        <a:pt x="32106" y="1329"/>
                      </a:lnTo>
                      <a:cubicBezTo>
                        <a:pt x="32382" y="1329"/>
                        <a:pt x="32608" y="1555"/>
                        <a:pt x="32608" y="1830"/>
                      </a:cubicBezTo>
                      <a:lnTo>
                        <a:pt x="32608" y="3234"/>
                      </a:lnTo>
                      <a:cubicBezTo>
                        <a:pt x="32608" y="3510"/>
                        <a:pt x="32382" y="3735"/>
                        <a:pt x="32106" y="3735"/>
                      </a:cubicBezTo>
                      <a:lnTo>
                        <a:pt x="30653" y="3735"/>
                      </a:lnTo>
                      <a:cubicBezTo>
                        <a:pt x="30377" y="3735"/>
                        <a:pt x="30151" y="3510"/>
                        <a:pt x="30151" y="3234"/>
                      </a:cubicBezTo>
                      <a:lnTo>
                        <a:pt x="30151" y="1830"/>
                      </a:lnTo>
                      <a:cubicBezTo>
                        <a:pt x="30151" y="1605"/>
                        <a:pt x="30302" y="1429"/>
                        <a:pt x="30527" y="1354"/>
                      </a:cubicBezTo>
                      <a:cubicBezTo>
                        <a:pt x="30603" y="1229"/>
                        <a:pt x="30678" y="1104"/>
                        <a:pt x="30703" y="1003"/>
                      </a:cubicBezTo>
                      <a:cubicBezTo>
                        <a:pt x="30728" y="778"/>
                        <a:pt x="30552" y="277"/>
                        <a:pt x="30452" y="1"/>
                      </a:cubicBezTo>
                      <a:lnTo>
                        <a:pt x="28522" y="1"/>
                      </a:lnTo>
                      <a:cubicBezTo>
                        <a:pt x="28347" y="126"/>
                        <a:pt x="28146" y="327"/>
                        <a:pt x="28021" y="577"/>
                      </a:cubicBezTo>
                      <a:cubicBezTo>
                        <a:pt x="27821" y="928"/>
                        <a:pt x="27846" y="1530"/>
                        <a:pt x="27846" y="1780"/>
                      </a:cubicBezTo>
                      <a:cubicBezTo>
                        <a:pt x="27846" y="1805"/>
                        <a:pt x="27871" y="1805"/>
                        <a:pt x="27871" y="1830"/>
                      </a:cubicBezTo>
                      <a:lnTo>
                        <a:pt x="27871" y="1906"/>
                      </a:lnTo>
                      <a:lnTo>
                        <a:pt x="27871" y="3234"/>
                      </a:lnTo>
                      <a:cubicBezTo>
                        <a:pt x="27871" y="3510"/>
                        <a:pt x="27645" y="3735"/>
                        <a:pt x="27369" y="3735"/>
                      </a:cubicBezTo>
                      <a:lnTo>
                        <a:pt x="25891" y="3735"/>
                      </a:lnTo>
                      <a:cubicBezTo>
                        <a:pt x="25615" y="3735"/>
                        <a:pt x="25415" y="3510"/>
                        <a:pt x="25415" y="3234"/>
                      </a:cubicBezTo>
                      <a:lnTo>
                        <a:pt x="25415" y="1830"/>
                      </a:lnTo>
                      <a:cubicBezTo>
                        <a:pt x="25415" y="1730"/>
                        <a:pt x="25440" y="1630"/>
                        <a:pt x="25490" y="1555"/>
                      </a:cubicBezTo>
                      <a:cubicBezTo>
                        <a:pt x="25490" y="1555"/>
                        <a:pt x="25791" y="1054"/>
                        <a:pt x="25490" y="753"/>
                      </a:cubicBezTo>
                      <a:cubicBezTo>
                        <a:pt x="25189" y="452"/>
                        <a:pt x="24437" y="1"/>
                        <a:pt x="24437" y="1"/>
                      </a:cubicBezTo>
                      <a:lnTo>
                        <a:pt x="22232" y="1"/>
                      </a:lnTo>
                      <a:cubicBezTo>
                        <a:pt x="21931" y="201"/>
                        <a:pt x="21881" y="427"/>
                        <a:pt x="22006" y="853"/>
                      </a:cubicBezTo>
                      <a:cubicBezTo>
                        <a:pt x="22081" y="1104"/>
                        <a:pt x="22056" y="1229"/>
                        <a:pt x="22006" y="1329"/>
                      </a:cubicBezTo>
                      <a:lnTo>
                        <a:pt x="22608" y="1329"/>
                      </a:lnTo>
                      <a:cubicBezTo>
                        <a:pt x="22883" y="1329"/>
                        <a:pt x="23109" y="1555"/>
                        <a:pt x="23109" y="1830"/>
                      </a:cubicBezTo>
                      <a:lnTo>
                        <a:pt x="23109" y="3234"/>
                      </a:lnTo>
                      <a:cubicBezTo>
                        <a:pt x="23109" y="3510"/>
                        <a:pt x="22883" y="3735"/>
                        <a:pt x="22608" y="3735"/>
                      </a:cubicBezTo>
                      <a:lnTo>
                        <a:pt x="21154" y="3735"/>
                      </a:lnTo>
                      <a:cubicBezTo>
                        <a:pt x="20878" y="3735"/>
                        <a:pt x="20653" y="3510"/>
                        <a:pt x="20653" y="3234"/>
                      </a:cubicBezTo>
                      <a:lnTo>
                        <a:pt x="20653" y="1830"/>
                      </a:lnTo>
                      <a:cubicBezTo>
                        <a:pt x="20653" y="1655"/>
                        <a:pt x="20753" y="1505"/>
                        <a:pt x="20903" y="1404"/>
                      </a:cubicBezTo>
                      <a:cubicBezTo>
                        <a:pt x="20878" y="1204"/>
                        <a:pt x="20878" y="903"/>
                        <a:pt x="20828" y="577"/>
                      </a:cubicBezTo>
                      <a:cubicBezTo>
                        <a:pt x="20728" y="26"/>
                        <a:pt x="20477" y="1"/>
                        <a:pt x="20352" y="1"/>
                      </a:cubicBezTo>
                      <a:lnTo>
                        <a:pt x="18146" y="1"/>
                      </a:lnTo>
                      <a:cubicBezTo>
                        <a:pt x="18021" y="1"/>
                        <a:pt x="17896" y="577"/>
                        <a:pt x="17946" y="853"/>
                      </a:cubicBezTo>
                      <a:cubicBezTo>
                        <a:pt x="17946" y="953"/>
                        <a:pt x="17996" y="1154"/>
                        <a:pt x="18021" y="1354"/>
                      </a:cubicBezTo>
                      <a:cubicBezTo>
                        <a:pt x="18222" y="1429"/>
                        <a:pt x="18347" y="1605"/>
                        <a:pt x="18347" y="1830"/>
                      </a:cubicBezTo>
                      <a:lnTo>
                        <a:pt x="18347" y="3234"/>
                      </a:lnTo>
                      <a:cubicBezTo>
                        <a:pt x="18347" y="3510"/>
                        <a:pt x="18121" y="3735"/>
                        <a:pt x="17871" y="3735"/>
                      </a:cubicBezTo>
                      <a:lnTo>
                        <a:pt x="16392" y="3735"/>
                      </a:lnTo>
                      <a:cubicBezTo>
                        <a:pt x="16116" y="3735"/>
                        <a:pt x="15891" y="3510"/>
                        <a:pt x="15891" y="3234"/>
                      </a:cubicBezTo>
                      <a:lnTo>
                        <a:pt x="15891" y="1830"/>
                      </a:lnTo>
                      <a:cubicBezTo>
                        <a:pt x="15891" y="1555"/>
                        <a:pt x="16116" y="1329"/>
                        <a:pt x="16392" y="1329"/>
                      </a:cubicBezTo>
                      <a:lnTo>
                        <a:pt x="16542" y="1329"/>
                      </a:lnTo>
                      <a:cubicBezTo>
                        <a:pt x="16542" y="1254"/>
                        <a:pt x="16517" y="1154"/>
                        <a:pt x="16517" y="1104"/>
                      </a:cubicBezTo>
                      <a:cubicBezTo>
                        <a:pt x="16442" y="878"/>
                        <a:pt x="16442" y="678"/>
                        <a:pt x="16517" y="252"/>
                      </a:cubicBezTo>
                      <a:cubicBezTo>
                        <a:pt x="16517" y="151"/>
                        <a:pt x="16567" y="51"/>
                        <a:pt x="16618" y="1"/>
                      </a:cubicBezTo>
                      <a:lnTo>
                        <a:pt x="15440" y="1"/>
                      </a:lnTo>
                      <a:cubicBezTo>
                        <a:pt x="15440" y="1"/>
                        <a:pt x="15339" y="126"/>
                        <a:pt x="15014" y="277"/>
                      </a:cubicBezTo>
                      <a:cubicBezTo>
                        <a:pt x="14663" y="452"/>
                        <a:pt x="14161" y="352"/>
                        <a:pt x="13936" y="627"/>
                      </a:cubicBezTo>
                      <a:cubicBezTo>
                        <a:pt x="13710" y="903"/>
                        <a:pt x="13635" y="1404"/>
                        <a:pt x="13610" y="1830"/>
                      </a:cubicBezTo>
                      <a:lnTo>
                        <a:pt x="13610" y="3234"/>
                      </a:lnTo>
                      <a:cubicBezTo>
                        <a:pt x="13610" y="3510"/>
                        <a:pt x="13384" y="3735"/>
                        <a:pt x="13109" y="3735"/>
                      </a:cubicBezTo>
                      <a:lnTo>
                        <a:pt x="11655" y="3735"/>
                      </a:lnTo>
                      <a:cubicBezTo>
                        <a:pt x="11379" y="3735"/>
                        <a:pt x="11154" y="3510"/>
                        <a:pt x="11154" y="3234"/>
                      </a:cubicBezTo>
                      <a:lnTo>
                        <a:pt x="11154" y="1830"/>
                      </a:lnTo>
                      <a:cubicBezTo>
                        <a:pt x="11154" y="1655"/>
                        <a:pt x="11254" y="1480"/>
                        <a:pt x="11404" y="1404"/>
                      </a:cubicBezTo>
                      <a:cubicBezTo>
                        <a:pt x="11455" y="1229"/>
                        <a:pt x="11605" y="978"/>
                        <a:pt x="11655" y="853"/>
                      </a:cubicBezTo>
                      <a:cubicBezTo>
                        <a:pt x="11755" y="627"/>
                        <a:pt x="11154" y="1"/>
                        <a:pt x="11154" y="1"/>
                      </a:cubicBezTo>
                      <a:lnTo>
                        <a:pt x="8723" y="1"/>
                      </a:lnTo>
                      <a:cubicBezTo>
                        <a:pt x="8597" y="1"/>
                        <a:pt x="8472" y="577"/>
                        <a:pt x="8497" y="853"/>
                      </a:cubicBezTo>
                      <a:cubicBezTo>
                        <a:pt x="8522" y="953"/>
                        <a:pt x="8547" y="1179"/>
                        <a:pt x="8597" y="1404"/>
                      </a:cubicBezTo>
                      <a:cubicBezTo>
                        <a:pt x="8748" y="1480"/>
                        <a:pt x="8848" y="1630"/>
                        <a:pt x="8848" y="1830"/>
                      </a:cubicBezTo>
                      <a:lnTo>
                        <a:pt x="8848" y="3234"/>
                      </a:lnTo>
                      <a:cubicBezTo>
                        <a:pt x="8848" y="3510"/>
                        <a:pt x="8623" y="3735"/>
                        <a:pt x="8347" y="3735"/>
                      </a:cubicBezTo>
                      <a:lnTo>
                        <a:pt x="6893" y="3735"/>
                      </a:lnTo>
                      <a:cubicBezTo>
                        <a:pt x="6617" y="3735"/>
                        <a:pt x="6392" y="3510"/>
                        <a:pt x="6392" y="3234"/>
                      </a:cubicBezTo>
                      <a:lnTo>
                        <a:pt x="6392" y="1830"/>
                      </a:lnTo>
                      <a:cubicBezTo>
                        <a:pt x="6392" y="1555"/>
                        <a:pt x="6617" y="1329"/>
                        <a:pt x="6893" y="1329"/>
                      </a:cubicBezTo>
                      <a:lnTo>
                        <a:pt x="7094" y="1329"/>
                      </a:lnTo>
                      <a:cubicBezTo>
                        <a:pt x="7094" y="1254"/>
                        <a:pt x="7094" y="1154"/>
                        <a:pt x="7069" y="1104"/>
                      </a:cubicBezTo>
                      <a:cubicBezTo>
                        <a:pt x="7018" y="878"/>
                        <a:pt x="6993" y="678"/>
                        <a:pt x="7069" y="252"/>
                      </a:cubicBezTo>
                      <a:cubicBezTo>
                        <a:pt x="7094" y="151"/>
                        <a:pt x="7119" y="51"/>
                        <a:pt x="7169" y="1"/>
                      </a:cubicBezTo>
                      <a:lnTo>
                        <a:pt x="4763" y="1"/>
                      </a:lnTo>
                      <a:cubicBezTo>
                        <a:pt x="4587" y="126"/>
                        <a:pt x="4387" y="327"/>
                        <a:pt x="4262" y="577"/>
                      </a:cubicBezTo>
                      <a:cubicBezTo>
                        <a:pt x="4061" y="928"/>
                        <a:pt x="4086" y="1530"/>
                        <a:pt x="4086" y="1780"/>
                      </a:cubicBezTo>
                      <a:cubicBezTo>
                        <a:pt x="4086" y="1805"/>
                        <a:pt x="4111" y="1805"/>
                        <a:pt x="4111" y="1830"/>
                      </a:cubicBezTo>
                      <a:lnTo>
                        <a:pt x="4111" y="1906"/>
                      </a:lnTo>
                      <a:lnTo>
                        <a:pt x="4111" y="3234"/>
                      </a:lnTo>
                      <a:cubicBezTo>
                        <a:pt x="4111" y="3510"/>
                        <a:pt x="3886" y="3735"/>
                        <a:pt x="3610" y="3735"/>
                      </a:cubicBezTo>
                      <a:lnTo>
                        <a:pt x="2131" y="3735"/>
                      </a:lnTo>
                      <a:cubicBezTo>
                        <a:pt x="1881" y="3735"/>
                        <a:pt x="1655" y="3510"/>
                        <a:pt x="1655" y="3234"/>
                      </a:cubicBezTo>
                      <a:lnTo>
                        <a:pt x="1655" y="1830"/>
                      </a:lnTo>
                      <a:cubicBezTo>
                        <a:pt x="1655" y="1730"/>
                        <a:pt x="1680" y="1630"/>
                        <a:pt x="1755" y="1555"/>
                      </a:cubicBezTo>
                      <a:lnTo>
                        <a:pt x="1730" y="1555"/>
                      </a:lnTo>
                      <a:cubicBezTo>
                        <a:pt x="1730" y="1555"/>
                        <a:pt x="2031" y="1054"/>
                        <a:pt x="1730" y="753"/>
                      </a:cubicBezTo>
                      <a:cubicBezTo>
                        <a:pt x="1429" y="452"/>
                        <a:pt x="678" y="1"/>
                        <a:pt x="6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5419269" y="4276743"/>
                  <a:ext cx="885170" cy="164759"/>
                </a:xfrm>
                <a:custGeom>
                  <a:avLst/>
                  <a:gdLst/>
                  <a:ahLst/>
                  <a:cxnLst/>
                  <a:rect l="l" t="t" r="r" b="b"/>
                  <a:pathLst>
                    <a:path w="19384" h="3608" extrusionOk="0">
                      <a:moveTo>
                        <a:pt x="16111" y="0"/>
                      </a:moveTo>
                      <a:cubicBezTo>
                        <a:pt x="15556" y="0"/>
                        <a:pt x="14959" y="440"/>
                        <a:pt x="13986" y="826"/>
                      </a:cubicBezTo>
                      <a:cubicBezTo>
                        <a:pt x="12682" y="1352"/>
                        <a:pt x="12682" y="1452"/>
                        <a:pt x="11555" y="2304"/>
                      </a:cubicBezTo>
                      <a:cubicBezTo>
                        <a:pt x="11261" y="2525"/>
                        <a:pt x="10940" y="2610"/>
                        <a:pt x="10618" y="2610"/>
                      </a:cubicBezTo>
                      <a:cubicBezTo>
                        <a:pt x="9734" y="2610"/>
                        <a:pt x="8846" y="1967"/>
                        <a:pt x="8497" y="1728"/>
                      </a:cubicBezTo>
                      <a:cubicBezTo>
                        <a:pt x="7996" y="1427"/>
                        <a:pt x="6793" y="1001"/>
                        <a:pt x="6166" y="926"/>
                      </a:cubicBezTo>
                      <a:cubicBezTo>
                        <a:pt x="6132" y="922"/>
                        <a:pt x="6096" y="920"/>
                        <a:pt x="6060" y="920"/>
                      </a:cubicBezTo>
                      <a:cubicBezTo>
                        <a:pt x="5502" y="920"/>
                        <a:pt x="4717" y="1375"/>
                        <a:pt x="4034" y="1375"/>
                      </a:cubicBezTo>
                      <a:cubicBezTo>
                        <a:pt x="3949" y="1375"/>
                        <a:pt x="3866" y="1368"/>
                        <a:pt x="3785" y="1352"/>
                      </a:cubicBezTo>
                      <a:cubicBezTo>
                        <a:pt x="3033" y="1227"/>
                        <a:pt x="3334" y="1327"/>
                        <a:pt x="2482" y="976"/>
                      </a:cubicBezTo>
                      <a:cubicBezTo>
                        <a:pt x="1605" y="625"/>
                        <a:pt x="1" y="525"/>
                        <a:pt x="1" y="525"/>
                      </a:cubicBezTo>
                      <a:lnTo>
                        <a:pt x="1" y="525"/>
                      </a:lnTo>
                      <a:cubicBezTo>
                        <a:pt x="1" y="525"/>
                        <a:pt x="627" y="776"/>
                        <a:pt x="1479" y="1227"/>
                      </a:cubicBezTo>
                      <a:cubicBezTo>
                        <a:pt x="2357" y="1678"/>
                        <a:pt x="3434" y="2079"/>
                        <a:pt x="4261" y="2179"/>
                      </a:cubicBezTo>
                      <a:cubicBezTo>
                        <a:pt x="5063" y="2279"/>
                        <a:pt x="6266" y="2129"/>
                        <a:pt x="7695" y="2705"/>
                      </a:cubicBezTo>
                      <a:cubicBezTo>
                        <a:pt x="9124" y="3307"/>
                        <a:pt x="10703" y="3583"/>
                        <a:pt x="11429" y="3608"/>
                      </a:cubicBezTo>
                      <a:cubicBezTo>
                        <a:pt x="12131" y="3608"/>
                        <a:pt x="14287" y="2154"/>
                        <a:pt x="15540" y="1553"/>
                      </a:cubicBezTo>
                      <a:cubicBezTo>
                        <a:pt x="16142" y="1245"/>
                        <a:pt x="17045" y="1167"/>
                        <a:pt x="17809" y="1167"/>
                      </a:cubicBezTo>
                      <a:cubicBezTo>
                        <a:pt x="18604" y="1167"/>
                        <a:pt x="19249" y="1252"/>
                        <a:pt x="19249" y="1252"/>
                      </a:cubicBezTo>
                      <a:cubicBezTo>
                        <a:pt x="19249" y="1252"/>
                        <a:pt x="19302" y="1268"/>
                        <a:pt x="19335" y="1268"/>
                      </a:cubicBezTo>
                      <a:cubicBezTo>
                        <a:pt x="19374" y="1268"/>
                        <a:pt x="19384" y="1246"/>
                        <a:pt x="19249" y="1152"/>
                      </a:cubicBezTo>
                      <a:cubicBezTo>
                        <a:pt x="18998" y="976"/>
                        <a:pt x="17469" y="726"/>
                        <a:pt x="16718" y="199"/>
                      </a:cubicBezTo>
                      <a:cubicBezTo>
                        <a:pt x="16510" y="59"/>
                        <a:pt x="16313" y="0"/>
                        <a:pt x="1611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4225606" y="4258340"/>
                  <a:ext cx="337647" cy="149964"/>
                </a:xfrm>
                <a:custGeom>
                  <a:avLst/>
                  <a:gdLst/>
                  <a:ahLst/>
                  <a:cxnLst/>
                  <a:rect l="l" t="t" r="r" b="b"/>
                  <a:pathLst>
                    <a:path w="7394" h="3284" extrusionOk="0">
                      <a:moveTo>
                        <a:pt x="76" y="0"/>
                      </a:moveTo>
                      <a:cubicBezTo>
                        <a:pt x="27" y="0"/>
                        <a:pt x="0" y="1"/>
                        <a:pt x="0" y="1"/>
                      </a:cubicBezTo>
                      <a:cubicBezTo>
                        <a:pt x="0" y="1"/>
                        <a:pt x="1604" y="502"/>
                        <a:pt x="2131" y="1003"/>
                      </a:cubicBezTo>
                      <a:cubicBezTo>
                        <a:pt x="2632" y="1479"/>
                        <a:pt x="3208" y="2306"/>
                        <a:pt x="4461" y="2682"/>
                      </a:cubicBezTo>
                      <a:cubicBezTo>
                        <a:pt x="5715" y="3058"/>
                        <a:pt x="7394" y="3284"/>
                        <a:pt x="7394" y="3284"/>
                      </a:cubicBezTo>
                      <a:cubicBezTo>
                        <a:pt x="7394" y="3284"/>
                        <a:pt x="7168" y="2833"/>
                        <a:pt x="6266" y="2833"/>
                      </a:cubicBezTo>
                      <a:cubicBezTo>
                        <a:pt x="5364" y="2833"/>
                        <a:pt x="4812" y="2256"/>
                        <a:pt x="4060" y="1956"/>
                      </a:cubicBezTo>
                      <a:cubicBezTo>
                        <a:pt x="3334" y="1655"/>
                        <a:pt x="3684" y="677"/>
                        <a:pt x="2707" y="327"/>
                      </a:cubicBezTo>
                      <a:cubicBezTo>
                        <a:pt x="1852" y="20"/>
                        <a:pt x="421" y="0"/>
                        <a:pt x="7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998700" y="3631186"/>
                  <a:ext cx="689678" cy="694747"/>
                </a:xfrm>
                <a:custGeom>
                  <a:avLst/>
                  <a:gdLst/>
                  <a:ahLst/>
                  <a:cxnLst/>
                  <a:rect l="l" t="t" r="r" b="b"/>
                  <a:pathLst>
                    <a:path w="15103" h="15214" extrusionOk="0">
                      <a:moveTo>
                        <a:pt x="1" y="0"/>
                      </a:moveTo>
                      <a:lnTo>
                        <a:pt x="26" y="226"/>
                      </a:lnTo>
                      <a:cubicBezTo>
                        <a:pt x="26" y="226"/>
                        <a:pt x="93" y="893"/>
                        <a:pt x="251" y="1714"/>
                      </a:cubicBezTo>
                      <a:lnTo>
                        <a:pt x="251" y="1714"/>
                      </a:lnTo>
                      <a:cubicBezTo>
                        <a:pt x="114" y="786"/>
                        <a:pt x="1" y="1"/>
                        <a:pt x="1" y="0"/>
                      </a:cubicBezTo>
                      <a:close/>
                      <a:moveTo>
                        <a:pt x="251" y="1714"/>
                      </a:moveTo>
                      <a:cubicBezTo>
                        <a:pt x="429" y="2924"/>
                        <a:pt x="646" y="4378"/>
                        <a:pt x="703" y="4662"/>
                      </a:cubicBezTo>
                      <a:cubicBezTo>
                        <a:pt x="828" y="5138"/>
                        <a:pt x="1079" y="7644"/>
                        <a:pt x="2607" y="9850"/>
                      </a:cubicBezTo>
                      <a:cubicBezTo>
                        <a:pt x="4111" y="12056"/>
                        <a:pt x="5790" y="12281"/>
                        <a:pt x="6943" y="12632"/>
                      </a:cubicBezTo>
                      <a:cubicBezTo>
                        <a:pt x="8121" y="13008"/>
                        <a:pt x="8096" y="13434"/>
                        <a:pt x="10402" y="14286"/>
                      </a:cubicBezTo>
                      <a:cubicBezTo>
                        <a:pt x="12733" y="15113"/>
                        <a:pt x="14838" y="15163"/>
                        <a:pt x="14988" y="15213"/>
                      </a:cubicBezTo>
                      <a:cubicBezTo>
                        <a:pt x="14990" y="15214"/>
                        <a:pt x="14991" y="15214"/>
                        <a:pt x="14992" y="15214"/>
                      </a:cubicBezTo>
                      <a:cubicBezTo>
                        <a:pt x="15103" y="15214"/>
                        <a:pt x="13346" y="14008"/>
                        <a:pt x="12056" y="13735"/>
                      </a:cubicBezTo>
                      <a:cubicBezTo>
                        <a:pt x="10753" y="13459"/>
                        <a:pt x="10552" y="13660"/>
                        <a:pt x="9650" y="11930"/>
                      </a:cubicBezTo>
                      <a:cubicBezTo>
                        <a:pt x="9170" y="10984"/>
                        <a:pt x="8466" y="10788"/>
                        <a:pt x="7704" y="10788"/>
                      </a:cubicBezTo>
                      <a:cubicBezTo>
                        <a:pt x="7165" y="10788"/>
                        <a:pt x="6596" y="10887"/>
                        <a:pt x="6059" y="10887"/>
                      </a:cubicBezTo>
                      <a:cubicBezTo>
                        <a:pt x="5969" y="10887"/>
                        <a:pt x="5879" y="10884"/>
                        <a:pt x="5790" y="10878"/>
                      </a:cubicBezTo>
                      <a:cubicBezTo>
                        <a:pt x="4437" y="10777"/>
                        <a:pt x="4161" y="10251"/>
                        <a:pt x="3334" y="9775"/>
                      </a:cubicBezTo>
                      <a:cubicBezTo>
                        <a:pt x="2507" y="9324"/>
                        <a:pt x="2507" y="7795"/>
                        <a:pt x="2282" y="7068"/>
                      </a:cubicBezTo>
                      <a:cubicBezTo>
                        <a:pt x="2081" y="6341"/>
                        <a:pt x="2131" y="5439"/>
                        <a:pt x="1254" y="4461"/>
                      </a:cubicBezTo>
                      <a:cubicBezTo>
                        <a:pt x="762" y="3914"/>
                        <a:pt x="441" y="2702"/>
                        <a:pt x="251" y="1714"/>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9" name="Google Shape;19;p2"/>
            <p:cNvSpPr/>
            <p:nvPr/>
          </p:nvSpPr>
          <p:spPr>
            <a:xfrm>
              <a:off x="4937341" y="804501"/>
              <a:ext cx="43500" cy="2958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 name="Google Shape;20;p2"/>
          <p:cNvSpPr txBox="1">
            <a:spLocks noGrp="1"/>
          </p:cNvSpPr>
          <p:nvPr>
            <p:ph type="ctrTitle"/>
          </p:nvPr>
        </p:nvSpPr>
        <p:spPr>
          <a:xfrm>
            <a:off x="793581" y="791875"/>
            <a:ext cx="4919400" cy="17655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4800" b="1"/>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1" name="Google Shape;21;p2"/>
          <p:cNvSpPr txBox="1">
            <a:spLocks noGrp="1"/>
          </p:cNvSpPr>
          <p:nvPr>
            <p:ph type="subTitle" idx="1"/>
          </p:nvPr>
        </p:nvSpPr>
        <p:spPr>
          <a:xfrm>
            <a:off x="793500" y="2557325"/>
            <a:ext cx="4919400" cy="5439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18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2" name="Google Shape;22;p2"/>
          <p:cNvGrpSpPr/>
          <p:nvPr/>
        </p:nvGrpSpPr>
        <p:grpSpPr>
          <a:xfrm>
            <a:off x="900843" y="472731"/>
            <a:ext cx="4704709" cy="231688"/>
            <a:chOff x="882646" y="767786"/>
            <a:chExt cx="4162722" cy="204997"/>
          </a:xfrm>
        </p:grpSpPr>
        <p:grpSp>
          <p:nvGrpSpPr>
            <p:cNvPr id="23" name="Google Shape;23;p2"/>
            <p:cNvGrpSpPr/>
            <p:nvPr/>
          </p:nvGrpSpPr>
          <p:grpSpPr>
            <a:xfrm>
              <a:off x="4840560" y="767786"/>
              <a:ext cx="204808" cy="204997"/>
              <a:chOff x="1149500" y="4460600"/>
              <a:chExt cx="108175" cy="108275"/>
            </a:xfrm>
          </p:grpSpPr>
          <p:sp>
            <p:nvSpPr>
              <p:cNvPr id="24" name="Google Shape;24;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8;p2"/>
            <p:cNvGrpSpPr/>
            <p:nvPr/>
          </p:nvGrpSpPr>
          <p:grpSpPr>
            <a:xfrm>
              <a:off x="882646" y="767786"/>
              <a:ext cx="204808" cy="204997"/>
              <a:chOff x="1149500" y="4460600"/>
              <a:chExt cx="108175" cy="108275"/>
            </a:xfrm>
          </p:grpSpPr>
          <p:sp>
            <p:nvSpPr>
              <p:cNvPr id="29" name="Google Shape;29;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33;p2"/>
          <p:cNvGrpSpPr/>
          <p:nvPr/>
        </p:nvGrpSpPr>
        <p:grpSpPr>
          <a:xfrm>
            <a:off x="6633454" y="404467"/>
            <a:ext cx="3254333" cy="4765783"/>
            <a:chOff x="6633454" y="404467"/>
            <a:chExt cx="3254333" cy="4765783"/>
          </a:xfrm>
        </p:grpSpPr>
        <p:sp>
          <p:nvSpPr>
            <p:cNvPr id="34" name="Google Shape;34;p2"/>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 name="Google Shape;78;p2"/>
            <p:cNvGrpSpPr/>
            <p:nvPr/>
          </p:nvGrpSpPr>
          <p:grpSpPr>
            <a:xfrm>
              <a:off x="6633454" y="410400"/>
              <a:ext cx="3254333" cy="4759850"/>
              <a:chOff x="5992450" y="411175"/>
              <a:chExt cx="3254333" cy="4759850"/>
            </a:xfrm>
          </p:grpSpPr>
          <p:sp>
            <p:nvSpPr>
              <p:cNvPr id="79" name="Google Shape;79;p2"/>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1" name="Google Shape;81;p2"/>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2"/>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2"/>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776760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7"/>
        <p:cNvGrpSpPr/>
        <p:nvPr/>
      </p:nvGrpSpPr>
      <p:grpSpPr>
        <a:xfrm>
          <a:off x="0" y="0"/>
          <a:ext cx="0" cy="0"/>
          <a:chOff x="0" y="0"/>
          <a:chExt cx="0" cy="0"/>
        </a:xfrm>
      </p:grpSpPr>
      <p:sp>
        <p:nvSpPr>
          <p:cNvPr id="128" name="Google Shape;128;p3"/>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3"/>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 name="Google Shape;130;p3"/>
          <p:cNvGrpSpPr/>
          <p:nvPr/>
        </p:nvGrpSpPr>
        <p:grpSpPr>
          <a:xfrm>
            <a:off x="177530" y="114800"/>
            <a:ext cx="5774916" cy="4774565"/>
            <a:chOff x="-172670" y="114800"/>
            <a:chExt cx="5774916" cy="4774565"/>
          </a:xfrm>
        </p:grpSpPr>
        <p:sp>
          <p:nvSpPr>
            <p:cNvPr id="131" name="Google Shape;131;p3"/>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3"/>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3"/>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3"/>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3"/>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3"/>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3"/>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3"/>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3"/>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3"/>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3"/>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3"/>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3"/>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3"/>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3"/>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3"/>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3"/>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3"/>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3"/>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3"/>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3"/>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2" name="Google Shape;152;p3"/>
            <p:cNvGrpSpPr/>
            <p:nvPr/>
          </p:nvGrpSpPr>
          <p:grpSpPr>
            <a:xfrm flipH="1">
              <a:off x="5038101" y="607842"/>
              <a:ext cx="151802" cy="3821450"/>
              <a:chOff x="710516" y="654965"/>
              <a:chExt cx="131419" cy="3669531"/>
            </a:xfrm>
          </p:grpSpPr>
          <p:sp>
            <p:nvSpPr>
              <p:cNvPr id="153" name="Google Shape;153;p3"/>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3"/>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3"/>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3"/>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3"/>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3"/>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3"/>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3"/>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3"/>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3"/>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3"/>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3"/>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3"/>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3"/>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3"/>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3"/>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9" name="Google Shape;169;p3"/>
            <p:cNvGrpSpPr/>
            <p:nvPr/>
          </p:nvGrpSpPr>
          <p:grpSpPr>
            <a:xfrm flipH="1">
              <a:off x="5080893" y="628751"/>
              <a:ext cx="497028" cy="3779561"/>
              <a:chOff x="374600" y="675043"/>
              <a:chExt cx="430290" cy="3629308"/>
            </a:xfrm>
          </p:grpSpPr>
          <p:sp>
            <p:nvSpPr>
              <p:cNvPr id="170" name="Google Shape;170;p3"/>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3"/>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3"/>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3"/>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3"/>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3"/>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3"/>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3"/>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3"/>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3"/>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6" name="Google Shape;186;p3"/>
            <p:cNvGrpSpPr/>
            <p:nvPr/>
          </p:nvGrpSpPr>
          <p:grpSpPr>
            <a:xfrm flipH="1">
              <a:off x="5162328" y="656434"/>
              <a:ext cx="334126" cy="3712843"/>
              <a:chOff x="466451" y="631324"/>
              <a:chExt cx="313175" cy="3565242"/>
            </a:xfrm>
          </p:grpSpPr>
          <p:sp>
            <p:nvSpPr>
              <p:cNvPr id="187" name="Google Shape;187;p3"/>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3"/>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3"/>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3" name="Google Shape;203;p3"/>
          <p:cNvGrpSpPr/>
          <p:nvPr/>
        </p:nvGrpSpPr>
        <p:grpSpPr>
          <a:xfrm>
            <a:off x="3332206" y="47830"/>
            <a:ext cx="253850" cy="232875"/>
            <a:chOff x="3331889" y="323088"/>
            <a:chExt cx="253850" cy="865063"/>
          </a:xfrm>
        </p:grpSpPr>
        <p:sp>
          <p:nvSpPr>
            <p:cNvPr id="204" name="Google Shape;204;p3"/>
            <p:cNvSpPr/>
            <p:nvPr/>
          </p:nvSpPr>
          <p:spPr>
            <a:xfrm rot="-5400000">
              <a:off x="3026282" y="6286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3331900" y="1160790"/>
              <a:ext cx="253800" cy="273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 name="Google Shape;206;p3"/>
          <p:cNvSpPr txBox="1">
            <a:spLocks noGrp="1"/>
          </p:cNvSpPr>
          <p:nvPr>
            <p:ph type="title"/>
          </p:nvPr>
        </p:nvSpPr>
        <p:spPr>
          <a:xfrm>
            <a:off x="720000" y="1527225"/>
            <a:ext cx="2460000" cy="841800"/>
          </a:xfrm>
          <a:prstGeom prst="rect">
            <a:avLst/>
          </a:prstGeom>
        </p:spPr>
        <p:txBody>
          <a:bodyPr spcFirstLastPara="1" wrap="square" lIns="0" tIns="0" rIns="0" bIns="0" anchor="ctr" anchorCtr="0">
            <a:noAutofit/>
          </a:bodyPr>
          <a:lstStyle>
            <a:lvl1pPr lvl="0">
              <a:spcBef>
                <a:spcPts val="0"/>
              </a:spcBef>
              <a:spcAft>
                <a:spcPts val="0"/>
              </a:spcAft>
              <a:buSzPts val="3600"/>
              <a:buNo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207" name="Google Shape;207;p3"/>
          <p:cNvGrpSpPr/>
          <p:nvPr/>
        </p:nvGrpSpPr>
        <p:grpSpPr>
          <a:xfrm>
            <a:off x="6633454" y="404467"/>
            <a:ext cx="3254333" cy="4765783"/>
            <a:chOff x="6633454" y="404467"/>
            <a:chExt cx="3254333" cy="4765783"/>
          </a:xfrm>
        </p:grpSpPr>
        <p:sp>
          <p:nvSpPr>
            <p:cNvPr id="208" name="Google Shape;208;p3"/>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3"/>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3"/>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3"/>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3"/>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2" name="Google Shape;252;p3"/>
            <p:cNvGrpSpPr/>
            <p:nvPr/>
          </p:nvGrpSpPr>
          <p:grpSpPr>
            <a:xfrm>
              <a:off x="6633454" y="410400"/>
              <a:ext cx="3254333" cy="4759850"/>
              <a:chOff x="5992450" y="411175"/>
              <a:chExt cx="3254333" cy="4759850"/>
            </a:xfrm>
          </p:grpSpPr>
          <p:sp>
            <p:nvSpPr>
              <p:cNvPr id="253" name="Google Shape;253;p3"/>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5" name="Google Shape;255;p3"/>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3"/>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3"/>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3"/>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01" name="Google Shape;301;p3"/>
          <p:cNvSpPr txBox="1">
            <a:spLocks noGrp="1"/>
          </p:cNvSpPr>
          <p:nvPr>
            <p:ph type="subTitle" idx="1"/>
          </p:nvPr>
        </p:nvSpPr>
        <p:spPr>
          <a:xfrm>
            <a:off x="720000" y="2624775"/>
            <a:ext cx="2823300" cy="991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02" name="Google Shape;302;p3"/>
          <p:cNvGrpSpPr/>
          <p:nvPr/>
        </p:nvGrpSpPr>
        <p:grpSpPr>
          <a:xfrm>
            <a:off x="3782233" y="829669"/>
            <a:ext cx="4967325" cy="3804767"/>
            <a:chOff x="3782169" y="829678"/>
            <a:chExt cx="5053744" cy="3804767"/>
          </a:xfrm>
        </p:grpSpPr>
        <p:sp>
          <p:nvSpPr>
            <p:cNvPr id="303" name="Google Shape;303;p3"/>
            <p:cNvSpPr/>
            <p:nvPr/>
          </p:nvSpPr>
          <p:spPr>
            <a:xfrm flipH="1">
              <a:off x="3782169" y="895203"/>
              <a:ext cx="5006294" cy="3739242"/>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04" name="Google Shape;304;p3"/>
            <p:cNvGrpSpPr/>
            <p:nvPr/>
          </p:nvGrpSpPr>
          <p:grpSpPr>
            <a:xfrm flipH="1">
              <a:off x="3829588" y="829678"/>
              <a:ext cx="5006325" cy="3739199"/>
              <a:chOff x="3830024" y="1212275"/>
              <a:chExt cx="5394165" cy="3066928"/>
            </a:xfrm>
          </p:grpSpPr>
          <p:sp>
            <p:nvSpPr>
              <p:cNvPr id="305" name="Google Shape;305;p3"/>
              <p:cNvSpPr/>
              <p:nvPr/>
            </p:nvSpPr>
            <p:spPr>
              <a:xfrm>
                <a:off x="3830024" y="1212275"/>
                <a:ext cx="5394165" cy="3066928"/>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3830024" y="4072227"/>
                <a:ext cx="1665741" cy="206959"/>
              </a:xfrm>
              <a:custGeom>
                <a:avLst/>
                <a:gdLst/>
                <a:ahLst/>
                <a:cxnLst/>
                <a:rect l="l" t="t" r="r" b="b"/>
                <a:pathLst>
                  <a:path w="27646" h="3161" extrusionOk="0">
                    <a:moveTo>
                      <a:pt x="24440" y="0"/>
                    </a:moveTo>
                    <a:cubicBezTo>
                      <a:pt x="23356" y="0"/>
                      <a:pt x="22252" y="12"/>
                      <a:pt x="21580" y="53"/>
                    </a:cubicBezTo>
                    <a:cubicBezTo>
                      <a:pt x="19926" y="178"/>
                      <a:pt x="19174" y="579"/>
                      <a:pt x="17570" y="1005"/>
                    </a:cubicBezTo>
                    <a:cubicBezTo>
                      <a:pt x="15941" y="1431"/>
                      <a:pt x="15013" y="1431"/>
                      <a:pt x="13710" y="2208"/>
                    </a:cubicBezTo>
                    <a:cubicBezTo>
                      <a:pt x="13216" y="2502"/>
                      <a:pt x="12615" y="2617"/>
                      <a:pt x="11908" y="2617"/>
                    </a:cubicBezTo>
                    <a:cubicBezTo>
                      <a:pt x="10749" y="2617"/>
                      <a:pt x="9307" y="2309"/>
                      <a:pt x="7595" y="1982"/>
                    </a:cubicBezTo>
                    <a:cubicBezTo>
                      <a:pt x="7234" y="1917"/>
                      <a:pt x="6843" y="1889"/>
                      <a:pt x="6435" y="1889"/>
                    </a:cubicBezTo>
                    <a:cubicBezTo>
                      <a:pt x="3706" y="1889"/>
                      <a:pt x="241" y="3160"/>
                      <a:pt x="1" y="3160"/>
                    </a:cubicBezTo>
                    <a:cubicBezTo>
                      <a:pt x="1" y="3160"/>
                      <a:pt x="5189" y="3160"/>
                      <a:pt x="11931" y="3135"/>
                    </a:cubicBezTo>
                    <a:cubicBezTo>
                      <a:pt x="18673" y="3135"/>
                      <a:pt x="20277" y="2058"/>
                      <a:pt x="23109" y="1105"/>
                    </a:cubicBezTo>
                    <a:cubicBezTo>
                      <a:pt x="25966" y="153"/>
                      <a:pt x="27645" y="28"/>
                      <a:pt x="27645" y="28"/>
                    </a:cubicBezTo>
                    <a:cubicBezTo>
                      <a:pt x="27645" y="28"/>
                      <a:pt x="26066" y="0"/>
                      <a:pt x="2444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6552924" y="3945996"/>
                <a:ext cx="1300249" cy="332011"/>
              </a:xfrm>
              <a:custGeom>
                <a:avLst/>
                <a:gdLst/>
                <a:ahLst/>
                <a:cxnLst/>
                <a:rect l="l" t="t" r="r" b="b"/>
                <a:pathLst>
                  <a:path w="21580" h="5071" extrusionOk="0">
                    <a:moveTo>
                      <a:pt x="5589" y="1"/>
                    </a:moveTo>
                    <a:cubicBezTo>
                      <a:pt x="4110" y="1"/>
                      <a:pt x="0" y="1179"/>
                      <a:pt x="0" y="1179"/>
                    </a:cubicBezTo>
                    <a:cubicBezTo>
                      <a:pt x="1253" y="1103"/>
                      <a:pt x="2456" y="853"/>
                      <a:pt x="3810" y="778"/>
                    </a:cubicBezTo>
                    <a:cubicBezTo>
                      <a:pt x="3882" y="774"/>
                      <a:pt x="3957" y="771"/>
                      <a:pt x="4036" y="771"/>
                    </a:cubicBezTo>
                    <a:cubicBezTo>
                      <a:pt x="5417" y="771"/>
                      <a:pt x="7723" y="1422"/>
                      <a:pt x="12206" y="3509"/>
                    </a:cubicBezTo>
                    <a:cubicBezTo>
                      <a:pt x="14999" y="4803"/>
                      <a:pt x="17741" y="5071"/>
                      <a:pt x="19531" y="5071"/>
                    </a:cubicBezTo>
                    <a:cubicBezTo>
                      <a:pt x="20791" y="5071"/>
                      <a:pt x="21579" y="4938"/>
                      <a:pt x="21579" y="4938"/>
                    </a:cubicBezTo>
                    <a:cubicBezTo>
                      <a:pt x="21579" y="4938"/>
                      <a:pt x="18171" y="4437"/>
                      <a:pt x="17845" y="4387"/>
                    </a:cubicBezTo>
                    <a:cubicBezTo>
                      <a:pt x="17544" y="4336"/>
                      <a:pt x="15389" y="3133"/>
                      <a:pt x="14361" y="2657"/>
                    </a:cubicBezTo>
                    <a:cubicBezTo>
                      <a:pt x="13308" y="2206"/>
                      <a:pt x="12732" y="2607"/>
                      <a:pt x="11178" y="2206"/>
                    </a:cubicBezTo>
                    <a:cubicBezTo>
                      <a:pt x="9599" y="1780"/>
                      <a:pt x="7043" y="1"/>
                      <a:pt x="5589"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3"/>
              <p:cNvSpPr/>
              <p:nvPr/>
            </p:nvSpPr>
            <p:spPr>
              <a:xfrm>
                <a:off x="8938993" y="1450201"/>
                <a:ext cx="243179" cy="1049066"/>
              </a:xfrm>
              <a:custGeom>
                <a:avLst/>
                <a:gdLst/>
                <a:ahLst/>
                <a:cxnLst/>
                <a:rect l="l" t="t" r="r" b="b"/>
                <a:pathLst>
                  <a:path w="4036" h="16023" extrusionOk="0">
                    <a:moveTo>
                      <a:pt x="752" y="0"/>
                    </a:moveTo>
                    <a:cubicBezTo>
                      <a:pt x="752" y="0"/>
                      <a:pt x="476" y="2005"/>
                      <a:pt x="903" y="2632"/>
                    </a:cubicBezTo>
                    <a:cubicBezTo>
                      <a:pt x="1329" y="3258"/>
                      <a:pt x="1429" y="3835"/>
                      <a:pt x="1153" y="4211"/>
                    </a:cubicBezTo>
                    <a:cubicBezTo>
                      <a:pt x="852" y="4612"/>
                      <a:pt x="0" y="5589"/>
                      <a:pt x="351" y="6040"/>
                    </a:cubicBezTo>
                    <a:cubicBezTo>
                      <a:pt x="702" y="6491"/>
                      <a:pt x="1178" y="7770"/>
                      <a:pt x="1304" y="8120"/>
                    </a:cubicBezTo>
                    <a:cubicBezTo>
                      <a:pt x="1429" y="8471"/>
                      <a:pt x="1479" y="9549"/>
                      <a:pt x="1479" y="9549"/>
                    </a:cubicBezTo>
                    <a:cubicBezTo>
                      <a:pt x="1479" y="9549"/>
                      <a:pt x="1805" y="9825"/>
                      <a:pt x="2106" y="10176"/>
                    </a:cubicBezTo>
                    <a:cubicBezTo>
                      <a:pt x="2431" y="10526"/>
                      <a:pt x="2582" y="10953"/>
                      <a:pt x="2582" y="11328"/>
                    </a:cubicBezTo>
                    <a:cubicBezTo>
                      <a:pt x="2582" y="11704"/>
                      <a:pt x="2682" y="12331"/>
                      <a:pt x="2582" y="12607"/>
                    </a:cubicBezTo>
                    <a:cubicBezTo>
                      <a:pt x="2456" y="12882"/>
                      <a:pt x="2080" y="13785"/>
                      <a:pt x="1980" y="14110"/>
                    </a:cubicBezTo>
                    <a:cubicBezTo>
                      <a:pt x="1880" y="14411"/>
                      <a:pt x="1604" y="14912"/>
                      <a:pt x="1629" y="15088"/>
                    </a:cubicBezTo>
                    <a:cubicBezTo>
                      <a:pt x="1653" y="15254"/>
                      <a:pt x="1922" y="15754"/>
                      <a:pt x="1910" y="15957"/>
                    </a:cubicBezTo>
                    <a:lnTo>
                      <a:pt x="1910" y="15957"/>
                    </a:lnTo>
                    <a:cubicBezTo>
                      <a:pt x="1968" y="15776"/>
                      <a:pt x="2149" y="15248"/>
                      <a:pt x="2331" y="14812"/>
                    </a:cubicBezTo>
                    <a:cubicBezTo>
                      <a:pt x="2582" y="14236"/>
                      <a:pt x="2657" y="14110"/>
                      <a:pt x="2908" y="13559"/>
                    </a:cubicBezTo>
                    <a:cubicBezTo>
                      <a:pt x="3183" y="13008"/>
                      <a:pt x="3183" y="13033"/>
                      <a:pt x="3309" y="12757"/>
                    </a:cubicBezTo>
                    <a:cubicBezTo>
                      <a:pt x="3434" y="12456"/>
                      <a:pt x="4035" y="11504"/>
                      <a:pt x="3935" y="10426"/>
                    </a:cubicBezTo>
                    <a:cubicBezTo>
                      <a:pt x="3810" y="9323"/>
                      <a:pt x="2406" y="5163"/>
                      <a:pt x="2231" y="4712"/>
                    </a:cubicBezTo>
                    <a:cubicBezTo>
                      <a:pt x="2055" y="4261"/>
                      <a:pt x="752" y="1"/>
                      <a:pt x="752" y="0"/>
                    </a:cubicBezTo>
                    <a:close/>
                    <a:moveTo>
                      <a:pt x="1910" y="15957"/>
                    </a:moveTo>
                    <a:cubicBezTo>
                      <a:pt x="1897" y="15999"/>
                      <a:pt x="1890" y="16022"/>
                      <a:pt x="1892" y="16022"/>
                    </a:cubicBezTo>
                    <a:cubicBezTo>
                      <a:pt x="1892" y="16022"/>
                      <a:pt x="1897" y="16012"/>
                      <a:pt x="1905" y="15990"/>
                    </a:cubicBezTo>
                    <a:cubicBezTo>
                      <a:pt x="1908" y="15980"/>
                      <a:pt x="1910" y="15969"/>
                      <a:pt x="1910" y="15957"/>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9" name="Google Shape;309;p3"/>
          <p:cNvGrpSpPr/>
          <p:nvPr/>
        </p:nvGrpSpPr>
        <p:grpSpPr>
          <a:xfrm>
            <a:off x="498381" y="269049"/>
            <a:ext cx="826017" cy="800226"/>
            <a:chOff x="2196125" y="2117850"/>
            <a:chExt cx="569000" cy="541975"/>
          </a:xfrm>
        </p:grpSpPr>
        <p:sp>
          <p:nvSpPr>
            <p:cNvPr id="310" name="Google Shape;310;p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3"/>
          <p:cNvGrpSpPr/>
          <p:nvPr/>
        </p:nvGrpSpPr>
        <p:grpSpPr>
          <a:xfrm>
            <a:off x="60852" y="4228002"/>
            <a:ext cx="1165923" cy="406711"/>
            <a:chOff x="137052" y="4228002"/>
            <a:chExt cx="1165923" cy="406711"/>
          </a:xfrm>
        </p:grpSpPr>
        <p:sp>
          <p:nvSpPr>
            <p:cNvPr id="314" name="Google Shape;314;p3"/>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3"/>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6495579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16"/>
        <p:cNvGrpSpPr/>
        <p:nvPr/>
      </p:nvGrpSpPr>
      <p:grpSpPr>
        <a:xfrm>
          <a:off x="0" y="0"/>
          <a:ext cx="0" cy="0"/>
          <a:chOff x="0" y="0"/>
          <a:chExt cx="0" cy="0"/>
        </a:xfrm>
      </p:grpSpPr>
      <p:sp>
        <p:nvSpPr>
          <p:cNvPr id="317" name="Google Shape;317;p4"/>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4"/>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9" name="Google Shape;319;p4"/>
          <p:cNvGrpSpPr/>
          <p:nvPr/>
        </p:nvGrpSpPr>
        <p:grpSpPr>
          <a:xfrm>
            <a:off x="5966800" y="396488"/>
            <a:ext cx="2088550" cy="4350525"/>
            <a:chOff x="6665400" y="396488"/>
            <a:chExt cx="2088550" cy="4350525"/>
          </a:xfrm>
        </p:grpSpPr>
        <p:sp>
          <p:nvSpPr>
            <p:cNvPr id="320" name="Google Shape;320;p4"/>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4"/>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4"/>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4"/>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4"/>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4"/>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4"/>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4"/>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4"/>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4"/>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4"/>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4"/>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4"/>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4"/>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4"/>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4"/>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4"/>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4"/>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4"/>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4"/>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4"/>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4"/>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4"/>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4"/>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4"/>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4"/>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4"/>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4"/>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4"/>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4"/>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4"/>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4"/>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4"/>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4"/>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4"/>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4"/>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4"/>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4"/>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4"/>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4"/>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4"/>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4"/>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4"/>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4"/>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4"/>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4"/>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4"/>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4"/>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4"/>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4"/>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4"/>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4"/>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4"/>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4"/>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4"/>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4"/>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4"/>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4"/>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4"/>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4"/>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4"/>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4"/>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4"/>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4"/>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4"/>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4"/>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4"/>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4"/>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4"/>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4"/>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390;p4"/>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4"/>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4"/>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4"/>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4"/>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4"/>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4"/>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4"/>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4"/>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4"/>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4"/>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4"/>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4"/>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4"/>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4"/>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4"/>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4"/>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4"/>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4"/>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4"/>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4"/>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4"/>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4"/>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4"/>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4"/>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4"/>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4"/>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4"/>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4"/>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9" name="Google Shape;419;p4"/>
            <p:cNvGrpSpPr/>
            <p:nvPr/>
          </p:nvGrpSpPr>
          <p:grpSpPr>
            <a:xfrm>
              <a:off x="6796375" y="3659363"/>
              <a:ext cx="86750" cy="325875"/>
              <a:chOff x="5752400" y="3659363"/>
              <a:chExt cx="86750" cy="325875"/>
            </a:xfrm>
          </p:grpSpPr>
          <p:sp>
            <p:nvSpPr>
              <p:cNvPr id="420" name="Google Shape;420;p4"/>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4"/>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4"/>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4"/>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4"/>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25" name="Google Shape;425;p4"/>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4"/>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4"/>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8" name="Google Shape;428;p4"/>
            <p:cNvGrpSpPr/>
            <p:nvPr/>
          </p:nvGrpSpPr>
          <p:grpSpPr>
            <a:xfrm>
              <a:off x="7851175" y="3659363"/>
              <a:ext cx="86750" cy="325875"/>
              <a:chOff x="5752400" y="3659363"/>
              <a:chExt cx="86750" cy="325875"/>
            </a:xfrm>
          </p:grpSpPr>
          <p:sp>
            <p:nvSpPr>
              <p:cNvPr id="429" name="Google Shape;429;p4"/>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4"/>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4"/>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4"/>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4"/>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4" name="Google Shape;434;p4"/>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4"/>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4"/>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4"/>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4"/>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4"/>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4"/>
          <p:cNvGrpSpPr/>
          <p:nvPr/>
        </p:nvGrpSpPr>
        <p:grpSpPr>
          <a:xfrm>
            <a:off x="174375" y="108400"/>
            <a:ext cx="8947950" cy="4926696"/>
            <a:chOff x="174375" y="108400"/>
            <a:chExt cx="8947950" cy="4926696"/>
          </a:xfrm>
        </p:grpSpPr>
        <p:grpSp>
          <p:nvGrpSpPr>
            <p:cNvPr id="441" name="Google Shape;441;p4"/>
            <p:cNvGrpSpPr/>
            <p:nvPr/>
          </p:nvGrpSpPr>
          <p:grpSpPr>
            <a:xfrm>
              <a:off x="174375" y="108400"/>
              <a:ext cx="8947950" cy="4926696"/>
              <a:chOff x="174375" y="108400"/>
              <a:chExt cx="8947950" cy="4926696"/>
            </a:xfrm>
          </p:grpSpPr>
          <p:sp>
            <p:nvSpPr>
              <p:cNvPr id="442" name="Google Shape;442;p4"/>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4"/>
              <p:cNvSpPr/>
              <p:nvPr/>
            </p:nvSpPr>
            <p:spPr>
              <a:xfrm>
                <a:off x="174375" y="108400"/>
                <a:ext cx="4438887"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4"/>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4"/>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46" name="Google Shape;446;p4"/>
              <p:cNvGrpSpPr/>
              <p:nvPr/>
            </p:nvGrpSpPr>
            <p:grpSpPr>
              <a:xfrm rot="6276288">
                <a:off x="5748994" y="720796"/>
                <a:ext cx="2760498" cy="2000508"/>
                <a:chOff x="2231400" y="884675"/>
                <a:chExt cx="3069050" cy="2279075"/>
              </a:xfrm>
            </p:grpSpPr>
            <p:sp>
              <p:nvSpPr>
                <p:cNvPr id="447" name="Google Shape;447;p4"/>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4"/>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4"/>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4"/>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4"/>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4"/>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4"/>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4"/>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4"/>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4"/>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4"/>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4"/>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4"/>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4"/>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4"/>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4"/>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4"/>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4"/>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4"/>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4"/>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4"/>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4"/>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476;p4"/>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4"/>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4"/>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4"/>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4"/>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4"/>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4"/>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4"/>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4"/>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4"/>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86" name="Google Shape;486;p4"/>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487;p4"/>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4"/>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4"/>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490;p4"/>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91" name="Google Shape;491;p4"/>
              <p:cNvGrpSpPr/>
              <p:nvPr/>
            </p:nvGrpSpPr>
            <p:grpSpPr>
              <a:xfrm>
                <a:off x="389641" y="210298"/>
                <a:ext cx="8365548" cy="4599194"/>
                <a:chOff x="278825" y="1433275"/>
                <a:chExt cx="6996946" cy="3489525"/>
              </a:xfrm>
            </p:grpSpPr>
            <p:sp>
              <p:nvSpPr>
                <p:cNvPr id="492" name="Google Shape;492;p4"/>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4"/>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4"/>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495;p4"/>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96" name="Google Shape;496;p4"/>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7" name="Google Shape;497;p4"/>
          <p:cNvSpPr txBox="1">
            <a:spLocks noGrp="1"/>
          </p:cNvSpPr>
          <p:nvPr>
            <p:ph type="body" idx="1"/>
          </p:nvPr>
        </p:nvSpPr>
        <p:spPr>
          <a:xfrm>
            <a:off x="720000" y="1152475"/>
            <a:ext cx="7704000" cy="3416400"/>
          </a:xfrm>
          <a:prstGeom prst="rect">
            <a:avLst/>
          </a:prstGeom>
        </p:spPr>
        <p:txBody>
          <a:bodyPr spcFirstLastPara="1" wrap="square" lIns="0" tIns="0" rIns="0" bIns="0" anchor="t" anchorCtr="0">
            <a:noAutofit/>
          </a:bodyPr>
          <a:lstStyle>
            <a:lvl1pPr marL="457200" lvl="0" indent="-368300">
              <a:lnSpc>
                <a:spcPct val="100000"/>
              </a:lnSpc>
              <a:spcBef>
                <a:spcPts val="0"/>
              </a:spcBef>
              <a:spcAft>
                <a:spcPts val="0"/>
              </a:spcAft>
              <a:buSzPts val="2200"/>
              <a:buChar char="●"/>
              <a:defRPr sz="1200">
                <a:latin typeface="Actor"/>
                <a:ea typeface="Actor"/>
                <a:cs typeface="Actor"/>
                <a:sym typeface="Actor"/>
              </a:defRPr>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
        <p:nvSpPr>
          <p:cNvPr id="498" name="Google Shape;498;p4"/>
          <p:cNvSpPr txBox="1">
            <a:spLocks noGrp="1"/>
          </p:cNvSpPr>
          <p:nvPr>
            <p:ph type="title"/>
          </p:nvPr>
        </p:nvSpPr>
        <p:spPr>
          <a:xfrm>
            <a:off x="720000" y="445025"/>
            <a:ext cx="7704000" cy="572700"/>
          </a:xfrm>
          <a:prstGeom prst="rect">
            <a:avLst/>
          </a:prstGeom>
        </p:spPr>
        <p:txBody>
          <a:bodyPr spcFirstLastPara="1" wrap="square" lIns="0" tIns="0" rIns="0" bIns="0" anchor="t" anchorCtr="0">
            <a:noAutofit/>
          </a:bodyPr>
          <a:lstStyle>
            <a:lvl1pPr lvl="0">
              <a:spcBef>
                <a:spcPts val="0"/>
              </a:spcBef>
              <a:spcAft>
                <a:spcPts val="0"/>
              </a:spcAft>
              <a:buSzPts val="3000"/>
              <a:buNone/>
              <a:defRPr sz="3000" b="1">
                <a:latin typeface="Secular One"/>
                <a:ea typeface="Secular One"/>
                <a:cs typeface="Secular One"/>
                <a:sym typeface="Secular 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9131053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sp>
        <p:nvSpPr>
          <p:cNvPr id="500" name="Google Shape;500;p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02" name="Google Shape;502;p5"/>
          <p:cNvGrpSpPr/>
          <p:nvPr/>
        </p:nvGrpSpPr>
        <p:grpSpPr>
          <a:xfrm>
            <a:off x="6633454" y="404467"/>
            <a:ext cx="3254333" cy="4765783"/>
            <a:chOff x="6633454" y="404467"/>
            <a:chExt cx="3254333" cy="4765783"/>
          </a:xfrm>
        </p:grpSpPr>
        <p:sp>
          <p:nvSpPr>
            <p:cNvPr id="503" name="Google Shape;503;p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518;p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519;p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520;p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545;p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47" name="Google Shape;547;p5"/>
            <p:cNvGrpSpPr/>
            <p:nvPr/>
          </p:nvGrpSpPr>
          <p:grpSpPr>
            <a:xfrm>
              <a:off x="6633454" y="410400"/>
              <a:ext cx="3254333" cy="4759850"/>
              <a:chOff x="5992450" y="411175"/>
              <a:chExt cx="3254333" cy="4759850"/>
            </a:xfrm>
          </p:grpSpPr>
          <p:sp>
            <p:nvSpPr>
              <p:cNvPr id="548" name="Google Shape;548;p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50" name="Google Shape;550;p5"/>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5"/>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5"/>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5"/>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5"/>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5"/>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5"/>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5"/>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5"/>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5"/>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5"/>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5"/>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5"/>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5"/>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5"/>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5"/>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5"/>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5"/>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5"/>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5"/>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5"/>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5"/>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5"/>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5"/>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5"/>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5"/>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5"/>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5"/>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5"/>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5"/>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5"/>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5"/>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5"/>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5"/>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5"/>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5"/>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5"/>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5"/>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5"/>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5"/>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5"/>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5"/>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5"/>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5"/>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5"/>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6" name="Google Shape;596;p5"/>
          <p:cNvGrpSpPr/>
          <p:nvPr/>
        </p:nvGrpSpPr>
        <p:grpSpPr>
          <a:xfrm>
            <a:off x="174459" y="111790"/>
            <a:ext cx="7393212" cy="4798655"/>
            <a:chOff x="269441" y="182520"/>
            <a:chExt cx="6724770" cy="4717514"/>
          </a:xfrm>
        </p:grpSpPr>
        <p:grpSp>
          <p:nvGrpSpPr>
            <p:cNvPr id="597" name="Google Shape;597;p5"/>
            <p:cNvGrpSpPr/>
            <p:nvPr/>
          </p:nvGrpSpPr>
          <p:grpSpPr>
            <a:xfrm>
              <a:off x="269441" y="182520"/>
              <a:ext cx="6724770" cy="4717514"/>
              <a:chOff x="1880275" y="1515575"/>
              <a:chExt cx="3914985" cy="2848568"/>
            </a:xfrm>
          </p:grpSpPr>
          <p:sp>
            <p:nvSpPr>
              <p:cNvPr id="598" name="Google Shape;598;p5"/>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5"/>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5"/>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01" name="Google Shape;601;p5"/>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5"/>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5"/>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5"/>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05" name="Google Shape;605;p5"/>
            <p:cNvGrpSpPr/>
            <p:nvPr/>
          </p:nvGrpSpPr>
          <p:grpSpPr>
            <a:xfrm>
              <a:off x="3506435" y="347565"/>
              <a:ext cx="211891" cy="228660"/>
              <a:chOff x="3749825" y="1582175"/>
              <a:chExt cx="122700" cy="140325"/>
            </a:xfrm>
          </p:grpSpPr>
          <p:sp>
            <p:nvSpPr>
              <p:cNvPr id="606" name="Google Shape;606;p5"/>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5"/>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08" name="Google Shape;608;p5"/>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5"/>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5"/>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5"/>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5"/>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13" name="Google Shape;613;p5"/>
            <p:cNvGrpSpPr/>
            <p:nvPr/>
          </p:nvGrpSpPr>
          <p:grpSpPr>
            <a:xfrm>
              <a:off x="3605646" y="347555"/>
              <a:ext cx="3171263" cy="4335622"/>
              <a:chOff x="3813879" y="1643320"/>
              <a:chExt cx="1829821" cy="2599605"/>
            </a:xfrm>
          </p:grpSpPr>
          <p:sp>
            <p:nvSpPr>
              <p:cNvPr id="614" name="Google Shape;614;p5"/>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5"/>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5"/>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17" name="Google Shape;617;p5"/>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18" name="Google Shape;618;p5"/>
          <p:cNvSpPr txBox="1">
            <a:spLocks noGrp="1"/>
          </p:cNvSpPr>
          <p:nvPr>
            <p:ph type="title"/>
          </p:nvPr>
        </p:nvSpPr>
        <p:spPr>
          <a:xfrm>
            <a:off x="1668062" y="434575"/>
            <a:ext cx="4293600" cy="5808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sz="3000">
                <a:latin typeface="Secular One"/>
                <a:ea typeface="Secular One"/>
                <a:cs typeface="Secular One"/>
                <a:sym typeface="Secular 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19" name="Google Shape;619;p5"/>
          <p:cNvSpPr txBox="1">
            <a:spLocks noGrp="1"/>
          </p:cNvSpPr>
          <p:nvPr>
            <p:ph type="subTitle" idx="1"/>
          </p:nvPr>
        </p:nvSpPr>
        <p:spPr>
          <a:xfrm>
            <a:off x="1193950" y="3194300"/>
            <a:ext cx="23493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0" name="Google Shape;620;p5"/>
          <p:cNvSpPr txBox="1">
            <a:spLocks noGrp="1"/>
          </p:cNvSpPr>
          <p:nvPr>
            <p:ph type="subTitle" idx="2"/>
          </p:nvPr>
        </p:nvSpPr>
        <p:spPr>
          <a:xfrm>
            <a:off x="4112463" y="3200000"/>
            <a:ext cx="2349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1" name="Google Shape;621;p5"/>
          <p:cNvSpPr txBox="1">
            <a:spLocks noGrp="1"/>
          </p:cNvSpPr>
          <p:nvPr>
            <p:ph type="title" idx="3"/>
          </p:nvPr>
        </p:nvSpPr>
        <p:spPr>
          <a:xfrm>
            <a:off x="1193786" y="2385125"/>
            <a:ext cx="23493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22" name="Google Shape;622;p5"/>
          <p:cNvSpPr txBox="1">
            <a:spLocks noGrp="1"/>
          </p:cNvSpPr>
          <p:nvPr>
            <p:ph type="title" idx="4"/>
          </p:nvPr>
        </p:nvSpPr>
        <p:spPr>
          <a:xfrm>
            <a:off x="4112475" y="2387825"/>
            <a:ext cx="2349300" cy="379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623" name="Google Shape;623;p5"/>
          <p:cNvGrpSpPr/>
          <p:nvPr/>
        </p:nvGrpSpPr>
        <p:grpSpPr>
          <a:xfrm>
            <a:off x="498381" y="269049"/>
            <a:ext cx="826017" cy="800226"/>
            <a:chOff x="2196125" y="2117850"/>
            <a:chExt cx="569000" cy="541975"/>
          </a:xfrm>
        </p:grpSpPr>
        <p:sp>
          <p:nvSpPr>
            <p:cNvPr id="624" name="Google Shape;624;p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7" name="Google Shape;627;p5"/>
          <p:cNvGrpSpPr/>
          <p:nvPr/>
        </p:nvGrpSpPr>
        <p:grpSpPr>
          <a:xfrm>
            <a:off x="60852" y="4228002"/>
            <a:ext cx="1165923" cy="406711"/>
            <a:chOff x="137052" y="4228002"/>
            <a:chExt cx="1165923" cy="406711"/>
          </a:xfrm>
        </p:grpSpPr>
        <p:sp>
          <p:nvSpPr>
            <p:cNvPr id="628" name="Google Shape;628;p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46935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30"/>
        <p:cNvGrpSpPr/>
        <p:nvPr/>
      </p:nvGrpSpPr>
      <p:grpSpPr>
        <a:xfrm>
          <a:off x="0" y="0"/>
          <a:ext cx="0" cy="0"/>
          <a:chOff x="0" y="0"/>
          <a:chExt cx="0" cy="0"/>
        </a:xfrm>
      </p:grpSpPr>
      <p:sp>
        <p:nvSpPr>
          <p:cNvPr id="631" name="Google Shape;631;p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6"/>
          <p:cNvSpPr/>
          <p:nvPr/>
        </p:nvSpPr>
        <p:spPr>
          <a:xfrm>
            <a:off x="25" y="4568875"/>
            <a:ext cx="9144000" cy="574500"/>
          </a:xfrm>
          <a:prstGeom prst="rect">
            <a:avLst/>
          </a:prstGeom>
          <a:solidFill>
            <a:srgbClr val="CDC3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34" name="Google Shape;634;p6"/>
          <p:cNvGrpSpPr/>
          <p:nvPr/>
        </p:nvGrpSpPr>
        <p:grpSpPr>
          <a:xfrm>
            <a:off x="6633454" y="404467"/>
            <a:ext cx="3254333" cy="4765783"/>
            <a:chOff x="6633454" y="404467"/>
            <a:chExt cx="3254333" cy="4765783"/>
          </a:xfrm>
        </p:grpSpPr>
        <p:sp>
          <p:nvSpPr>
            <p:cNvPr id="635" name="Google Shape;635;p6"/>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6"/>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6"/>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6"/>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6"/>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6"/>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6"/>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6"/>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6"/>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6"/>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6"/>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6"/>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6"/>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6"/>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6"/>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6"/>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6"/>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6"/>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6"/>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6"/>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6"/>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6"/>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6"/>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6"/>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6"/>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6"/>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6"/>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6"/>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6"/>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6"/>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6"/>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6"/>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6"/>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6"/>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6"/>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6"/>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6"/>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6"/>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6"/>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6"/>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6"/>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6"/>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6"/>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6"/>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79" name="Google Shape;679;p6"/>
            <p:cNvGrpSpPr/>
            <p:nvPr/>
          </p:nvGrpSpPr>
          <p:grpSpPr>
            <a:xfrm>
              <a:off x="6633454" y="410400"/>
              <a:ext cx="3254333" cy="4759850"/>
              <a:chOff x="5992450" y="411175"/>
              <a:chExt cx="3254333" cy="4759850"/>
            </a:xfrm>
          </p:grpSpPr>
          <p:sp>
            <p:nvSpPr>
              <p:cNvPr id="680" name="Google Shape;680;p6"/>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82" name="Google Shape;682;p6"/>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6"/>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6"/>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6"/>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6"/>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6"/>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6"/>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6"/>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6"/>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6"/>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6"/>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6"/>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6"/>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6"/>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6"/>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6"/>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6"/>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6"/>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6"/>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6"/>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6"/>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6"/>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6"/>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6"/>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6"/>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6"/>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6"/>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6"/>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6"/>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6"/>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6"/>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6"/>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6"/>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6"/>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6"/>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6"/>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6"/>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6"/>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6"/>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6"/>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6"/>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6"/>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6"/>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6"/>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6"/>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6"/>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6"/>
          <p:cNvGrpSpPr/>
          <p:nvPr/>
        </p:nvGrpSpPr>
        <p:grpSpPr>
          <a:xfrm>
            <a:off x="171075" y="109625"/>
            <a:ext cx="7358007" cy="4765493"/>
            <a:chOff x="-286062" y="184600"/>
            <a:chExt cx="7358007" cy="4765493"/>
          </a:xfrm>
        </p:grpSpPr>
        <p:sp>
          <p:nvSpPr>
            <p:cNvPr id="729" name="Google Shape;729;p6"/>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6"/>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6"/>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6"/>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33" name="Google Shape;733;p6"/>
            <p:cNvGrpSpPr/>
            <p:nvPr/>
          </p:nvGrpSpPr>
          <p:grpSpPr>
            <a:xfrm rot="6078292">
              <a:off x="4253082" y="1010706"/>
              <a:ext cx="2724155" cy="1573072"/>
              <a:chOff x="2231400" y="884675"/>
              <a:chExt cx="3069050" cy="2279075"/>
            </a:xfrm>
          </p:grpSpPr>
          <p:sp>
            <p:nvSpPr>
              <p:cNvPr id="734" name="Google Shape;734;p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73" name="Google Shape;773;p6"/>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6"/>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6"/>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6"/>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77" name="Google Shape;777;p6"/>
            <p:cNvGrpSpPr/>
            <p:nvPr/>
          </p:nvGrpSpPr>
          <p:grpSpPr>
            <a:xfrm>
              <a:off x="-107501" y="286490"/>
              <a:ext cx="6970939" cy="4599204"/>
              <a:chOff x="-319500" y="1433275"/>
              <a:chExt cx="7595271" cy="3489532"/>
            </a:xfrm>
          </p:grpSpPr>
          <p:sp>
            <p:nvSpPr>
              <p:cNvPr id="778" name="Google Shape;778;p6"/>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6"/>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82" name="Google Shape;782;p6"/>
          <p:cNvSpPr txBox="1">
            <a:spLocks noGrp="1"/>
          </p:cNvSpPr>
          <p:nvPr>
            <p:ph type="title"/>
          </p:nvPr>
        </p:nvSpPr>
        <p:spPr>
          <a:xfrm>
            <a:off x="1676775" y="445025"/>
            <a:ext cx="4302000" cy="5727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783" name="Google Shape;783;p6"/>
          <p:cNvGrpSpPr/>
          <p:nvPr/>
        </p:nvGrpSpPr>
        <p:grpSpPr>
          <a:xfrm>
            <a:off x="498381" y="269049"/>
            <a:ext cx="826017" cy="800226"/>
            <a:chOff x="2196125" y="2117850"/>
            <a:chExt cx="569000" cy="541975"/>
          </a:xfrm>
        </p:grpSpPr>
        <p:sp>
          <p:nvSpPr>
            <p:cNvPr id="784" name="Google Shape;784;p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7" name="Google Shape;787;p6"/>
          <p:cNvGrpSpPr/>
          <p:nvPr/>
        </p:nvGrpSpPr>
        <p:grpSpPr>
          <a:xfrm>
            <a:off x="60852" y="4228002"/>
            <a:ext cx="1165923" cy="406711"/>
            <a:chOff x="137052" y="4228002"/>
            <a:chExt cx="1165923" cy="406711"/>
          </a:xfrm>
        </p:grpSpPr>
        <p:sp>
          <p:nvSpPr>
            <p:cNvPr id="788" name="Google Shape;788;p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0" name="Google Shape;790;p6"/>
          <p:cNvGrpSpPr/>
          <p:nvPr/>
        </p:nvGrpSpPr>
        <p:grpSpPr>
          <a:xfrm>
            <a:off x="5430225" y="583089"/>
            <a:ext cx="3292660" cy="3977326"/>
            <a:chOff x="5430225" y="432551"/>
            <a:chExt cx="3292660" cy="3977326"/>
          </a:xfrm>
        </p:grpSpPr>
        <p:sp>
          <p:nvSpPr>
            <p:cNvPr id="791" name="Google Shape;791;p6"/>
            <p:cNvSpPr/>
            <p:nvPr/>
          </p:nvSpPr>
          <p:spPr>
            <a:xfrm>
              <a:off x="5430225" y="791381"/>
              <a:ext cx="3173538" cy="3618495"/>
            </a:xfrm>
            <a:custGeom>
              <a:avLst/>
              <a:gdLst/>
              <a:ahLst/>
              <a:cxnLst/>
              <a:rect l="l" t="t" r="r" b="b"/>
              <a:pathLst>
                <a:path w="30880" h="49406" extrusionOk="0">
                  <a:moveTo>
                    <a:pt x="1" y="0"/>
                  </a:moveTo>
                  <a:lnTo>
                    <a:pt x="1" y="49406"/>
                  </a:lnTo>
                  <a:lnTo>
                    <a:pt x="30879" y="49406"/>
                  </a:lnTo>
                  <a:lnTo>
                    <a:pt x="30879"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6"/>
            <p:cNvSpPr/>
            <p:nvPr/>
          </p:nvSpPr>
          <p:spPr>
            <a:xfrm>
              <a:off x="5549450" y="672013"/>
              <a:ext cx="3173435" cy="3667854"/>
            </a:xfrm>
            <a:custGeom>
              <a:avLst/>
              <a:gdLst/>
              <a:ahLst/>
              <a:cxnLst/>
              <a:rect l="l" t="t" r="r" b="b"/>
              <a:pathLst>
                <a:path w="30879" h="49422" extrusionOk="0">
                  <a:moveTo>
                    <a:pt x="1" y="0"/>
                  </a:moveTo>
                  <a:lnTo>
                    <a:pt x="1" y="49421"/>
                  </a:lnTo>
                  <a:lnTo>
                    <a:pt x="30879" y="49421"/>
                  </a:lnTo>
                  <a:lnTo>
                    <a:pt x="30879" y="0"/>
                  </a:lnTo>
                  <a:close/>
                </a:path>
              </a:pathLst>
            </a:custGeom>
            <a:solidFill>
              <a:srgbClr val="FCFC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6"/>
            <p:cNvSpPr/>
            <p:nvPr/>
          </p:nvSpPr>
          <p:spPr>
            <a:xfrm>
              <a:off x="6452300" y="467670"/>
              <a:ext cx="1374189" cy="494565"/>
            </a:xfrm>
            <a:custGeom>
              <a:avLst/>
              <a:gdLst/>
              <a:ahLst/>
              <a:cxnLst/>
              <a:rect l="l" t="t" r="r" b="b"/>
              <a:pathLst>
                <a:path w="16553" h="5957" extrusionOk="0">
                  <a:moveTo>
                    <a:pt x="14484" y="0"/>
                  </a:moveTo>
                  <a:lnTo>
                    <a:pt x="236" y="533"/>
                  </a:lnTo>
                  <a:cubicBezTo>
                    <a:pt x="957" y="925"/>
                    <a:pt x="910" y="941"/>
                    <a:pt x="1568" y="1427"/>
                  </a:cubicBezTo>
                  <a:cubicBezTo>
                    <a:pt x="941" y="1630"/>
                    <a:pt x="628" y="1850"/>
                    <a:pt x="1" y="2054"/>
                  </a:cubicBezTo>
                  <a:cubicBezTo>
                    <a:pt x="298" y="2367"/>
                    <a:pt x="769" y="2712"/>
                    <a:pt x="1192" y="2837"/>
                  </a:cubicBezTo>
                  <a:cubicBezTo>
                    <a:pt x="1036" y="2993"/>
                    <a:pt x="217" y="3647"/>
                    <a:pt x="93" y="3680"/>
                  </a:cubicBezTo>
                  <a:lnTo>
                    <a:pt x="93" y="3680"/>
                  </a:lnTo>
                  <a:cubicBezTo>
                    <a:pt x="84" y="3672"/>
                    <a:pt x="79" y="3668"/>
                    <a:pt x="79" y="3668"/>
                  </a:cubicBezTo>
                  <a:lnTo>
                    <a:pt x="79" y="3668"/>
                  </a:lnTo>
                  <a:cubicBezTo>
                    <a:pt x="76" y="3677"/>
                    <a:pt x="78" y="3682"/>
                    <a:pt x="85" y="3682"/>
                  </a:cubicBezTo>
                  <a:cubicBezTo>
                    <a:pt x="87" y="3682"/>
                    <a:pt x="90" y="3681"/>
                    <a:pt x="93" y="3680"/>
                  </a:cubicBezTo>
                  <a:lnTo>
                    <a:pt x="93" y="3680"/>
                  </a:lnTo>
                  <a:cubicBezTo>
                    <a:pt x="210" y="3782"/>
                    <a:pt x="1025" y="4488"/>
                    <a:pt x="1082" y="4531"/>
                  </a:cubicBezTo>
                  <a:lnTo>
                    <a:pt x="1082" y="4531"/>
                  </a:lnTo>
                  <a:cubicBezTo>
                    <a:pt x="1062" y="4570"/>
                    <a:pt x="466" y="5725"/>
                    <a:pt x="189" y="5957"/>
                  </a:cubicBezTo>
                  <a:cubicBezTo>
                    <a:pt x="9029" y="5502"/>
                    <a:pt x="14123" y="5533"/>
                    <a:pt x="16396" y="5251"/>
                  </a:cubicBezTo>
                  <a:cubicBezTo>
                    <a:pt x="16349" y="5251"/>
                    <a:pt x="15894" y="5016"/>
                    <a:pt x="15440" y="4781"/>
                  </a:cubicBezTo>
                  <a:cubicBezTo>
                    <a:pt x="15785" y="4624"/>
                    <a:pt x="16177" y="4530"/>
                    <a:pt x="16553" y="4515"/>
                  </a:cubicBezTo>
                  <a:cubicBezTo>
                    <a:pt x="16239" y="4295"/>
                    <a:pt x="15910" y="4076"/>
                    <a:pt x="15597" y="3856"/>
                  </a:cubicBezTo>
                  <a:cubicBezTo>
                    <a:pt x="15769" y="3605"/>
                    <a:pt x="15988" y="3386"/>
                    <a:pt x="16239" y="3198"/>
                  </a:cubicBezTo>
                  <a:cubicBezTo>
                    <a:pt x="16020" y="3026"/>
                    <a:pt x="15785" y="2837"/>
                    <a:pt x="15565" y="2665"/>
                  </a:cubicBezTo>
                  <a:cubicBezTo>
                    <a:pt x="15863" y="2540"/>
                    <a:pt x="16161" y="2352"/>
                    <a:pt x="16380" y="2116"/>
                  </a:cubicBezTo>
                  <a:lnTo>
                    <a:pt x="15409" y="1411"/>
                  </a:lnTo>
                  <a:cubicBezTo>
                    <a:pt x="15503" y="1129"/>
                    <a:pt x="15910" y="862"/>
                    <a:pt x="16004" y="565"/>
                  </a:cubicBezTo>
                  <a:cubicBezTo>
                    <a:pt x="15565" y="486"/>
                    <a:pt x="15205" y="314"/>
                    <a:pt x="1448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6"/>
            <p:cNvSpPr/>
            <p:nvPr/>
          </p:nvSpPr>
          <p:spPr>
            <a:xfrm>
              <a:off x="6445825" y="432551"/>
              <a:ext cx="1374189" cy="493237"/>
            </a:xfrm>
            <a:custGeom>
              <a:avLst/>
              <a:gdLst/>
              <a:ahLst/>
              <a:cxnLst/>
              <a:rect l="l" t="t" r="r" b="b"/>
              <a:pathLst>
                <a:path w="16553" h="5941" extrusionOk="0">
                  <a:moveTo>
                    <a:pt x="16396" y="5235"/>
                  </a:moveTo>
                  <a:cubicBezTo>
                    <a:pt x="16394" y="5236"/>
                    <a:pt x="16392" y="5236"/>
                    <a:pt x="16391" y="5236"/>
                  </a:cubicBezTo>
                  <a:lnTo>
                    <a:pt x="16391" y="5236"/>
                  </a:lnTo>
                  <a:cubicBezTo>
                    <a:pt x="16392" y="5236"/>
                    <a:pt x="16394" y="5236"/>
                    <a:pt x="16396" y="5235"/>
                  </a:cubicBezTo>
                  <a:close/>
                  <a:moveTo>
                    <a:pt x="14483" y="0"/>
                  </a:moveTo>
                  <a:lnTo>
                    <a:pt x="235" y="517"/>
                  </a:lnTo>
                  <a:cubicBezTo>
                    <a:pt x="956" y="909"/>
                    <a:pt x="909" y="925"/>
                    <a:pt x="1552" y="1427"/>
                  </a:cubicBezTo>
                  <a:cubicBezTo>
                    <a:pt x="941" y="1615"/>
                    <a:pt x="627" y="1834"/>
                    <a:pt x="0" y="2038"/>
                  </a:cubicBezTo>
                  <a:cubicBezTo>
                    <a:pt x="298" y="2367"/>
                    <a:pt x="768" y="2696"/>
                    <a:pt x="1176" y="2837"/>
                  </a:cubicBezTo>
                  <a:cubicBezTo>
                    <a:pt x="1036" y="2992"/>
                    <a:pt x="217" y="3636"/>
                    <a:pt x="92" y="3679"/>
                  </a:cubicBezTo>
                  <a:lnTo>
                    <a:pt x="92" y="3679"/>
                  </a:lnTo>
                  <a:cubicBezTo>
                    <a:pt x="83" y="3672"/>
                    <a:pt x="79" y="3668"/>
                    <a:pt x="79" y="3668"/>
                  </a:cubicBezTo>
                  <a:lnTo>
                    <a:pt x="79" y="3668"/>
                  </a:lnTo>
                  <a:cubicBezTo>
                    <a:pt x="74" y="3677"/>
                    <a:pt x="75" y="3681"/>
                    <a:pt x="81" y="3681"/>
                  </a:cubicBezTo>
                  <a:cubicBezTo>
                    <a:pt x="84" y="3681"/>
                    <a:pt x="87" y="3681"/>
                    <a:pt x="92" y="3679"/>
                  </a:cubicBezTo>
                  <a:lnTo>
                    <a:pt x="92" y="3679"/>
                  </a:lnTo>
                  <a:cubicBezTo>
                    <a:pt x="206" y="3776"/>
                    <a:pt x="1023" y="4473"/>
                    <a:pt x="1081" y="4515"/>
                  </a:cubicBezTo>
                  <a:lnTo>
                    <a:pt x="1081" y="4515"/>
                  </a:lnTo>
                  <a:cubicBezTo>
                    <a:pt x="1060" y="4556"/>
                    <a:pt x="450" y="5710"/>
                    <a:pt x="173" y="5941"/>
                  </a:cubicBezTo>
                  <a:cubicBezTo>
                    <a:pt x="9022" y="5487"/>
                    <a:pt x="14115" y="5533"/>
                    <a:pt x="16391" y="5236"/>
                  </a:cubicBezTo>
                  <a:lnTo>
                    <a:pt x="16391" y="5236"/>
                  </a:lnTo>
                  <a:cubicBezTo>
                    <a:pt x="16390" y="5236"/>
                    <a:pt x="16390" y="5236"/>
                    <a:pt x="16389" y="5236"/>
                  </a:cubicBezTo>
                  <a:cubicBezTo>
                    <a:pt x="16306" y="5236"/>
                    <a:pt x="15865" y="4993"/>
                    <a:pt x="15424" y="4765"/>
                  </a:cubicBezTo>
                  <a:cubicBezTo>
                    <a:pt x="15784" y="4608"/>
                    <a:pt x="16161" y="4514"/>
                    <a:pt x="16552" y="4514"/>
                  </a:cubicBezTo>
                  <a:cubicBezTo>
                    <a:pt x="16223" y="4295"/>
                    <a:pt x="15910" y="4075"/>
                    <a:pt x="15581" y="3856"/>
                  </a:cubicBezTo>
                  <a:cubicBezTo>
                    <a:pt x="15769" y="3605"/>
                    <a:pt x="15988" y="3370"/>
                    <a:pt x="16239" y="3182"/>
                  </a:cubicBezTo>
                  <a:cubicBezTo>
                    <a:pt x="16004" y="3010"/>
                    <a:pt x="15784" y="2837"/>
                    <a:pt x="15549" y="2649"/>
                  </a:cubicBezTo>
                  <a:cubicBezTo>
                    <a:pt x="15863" y="2539"/>
                    <a:pt x="16145" y="2351"/>
                    <a:pt x="16380" y="2101"/>
                  </a:cubicBezTo>
                  <a:cubicBezTo>
                    <a:pt x="16051" y="1865"/>
                    <a:pt x="15722" y="1630"/>
                    <a:pt x="15408" y="1395"/>
                  </a:cubicBezTo>
                  <a:cubicBezTo>
                    <a:pt x="15502" y="1113"/>
                    <a:pt x="15910" y="847"/>
                    <a:pt x="16004" y="564"/>
                  </a:cubicBezTo>
                  <a:cubicBezTo>
                    <a:pt x="15565" y="470"/>
                    <a:pt x="15204" y="298"/>
                    <a:pt x="1448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32249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95"/>
        <p:cNvGrpSpPr/>
        <p:nvPr/>
      </p:nvGrpSpPr>
      <p:grpSpPr>
        <a:xfrm>
          <a:off x="0" y="0"/>
          <a:ext cx="0" cy="0"/>
          <a:chOff x="0" y="0"/>
          <a:chExt cx="0" cy="0"/>
        </a:xfrm>
      </p:grpSpPr>
      <p:sp>
        <p:nvSpPr>
          <p:cNvPr id="796" name="Google Shape;796;p7"/>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7"/>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98" name="Google Shape;798;p7"/>
          <p:cNvGrpSpPr/>
          <p:nvPr/>
        </p:nvGrpSpPr>
        <p:grpSpPr>
          <a:xfrm>
            <a:off x="648893" y="675693"/>
            <a:ext cx="5359223" cy="3792000"/>
            <a:chOff x="828956" y="649420"/>
            <a:chExt cx="4839464" cy="3424237"/>
          </a:xfrm>
        </p:grpSpPr>
        <p:sp>
          <p:nvSpPr>
            <p:cNvPr id="799" name="Google Shape;799;p7"/>
            <p:cNvSpPr/>
            <p:nvPr/>
          </p:nvSpPr>
          <p:spPr>
            <a:xfrm rot="10800000" flipH="1">
              <a:off x="872190" y="685784"/>
              <a:ext cx="4796230" cy="3387873"/>
            </a:xfrm>
            <a:custGeom>
              <a:avLst/>
              <a:gdLst/>
              <a:ahLst/>
              <a:cxnLst/>
              <a:rect l="l" t="t" r="r" b="b"/>
              <a:pathLst>
                <a:path w="139001" h="98185" extrusionOk="0">
                  <a:moveTo>
                    <a:pt x="863" y="1"/>
                  </a:moveTo>
                  <a:lnTo>
                    <a:pt x="941" y="6380"/>
                  </a:lnTo>
                  <a:lnTo>
                    <a:pt x="5048" y="6380"/>
                  </a:lnTo>
                  <a:cubicBezTo>
                    <a:pt x="5315" y="5534"/>
                    <a:pt x="5910" y="4923"/>
                    <a:pt x="6835" y="4923"/>
                  </a:cubicBezTo>
                  <a:cubicBezTo>
                    <a:pt x="7995" y="4923"/>
                    <a:pt x="8638" y="5158"/>
                    <a:pt x="8638" y="6318"/>
                  </a:cubicBezTo>
                  <a:cubicBezTo>
                    <a:pt x="8638" y="7477"/>
                    <a:pt x="7697" y="8402"/>
                    <a:pt x="6537" y="8402"/>
                  </a:cubicBezTo>
                  <a:cubicBezTo>
                    <a:pt x="5612" y="8402"/>
                    <a:pt x="4813" y="7791"/>
                    <a:pt x="4547" y="6960"/>
                  </a:cubicBezTo>
                  <a:lnTo>
                    <a:pt x="597" y="7321"/>
                  </a:lnTo>
                  <a:lnTo>
                    <a:pt x="346" y="13465"/>
                  </a:lnTo>
                  <a:lnTo>
                    <a:pt x="4782" y="13387"/>
                  </a:lnTo>
                  <a:cubicBezTo>
                    <a:pt x="5064" y="12540"/>
                    <a:pt x="5315" y="12007"/>
                    <a:pt x="6239" y="12007"/>
                  </a:cubicBezTo>
                  <a:cubicBezTo>
                    <a:pt x="7399" y="12007"/>
                    <a:pt x="8638" y="12289"/>
                    <a:pt x="8638" y="13449"/>
                  </a:cubicBezTo>
                  <a:cubicBezTo>
                    <a:pt x="8638" y="14594"/>
                    <a:pt x="7697" y="15534"/>
                    <a:pt x="6537" y="15534"/>
                  </a:cubicBezTo>
                  <a:cubicBezTo>
                    <a:pt x="5612" y="15534"/>
                    <a:pt x="4813" y="14923"/>
                    <a:pt x="4547" y="14076"/>
                  </a:cubicBezTo>
                  <a:lnTo>
                    <a:pt x="597" y="14484"/>
                  </a:lnTo>
                  <a:lnTo>
                    <a:pt x="863" y="20816"/>
                  </a:lnTo>
                  <a:lnTo>
                    <a:pt x="4954" y="20644"/>
                  </a:lnTo>
                  <a:cubicBezTo>
                    <a:pt x="5236" y="19797"/>
                    <a:pt x="5816" y="19186"/>
                    <a:pt x="6757" y="19186"/>
                  </a:cubicBezTo>
                  <a:cubicBezTo>
                    <a:pt x="7917" y="19186"/>
                    <a:pt x="8638" y="19421"/>
                    <a:pt x="8638" y="20565"/>
                  </a:cubicBezTo>
                  <a:cubicBezTo>
                    <a:pt x="8638" y="21725"/>
                    <a:pt x="7697" y="22666"/>
                    <a:pt x="6537" y="22666"/>
                  </a:cubicBezTo>
                  <a:cubicBezTo>
                    <a:pt x="5612" y="22666"/>
                    <a:pt x="4813" y="22055"/>
                    <a:pt x="4547" y="21208"/>
                  </a:cubicBezTo>
                  <a:lnTo>
                    <a:pt x="863" y="21835"/>
                  </a:lnTo>
                  <a:lnTo>
                    <a:pt x="1" y="27901"/>
                  </a:lnTo>
                  <a:lnTo>
                    <a:pt x="4703" y="27509"/>
                  </a:lnTo>
                  <a:cubicBezTo>
                    <a:pt x="4970" y="26663"/>
                    <a:pt x="5471" y="26193"/>
                    <a:pt x="6412" y="26193"/>
                  </a:cubicBezTo>
                  <a:cubicBezTo>
                    <a:pt x="7572" y="26193"/>
                    <a:pt x="8638" y="26553"/>
                    <a:pt x="8638" y="27697"/>
                  </a:cubicBezTo>
                  <a:cubicBezTo>
                    <a:pt x="8638" y="28857"/>
                    <a:pt x="7697" y="29798"/>
                    <a:pt x="6537" y="29798"/>
                  </a:cubicBezTo>
                  <a:cubicBezTo>
                    <a:pt x="5612" y="29798"/>
                    <a:pt x="4813" y="29186"/>
                    <a:pt x="4547" y="28340"/>
                  </a:cubicBezTo>
                  <a:lnTo>
                    <a:pt x="346" y="29186"/>
                  </a:lnTo>
                  <a:lnTo>
                    <a:pt x="1035" y="34657"/>
                  </a:lnTo>
                  <a:lnTo>
                    <a:pt x="4547" y="34186"/>
                  </a:lnTo>
                  <a:cubicBezTo>
                    <a:pt x="4813" y="33356"/>
                    <a:pt x="5612" y="32744"/>
                    <a:pt x="6537" y="32744"/>
                  </a:cubicBezTo>
                  <a:cubicBezTo>
                    <a:pt x="7697" y="32744"/>
                    <a:pt x="8638" y="33669"/>
                    <a:pt x="8638" y="34829"/>
                  </a:cubicBezTo>
                  <a:cubicBezTo>
                    <a:pt x="8638" y="35989"/>
                    <a:pt x="8575" y="36741"/>
                    <a:pt x="7415" y="36741"/>
                  </a:cubicBezTo>
                  <a:cubicBezTo>
                    <a:pt x="6474" y="36741"/>
                    <a:pt x="5659" y="36005"/>
                    <a:pt x="5393" y="35158"/>
                  </a:cubicBezTo>
                  <a:lnTo>
                    <a:pt x="863" y="35472"/>
                  </a:lnTo>
                  <a:lnTo>
                    <a:pt x="1709" y="42431"/>
                  </a:lnTo>
                  <a:lnTo>
                    <a:pt x="4876" y="41914"/>
                  </a:lnTo>
                  <a:cubicBezTo>
                    <a:pt x="5142" y="41067"/>
                    <a:pt x="5612" y="39876"/>
                    <a:pt x="6537" y="39876"/>
                  </a:cubicBezTo>
                  <a:cubicBezTo>
                    <a:pt x="7697" y="39876"/>
                    <a:pt x="8638" y="40801"/>
                    <a:pt x="8638" y="41961"/>
                  </a:cubicBezTo>
                  <a:cubicBezTo>
                    <a:pt x="8638" y="43121"/>
                    <a:pt x="8371" y="43952"/>
                    <a:pt x="7211" y="43952"/>
                  </a:cubicBezTo>
                  <a:cubicBezTo>
                    <a:pt x="6286" y="43952"/>
                    <a:pt x="4813" y="43450"/>
                    <a:pt x="4547" y="42604"/>
                  </a:cubicBezTo>
                  <a:lnTo>
                    <a:pt x="863" y="43105"/>
                  </a:lnTo>
                  <a:lnTo>
                    <a:pt x="863" y="48450"/>
                  </a:lnTo>
                  <a:lnTo>
                    <a:pt x="5126" y="49093"/>
                  </a:lnTo>
                  <a:cubicBezTo>
                    <a:pt x="5409" y="48246"/>
                    <a:pt x="5612" y="46992"/>
                    <a:pt x="6537" y="46992"/>
                  </a:cubicBezTo>
                  <a:cubicBezTo>
                    <a:pt x="7697" y="46992"/>
                    <a:pt x="8638" y="47933"/>
                    <a:pt x="8638" y="49093"/>
                  </a:cubicBezTo>
                  <a:cubicBezTo>
                    <a:pt x="8638" y="50253"/>
                    <a:pt x="7697" y="51193"/>
                    <a:pt x="6537" y="51193"/>
                  </a:cubicBezTo>
                  <a:cubicBezTo>
                    <a:pt x="5612" y="51193"/>
                    <a:pt x="5738" y="50362"/>
                    <a:pt x="5471" y="49516"/>
                  </a:cubicBezTo>
                  <a:lnTo>
                    <a:pt x="863" y="49735"/>
                  </a:lnTo>
                  <a:lnTo>
                    <a:pt x="1035" y="56287"/>
                  </a:lnTo>
                  <a:lnTo>
                    <a:pt x="4280" y="56287"/>
                  </a:lnTo>
                  <a:cubicBezTo>
                    <a:pt x="4547" y="55441"/>
                    <a:pt x="5612" y="54124"/>
                    <a:pt x="6537" y="54124"/>
                  </a:cubicBezTo>
                  <a:cubicBezTo>
                    <a:pt x="7697" y="54124"/>
                    <a:pt x="8638" y="55065"/>
                    <a:pt x="8638" y="56225"/>
                  </a:cubicBezTo>
                  <a:cubicBezTo>
                    <a:pt x="8638" y="57384"/>
                    <a:pt x="7697" y="58325"/>
                    <a:pt x="6537" y="58325"/>
                  </a:cubicBezTo>
                  <a:cubicBezTo>
                    <a:pt x="5612" y="58325"/>
                    <a:pt x="4813" y="57714"/>
                    <a:pt x="4547" y="56867"/>
                  </a:cubicBezTo>
                  <a:lnTo>
                    <a:pt x="863" y="57463"/>
                  </a:lnTo>
                  <a:lnTo>
                    <a:pt x="863" y="62714"/>
                  </a:lnTo>
                  <a:lnTo>
                    <a:pt x="4782" y="63106"/>
                  </a:lnTo>
                  <a:cubicBezTo>
                    <a:pt x="5064" y="62259"/>
                    <a:pt x="5612" y="61256"/>
                    <a:pt x="6537" y="61256"/>
                  </a:cubicBezTo>
                  <a:cubicBezTo>
                    <a:pt x="7697" y="61256"/>
                    <a:pt x="8638" y="62196"/>
                    <a:pt x="8638" y="63356"/>
                  </a:cubicBezTo>
                  <a:cubicBezTo>
                    <a:pt x="8638" y="64516"/>
                    <a:pt x="7697" y="65457"/>
                    <a:pt x="6537" y="65457"/>
                  </a:cubicBezTo>
                  <a:cubicBezTo>
                    <a:pt x="5612" y="65457"/>
                    <a:pt x="4813" y="64845"/>
                    <a:pt x="4547" y="63999"/>
                  </a:cubicBezTo>
                  <a:lnTo>
                    <a:pt x="832" y="64360"/>
                  </a:lnTo>
                  <a:lnTo>
                    <a:pt x="346" y="71052"/>
                  </a:lnTo>
                  <a:lnTo>
                    <a:pt x="4876" y="70112"/>
                  </a:lnTo>
                  <a:cubicBezTo>
                    <a:pt x="5142" y="69266"/>
                    <a:pt x="5612" y="68388"/>
                    <a:pt x="6537" y="68388"/>
                  </a:cubicBezTo>
                  <a:cubicBezTo>
                    <a:pt x="7697" y="68388"/>
                    <a:pt x="8638" y="69328"/>
                    <a:pt x="8638" y="70488"/>
                  </a:cubicBezTo>
                  <a:cubicBezTo>
                    <a:pt x="8638" y="71648"/>
                    <a:pt x="7697" y="72589"/>
                    <a:pt x="6537" y="72589"/>
                  </a:cubicBezTo>
                  <a:cubicBezTo>
                    <a:pt x="5612" y="72589"/>
                    <a:pt x="4813" y="71977"/>
                    <a:pt x="4547" y="71131"/>
                  </a:cubicBezTo>
                  <a:lnTo>
                    <a:pt x="863" y="71554"/>
                  </a:lnTo>
                  <a:lnTo>
                    <a:pt x="1537" y="77448"/>
                  </a:lnTo>
                  <a:lnTo>
                    <a:pt x="4954" y="77620"/>
                  </a:lnTo>
                  <a:cubicBezTo>
                    <a:pt x="5236" y="76774"/>
                    <a:pt x="5612" y="75520"/>
                    <a:pt x="6537" y="75520"/>
                  </a:cubicBezTo>
                  <a:cubicBezTo>
                    <a:pt x="7697" y="75520"/>
                    <a:pt x="8638" y="76460"/>
                    <a:pt x="8638" y="77620"/>
                  </a:cubicBezTo>
                  <a:cubicBezTo>
                    <a:pt x="8638" y="78780"/>
                    <a:pt x="7697" y="79720"/>
                    <a:pt x="6537" y="79720"/>
                  </a:cubicBezTo>
                  <a:cubicBezTo>
                    <a:pt x="5612" y="79720"/>
                    <a:pt x="4813" y="79109"/>
                    <a:pt x="4547" y="78263"/>
                  </a:cubicBezTo>
                  <a:lnTo>
                    <a:pt x="1804" y="78263"/>
                  </a:lnTo>
                  <a:lnTo>
                    <a:pt x="1208" y="84109"/>
                  </a:lnTo>
                  <a:lnTo>
                    <a:pt x="4782" y="84626"/>
                  </a:lnTo>
                  <a:cubicBezTo>
                    <a:pt x="5064" y="83780"/>
                    <a:pt x="5612" y="82651"/>
                    <a:pt x="6537" y="82651"/>
                  </a:cubicBezTo>
                  <a:cubicBezTo>
                    <a:pt x="7697" y="82651"/>
                    <a:pt x="8638" y="83592"/>
                    <a:pt x="8638" y="84752"/>
                  </a:cubicBezTo>
                  <a:cubicBezTo>
                    <a:pt x="8638" y="85912"/>
                    <a:pt x="7697" y="86837"/>
                    <a:pt x="6537" y="86837"/>
                  </a:cubicBezTo>
                  <a:cubicBezTo>
                    <a:pt x="5612" y="86837"/>
                    <a:pt x="4813" y="86225"/>
                    <a:pt x="4547" y="85394"/>
                  </a:cubicBezTo>
                  <a:lnTo>
                    <a:pt x="863" y="85394"/>
                  </a:lnTo>
                  <a:lnTo>
                    <a:pt x="1365" y="91241"/>
                  </a:lnTo>
                  <a:lnTo>
                    <a:pt x="5048" y="91382"/>
                  </a:lnTo>
                  <a:cubicBezTo>
                    <a:pt x="5315" y="90536"/>
                    <a:pt x="5612" y="89783"/>
                    <a:pt x="6537" y="89783"/>
                  </a:cubicBezTo>
                  <a:cubicBezTo>
                    <a:pt x="7697" y="89783"/>
                    <a:pt x="8638" y="90724"/>
                    <a:pt x="8638" y="91884"/>
                  </a:cubicBezTo>
                  <a:cubicBezTo>
                    <a:pt x="8638" y="93028"/>
                    <a:pt x="7697" y="93968"/>
                    <a:pt x="6537" y="93968"/>
                  </a:cubicBezTo>
                  <a:cubicBezTo>
                    <a:pt x="5612" y="93968"/>
                    <a:pt x="4813" y="93357"/>
                    <a:pt x="4547" y="92526"/>
                  </a:cubicBezTo>
                  <a:lnTo>
                    <a:pt x="2148" y="92918"/>
                  </a:lnTo>
                  <a:lnTo>
                    <a:pt x="863" y="98185"/>
                  </a:lnTo>
                  <a:lnTo>
                    <a:pt x="139001" y="98185"/>
                  </a:lnTo>
                  <a:lnTo>
                    <a:pt x="13900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7"/>
            <p:cNvSpPr/>
            <p:nvPr/>
          </p:nvSpPr>
          <p:spPr>
            <a:xfrm rot="10800000" flipH="1">
              <a:off x="828956" y="649420"/>
              <a:ext cx="4795677" cy="3387321"/>
            </a:xfrm>
            <a:custGeom>
              <a:avLst/>
              <a:gdLst/>
              <a:ahLst/>
              <a:cxnLst/>
              <a:rect l="l" t="t" r="r" b="b"/>
              <a:pathLst>
                <a:path w="138985" h="98169" extrusionOk="0">
                  <a:moveTo>
                    <a:pt x="846" y="0"/>
                  </a:moveTo>
                  <a:lnTo>
                    <a:pt x="925" y="6364"/>
                  </a:lnTo>
                  <a:lnTo>
                    <a:pt x="5031" y="6364"/>
                  </a:lnTo>
                  <a:cubicBezTo>
                    <a:pt x="5298" y="5518"/>
                    <a:pt x="5894" y="4906"/>
                    <a:pt x="6834" y="4906"/>
                  </a:cubicBezTo>
                  <a:cubicBezTo>
                    <a:pt x="7978" y="4906"/>
                    <a:pt x="8621" y="5141"/>
                    <a:pt x="8621" y="6301"/>
                  </a:cubicBezTo>
                  <a:cubicBezTo>
                    <a:pt x="8621" y="7461"/>
                    <a:pt x="7680" y="8402"/>
                    <a:pt x="6536" y="8402"/>
                  </a:cubicBezTo>
                  <a:cubicBezTo>
                    <a:pt x="5596" y="8402"/>
                    <a:pt x="4812" y="7790"/>
                    <a:pt x="4530" y="6944"/>
                  </a:cubicBezTo>
                  <a:lnTo>
                    <a:pt x="596" y="7304"/>
                  </a:lnTo>
                  <a:lnTo>
                    <a:pt x="329" y="13449"/>
                  </a:lnTo>
                  <a:lnTo>
                    <a:pt x="4781" y="13370"/>
                  </a:lnTo>
                  <a:cubicBezTo>
                    <a:pt x="5047" y="12524"/>
                    <a:pt x="5298" y="11991"/>
                    <a:pt x="6223" y="11991"/>
                  </a:cubicBezTo>
                  <a:cubicBezTo>
                    <a:pt x="7383" y="11991"/>
                    <a:pt x="8621" y="12273"/>
                    <a:pt x="8621" y="13433"/>
                  </a:cubicBezTo>
                  <a:cubicBezTo>
                    <a:pt x="8621" y="14593"/>
                    <a:pt x="7680" y="15518"/>
                    <a:pt x="6536" y="15518"/>
                  </a:cubicBezTo>
                  <a:cubicBezTo>
                    <a:pt x="5596" y="15518"/>
                    <a:pt x="4812" y="14907"/>
                    <a:pt x="4530" y="14076"/>
                  </a:cubicBezTo>
                  <a:lnTo>
                    <a:pt x="596" y="14483"/>
                  </a:lnTo>
                  <a:lnTo>
                    <a:pt x="846" y="20800"/>
                  </a:lnTo>
                  <a:lnTo>
                    <a:pt x="4953" y="20628"/>
                  </a:lnTo>
                  <a:cubicBezTo>
                    <a:pt x="5220" y="19781"/>
                    <a:pt x="5815" y="19170"/>
                    <a:pt x="6740" y="19170"/>
                  </a:cubicBezTo>
                  <a:cubicBezTo>
                    <a:pt x="7900" y="19170"/>
                    <a:pt x="8621" y="19405"/>
                    <a:pt x="8621" y="20565"/>
                  </a:cubicBezTo>
                  <a:cubicBezTo>
                    <a:pt x="8621" y="21725"/>
                    <a:pt x="7696" y="22650"/>
                    <a:pt x="6536" y="22650"/>
                  </a:cubicBezTo>
                  <a:cubicBezTo>
                    <a:pt x="5596" y="22650"/>
                    <a:pt x="4812" y="22038"/>
                    <a:pt x="4530" y="21208"/>
                  </a:cubicBezTo>
                  <a:lnTo>
                    <a:pt x="846" y="21819"/>
                  </a:lnTo>
                  <a:lnTo>
                    <a:pt x="0" y="27885"/>
                  </a:lnTo>
                  <a:lnTo>
                    <a:pt x="0" y="27885"/>
                  </a:lnTo>
                  <a:lnTo>
                    <a:pt x="4687" y="27493"/>
                  </a:lnTo>
                  <a:cubicBezTo>
                    <a:pt x="4969" y="26647"/>
                    <a:pt x="5470" y="26176"/>
                    <a:pt x="6395" y="26176"/>
                  </a:cubicBezTo>
                  <a:cubicBezTo>
                    <a:pt x="7555" y="26176"/>
                    <a:pt x="8621" y="26537"/>
                    <a:pt x="8621" y="27697"/>
                  </a:cubicBezTo>
                  <a:cubicBezTo>
                    <a:pt x="8621" y="28841"/>
                    <a:pt x="7680" y="29781"/>
                    <a:pt x="6536" y="29781"/>
                  </a:cubicBezTo>
                  <a:cubicBezTo>
                    <a:pt x="5596" y="29781"/>
                    <a:pt x="4812" y="29170"/>
                    <a:pt x="4530" y="28324"/>
                  </a:cubicBezTo>
                  <a:lnTo>
                    <a:pt x="329" y="29170"/>
                  </a:lnTo>
                  <a:lnTo>
                    <a:pt x="1019" y="34641"/>
                  </a:lnTo>
                  <a:lnTo>
                    <a:pt x="4530" y="34186"/>
                  </a:lnTo>
                  <a:cubicBezTo>
                    <a:pt x="4812" y="33340"/>
                    <a:pt x="5596" y="32728"/>
                    <a:pt x="6536" y="32728"/>
                  </a:cubicBezTo>
                  <a:cubicBezTo>
                    <a:pt x="7680" y="32728"/>
                    <a:pt x="8621" y="33669"/>
                    <a:pt x="8621" y="34813"/>
                  </a:cubicBezTo>
                  <a:cubicBezTo>
                    <a:pt x="8621" y="35973"/>
                    <a:pt x="8558" y="36725"/>
                    <a:pt x="7398" y="36725"/>
                  </a:cubicBezTo>
                  <a:cubicBezTo>
                    <a:pt x="6458" y="36725"/>
                    <a:pt x="5643" y="35989"/>
                    <a:pt x="5376" y="35158"/>
                  </a:cubicBezTo>
                  <a:lnTo>
                    <a:pt x="846" y="35456"/>
                  </a:lnTo>
                  <a:lnTo>
                    <a:pt x="1709" y="42415"/>
                  </a:lnTo>
                  <a:lnTo>
                    <a:pt x="4859" y="41898"/>
                  </a:lnTo>
                  <a:cubicBezTo>
                    <a:pt x="5126" y="41051"/>
                    <a:pt x="5596" y="39860"/>
                    <a:pt x="6536" y="39860"/>
                  </a:cubicBezTo>
                  <a:cubicBezTo>
                    <a:pt x="7696" y="39860"/>
                    <a:pt x="8621" y="40801"/>
                    <a:pt x="8621" y="41945"/>
                  </a:cubicBezTo>
                  <a:cubicBezTo>
                    <a:pt x="8621" y="43105"/>
                    <a:pt x="8354" y="43935"/>
                    <a:pt x="7210" y="43935"/>
                  </a:cubicBezTo>
                  <a:cubicBezTo>
                    <a:pt x="6270" y="43935"/>
                    <a:pt x="4812" y="43434"/>
                    <a:pt x="4530" y="42587"/>
                  </a:cubicBezTo>
                  <a:lnTo>
                    <a:pt x="846" y="43089"/>
                  </a:lnTo>
                  <a:lnTo>
                    <a:pt x="846" y="48434"/>
                  </a:lnTo>
                  <a:lnTo>
                    <a:pt x="5126" y="49077"/>
                  </a:lnTo>
                  <a:cubicBezTo>
                    <a:pt x="5392" y="48230"/>
                    <a:pt x="5596" y="46992"/>
                    <a:pt x="6536" y="46992"/>
                  </a:cubicBezTo>
                  <a:cubicBezTo>
                    <a:pt x="7680" y="46992"/>
                    <a:pt x="8621" y="47917"/>
                    <a:pt x="8621" y="49077"/>
                  </a:cubicBezTo>
                  <a:cubicBezTo>
                    <a:pt x="8621" y="50236"/>
                    <a:pt x="7680" y="51177"/>
                    <a:pt x="6536" y="51177"/>
                  </a:cubicBezTo>
                  <a:cubicBezTo>
                    <a:pt x="5596" y="51177"/>
                    <a:pt x="5737" y="50346"/>
                    <a:pt x="5455" y="49500"/>
                  </a:cubicBezTo>
                  <a:lnTo>
                    <a:pt x="846" y="49719"/>
                  </a:lnTo>
                  <a:lnTo>
                    <a:pt x="1019" y="56271"/>
                  </a:lnTo>
                  <a:lnTo>
                    <a:pt x="4263" y="56271"/>
                  </a:lnTo>
                  <a:cubicBezTo>
                    <a:pt x="4530" y="55425"/>
                    <a:pt x="5596" y="54124"/>
                    <a:pt x="6536" y="54124"/>
                  </a:cubicBezTo>
                  <a:cubicBezTo>
                    <a:pt x="7680" y="54124"/>
                    <a:pt x="8621" y="55048"/>
                    <a:pt x="8621" y="56208"/>
                  </a:cubicBezTo>
                  <a:cubicBezTo>
                    <a:pt x="8621" y="57368"/>
                    <a:pt x="7680" y="58309"/>
                    <a:pt x="6536" y="58309"/>
                  </a:cubicBezTo>
                  <a:cubicBezTo>
                    <a:pt x="5596" y="58309"/>
                    <a:pt x="4812" y="57697"/>
                    <a:pt x="4530" y="56851"/>
                  </a:cubicBezTo>
                  <a:lnTo>
                    <a:pt x="846" y="57447"/>
                  </a:lnTo>
                  <a:lnTo>
                    <a:pt x="846" y="62698"/>
                  </a:lnTo>
                  <a:lnTo>
                    <a:pt x="4781" y="63089"/>
                  </a:lnTo>
                  <a:cubicBezTo>
                    <a:pt x="5047" y="62243"/>
                    <a:pt x="5596" y="61240"/>
                    <a:pt x="6536" y="61240"/>
                  </a:cubicBezTo>
                  <a:cubicBezTo>
                    <a:pt x="7696" y="61240"/>
                    <a:pt x="8621" y="62180"/>
                    <a:pt x="8621" y="63340"/>
                  </a:cubicBezTo>
                  <a:cubicBezTo>
                    <a:pt x="8621" y="64500"/>
                    <a:pt x="7680" y="65441"/>
                    <a:pt x="6536" y="65441"/>
                  </a:cubicBezTo>
                  <a:cubicBezTo>
                    <a:pt x="5596" y="65441"/>
                    <a:pt x="4812" y="64829"/>
                    <a:pt x="4530" y="63983"/>
                  </a:cubicBezTo>
                  <a:lnTo>
                    <a:pt x="815" y="64343"/>
                  </a:lnTo>
                  <a:lnTo>
                    <a:pt x="329" y="71036"/>
                  </a:lnTo>
                  <a:lnTo>
                    <a:pt x="4859" y="70096"/>
                  </a:lnTo>
                  <a:cubicBezTo>
                    <a:pt x="5126" y="69249"/>
                    <a:pt x="5596" y="68372"/>
                    <a:pt x="6536" y="68372"/>
                  </a:cubicBezTo>
                  <a:cubicBezTo>
                    <a:pt x="7696" y="68372"/>
                    <a:pt x="8621" y="69312"/>
                    <a:pt x="8621" y="70472"/>
                  </a:cubicBezTo>
                  <a:cubicBezTo>
                    <a:pt x="8621" y="71632"/>
                    <a:pt x="7696" y="72572"/>
                    <a:pt x="6536" y="72572"/>
                  </a:cubicBezTo>
                  <a:cubicBezTo>
                    <a:pt x="5596" y="72572"/>
                    <a:pt x="4812" y="71961"/>
                    <a:pt x="4530" y="71115"/>
                  </a:cubicBezTo>
                  <a:lnTo>
                    <a:pt x="846" y="71538"/>
                  </a:lnTo>
                  <a:lnTo>
                    <a:pt x="1536" y="77431"/>
                  </a:lnTo>
                  <a:lnTo>
                    <a:pt x="4953" y="77604"/>
                  </a:lnTo>
                  <a:cubicBezTo>
                    <a:pt x="5220" y="76773"/>
                    <a:pt x="5596" y="75503"/>
                    <a:pt x="6536" y="75503"/>
                  </a:cubicBezTo>
                  <a:cubicBezTo>
                    <a:pt x="7696" y="75503"/>
                    <a:pt x="8621" y="76444"/>
                    <a:pt x="8621" y="77604"/>
                  </a:cubicBezTo>
                  <a:cubicBezTo>
                    <a:pt x="8621" y="78764"/>
                    <a:pt x="7680" y="79704"/>
                    <a:pt x="6536" y="79704"/>
                  </a:cubicBezTo>
                  <a:cubicBezTo>
                    <a:pt x="5596" y="79704"/>
                    <a:pt x="4812" y="79093"/>
                    <a:pt x="4530" y="78246"/>
                  </a:cubicBezTo>
                  <a:lnTo>
                    <a:pt x="1787" y="78246"/>
                  </a:lnTo>
                  <a:lnTo>
                    <a:pt x="1191" y="84109"/>
                  </a:lnTo>
                  <a:lnTo>
                    <a:pt x="4781" y="84610"/>
                  </a:lnTo>
                  <a:cubicBezTo>
                    <a:pt x="5047" y="83764"/>
                    <a:pt x="5596" y="82635"/>
                    <a:pt x="6536" y="82635"/>
                  </a:cubicBezTo>
                  <a:cubicBezTo>
                    <a:pt x="7680" y="82635"/>
                    <a:pt x="8621" y="83576"/>
                    <a:pt x="8621" y="84736"/>
                  </a:cubicBezTo>
                  <a:cubicBezTo>
                    <a:pt x="8621" y="85896"/>
                    <a:pt x="7696" y="86836"/>
                    <a:pt x="6536" y="86836"/>
                  </a:cubicBezTo>
                  <a:cubicBezTo>
                    <a:pt x="5596" y="86836"/>
                    <a:pt x="4812" y="86225"/>
                    <a:pt x="4530" y="85378"/>
                  </a:cubicBezTo>
                  <a:lnTo>
                    <a:pt x="846" y="85378"/>
                  </a:lnTo>
                  <a:lnTo>
                    <a:pt x="1364" y="91225"/>
                  </a:lnTo>
                  <a:lnTo>
                    <a:pt x="5031" y="91366"/>
                  </a:lnTo>
                  <a:cubicBezTo>
                    <a:pt x="5298" y="90519"/>
                    <a:pt x="5596" y="89767"/>
                    <a:pt x="6536" y="89767"/>
                  </a:cubicBezTo>
                  <a:cubicBezTo>
                    <a:pt x="7696" y="89767"/>
                    <a:pt x="8621" y="90708"/>
                    <a:pt x="8621" y="91867"/>
                  </a:cubicBezTo>
                  <a:cubicBezTo>
                    <a:pt x="8621" y="93027"/>
                    <a:pt x="7680" y="93968"/>
                    <a:pt x="6536" y="93968"/>
                  </a:cubicBezTo>
                  <a:cubicBezTo>
                    <a:pt x="5596" y="93968"/>
                    <a:pt x="4812" y="93357"/>
                    <a:pt x="4530" y="92510"/>
                  </a:cubicBezTo>
                  <a:lnTo>
                    <a:pt x="2132" y="92902"/>
                  </a:lnTo>
                  <a:lnTo>
                    <a:pt x="846" y="98169"/>
                  </a:lnTo>
                  <a:lnTo>
                    <a:pt x="138984" y="98169"/>
                  </a:lnTo>
                  <a:lnTo>
                    <a:pt x="13898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7"/>
            <p:cNvSpPr/>
            <p:nvPr/>
          </p:nvSpPr>
          <p:spPr>
            <a:xfrm rot="10800000" flipH="1">
              <a:off x="1274070" y="770567"/>
              <a:ext cx="4235903" cy="3145579"/>
            </a:xfrm>
            <a:custGeom>
              <a:avLst/>
              <a:gdLst/>
              <a:ahLst/>
              <a:cxnLst/>
              <a:rect l="l" t="t" r="r" b="b"/>
              <a:pathLst>
                <a:path w="122762" h="91163" fill="none" extrusionOk="0">
                  <a:moveTo>
                    <a:pt x="0" y="91162"/>
                  </a:moveTo>
                  <a:lnTo>
                    <a:pt x="0" y="1"/>
                  </a:lnTo>
                  <a:lnTo>
                    <a:pt x="122761" y="1"/>
                  </a:lnTo>
                  <a:lnTo>
                    <a:pt x="122761" y="91162"/>
                  </a:lnTo>
                  <a:close/>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7"/>
            <p:cNvSpPr/>
            <p:nvPr/>
          </p:nvSpPr>
          <p:spPr>
            <a:xfrm rot="10800000" flipH="1">
              <a:off x="5340105"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7"/>
            <p:cNvSpPr/>
            <p:nvPr/>
          </p:nvSpPr>
          <p:spPr>
            <a:xfrm rot="10800000" flipH="1">
              <a:off x="5170823"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7"/>
            <p:cNvSpPr/>
            <p:nvPr/>
          </p:nvSpPr>
          <p:spPr>
            <a:xfrm rot="10800000" flipH="1">
              <a:off x="5000990"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7"/>
            <p:cNvSpPr/>
            <p:nvPr/>
          </p:nvSpPr>
          <p:spPr>
            <a:xfrm rot="10800000" flipH="1">
              <a:off x="4832260"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7"/>
            <p:cNvSpPr/>
            <p:nvPr/>
          </p:nvSpPr>
          <p:spPr>
            <a:xfrm rot="10800000" flipH="1">
              <a:off x="4662979"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7"/>
            <p:cNvSpPr/>
            <p:nvPr/>
          </p:nvSpPr>
          <p:spPr>
            <a:xfrm rot="10800000" flipH="1">
              <a:off x="4493145"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7"/>
            <p:cNvSpPr/>
            <p:nvPr/>
          </p:nvSpPr>
          <p:spPr>
            <a:xfrm rot="10800000" flipH="1">
              <a:off x="4323863"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7"/>
            <p:cNvSpPr/>
            <p:nvPr/>
          </p:nvSpPr>
          <p:spPr>
            <a:xfrm rot="10800000" flipH="1">
              <a:off x="4154030"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7"/>
            <p:cNvSpPr/>
            <p:nvPr/>
          </p:nvSpPr>
          <p:spPr>
            <a:xfrm rot="10800000" flipH="1">
              <a:off x="3984231"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7"/>
            <p:cNvSpPr/>
            <p:nvPr/>
          </p:nvSpPr>
          <p:spPr>
            <a:xfrm rot="10800000" flipH="1">
              <a:off x="3816019"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7"/>
            <p:cNvSpPr/>
            <p:nvPr/>
          </p:nvSpPr>
          <p:spPr>
            <a:xfrm rot="10800000" flipH="1">
              <a:off x="3646185"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7"/>
            <p:cNvSpPr/>
            <p:nvPr/>
          </p:nvSpPr>
          <p:spPr>
            <a:xfrm rot="10800000" flipH="1">
              <a:off x="3476352"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7"/>
            <p:cNvSpPr/>
            <p:nvPr/>
          </p:nvSpPr>
          <p:spPr>
            <a:xfrm rot="10800000" flipH="1">
              <a:off x="3307070"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7"/>
            <p:cNvSpPr/>
            <p:nvPr/>
          </p:nvSpPr>
          <p:spPr>
            <a:xfrm rot="10800000" flipH="1">
              <a:off x="3137271"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7"/>
            <p:cNvSpPr/>
            <p:nvPr/>
          </p:nvSpPr>
          <p:spPr>
            <a:xfrm rot="10800000" flipH="1">
              <a:off x="2967955"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7"/>
            <p:cNvSpPr/>
            <p:nvPr/>
          </p:nvSpPr>
          <p:spPr>
            <a:xfrm rot="10800000" flipH="1">
              <a:off x="2799226"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7"/>
            <p:cNvSpPr/>
            <p:nvPr/>
          </p:nvSpPr>
          <p:spPr>
            <a:xfrm rot="10800000" flipH="1">
              <a:off x="2629392"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7"/>
            <p:cNvSpPr/>
            <p:nvPr/>
          </p:nvSpPr>
          <p:spPr>
            <a:xfrm rot="10800000" flipH="1">
              <a:off x="2460110"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7"/>
            <p:cNvSpPr/>
            <p:nvPr/>
          </p:nvSpPr>
          <p:spPr>
            <a:xfrm rot="10800000" flipH="1">
              <a:off x="2290311"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7"/>
            <p:cNvSpPr/>
            <p:nvPr/>
          </p:nvSpPr>
          <p:spPr>
            <a:xfrm rot="10800000" flipH="1">
              <a:off x="2120995"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7"/>
            <p:cNvSpPr/>
            <p:nvPr/>
          </p:nvSpPr>
          <p:spPr>
            <a:xfrm rot="10800000" flipH="1">
              <a:off x="1951196"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7"/>
            <p:cNvSpPr/>
            <p:nvPr/>
          </p:nvSpPr>
          <p:spPr>
            <a:xfrm rot="10800000" flipH="1">
              <a:off x="1782432"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7"/>
            <p:cNvSpPr/>
            <p:nvPr/>
          </p:nvSpPr>
          <p:spPr>
            <a:xfrm rot="10800000" flipH="1">
              <a:off x="1613151" y="770567"/>
              <a:ext cx="35" cy="3145579"/>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7"/>
            <p:cNvSpPr/>
            <p:nvPr/>
          </p:nvSpPr>
          <p:spPr>
            <a:xfrm rot="10800000" flipH="1">
              <a:off x="1443352" y="770567"/>
              <a:ext cx="35" cy="3145579"/>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7"/>
            <p:cNvSpPr/>
            <p:nvPr/>
          </p:nvSpPr>
          <p:spPr>
            <a:xfrm rot="10800000" flipH="1">
              <a:off x="1274070" y="3750074"/>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7"/>
            <p:cNvSpPr/>
            <p:nvPr/>
          </p:nvSpPr>
          <p:spPr>
            <a:xfrm rot="10800000" flipH="1">
              <a:off x="1274070" y="3585105"/>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7"/>
            <p:cNvSpPr/>
            <p:nvPr/>
          </p:nvSpPr>
          <p:spPr>
            <a:xfrm rot="10800000" flipH="1">
              <a:off x="1274070" y="3419067"/>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7"/>
            <p:cNvSpPr/>
            <p:nvPr/>
          </p:nvSpPr>
          <p:spPr>
            <a:xfrm rot="10800000" flipH="1">
              <a:off x="1274070" y="3254133"/>
              <a:ext cx="4235903" cy="0"/>
            </a:xfrm>
            <a:custGeom>
              <a:avLst/>
              <a:gdLst/>
              <a:ahLst/>
              <a:cxnLst/>
              <a:rect l="l" t="t" r="r" b="b"/>
              <a:pathLst>
                <a:path w="122762"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7"/>
            <p:cNvSpPr/>
            <p:nvPr/>
          </p:nvSpPr>
          <p:spPr>
            <a:xfrm rot="10800000" flipH="1">
              <a:off x="1274070" y="3088061"/>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7"/>
            <p:cNvSpPr/>
            <p:nvPr/>
          </p:nvSpPr>
          <p:spPr>
            <a:xfrm rot="10800000" flipH="1">
              <a:off x="1274070" y="2923127"/>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7"/>
            <p:cNvSpPr/>
            <p:nvPr/>
          </p:nvSpPr>
          <p:spPr>
            <a:xfrm rot="10800000" flipH="1">
              <a:off x="1274070" y="2757089"/>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7"/>
            <p:cNvSpPr/>
            <p:nvPr/>
          </p:nvSpPr>
          <p:spPr>
            <a:xfrm rot="10800000" flipH="1">
              <a:off x="1274070" y="2591051"/>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7"/>
            <p:cNvSpPr/>
            <p:nvPr/>
          </p:nvSpPr>
          <p:spPr>
            <a:xfrm rot="10800000" flipH="1">
              <a:off x="1274070" y="2426082"/>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7"/>
            <p:cNvSpPr/>
            <p:nvPr/>
          </p:nvSpPr>
          <p:spPr>
            <a:xfrm rot="10800000" flipH="1">
              <a:off x="1274070" y="2260044"/>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7"/>
            <p:cNvSpPr/>
            <p:nvPr/>
          </p:nvSpPr>
          <p:spPr>
            <a:xfrm rot="10800000" flipH="1">
              <a:off x="1274070" y="2095076"/>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7"/>
            <p:cNvSpPr/>
            <p:nvPr/>
          </p:nvSpPr>
          <p:spPr>
            <a:xfrm rot="10800000" flipH="1">
              <a:off x="1274070" y="1929038"/>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7"/>
            <p:cNvSpPr/>
            <p:nvPr/>
          </p:nvSpPr>
          <p:spPr>
            <a:xfrm rot="10800000" flipH="1">
              <a:off x="1274070" y="1763552"/>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7"/>
            <p:cNvSpPr/>
            <p:nvPr/>
          </p:nvSpPr>
          <p:spPr>
            <a:xfrm rot="10800000" flipH="1">
              <a:off x="1274070" y="1598066"/>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7"/>
            <p:cNvSpPr/>
            <p:nvPr/>
          </p:nvSpPr>
          <p:spPr>
            <a:xfrm rot="10800000" flipH="1">
              <a:off x="1274070" y="1432546"/>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7"/>
            <p:cNvSpPr/>
            <p:nvPr/>
          </p:nvSpPr>
          <p:spPr>
            <a:xfrm rot="10800000" flipH="1">
              <a:off x="1274070" y="1267060"/>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7"/>
            <p:cNvSpPr/>
            <p:nvPr/>
          </p:nvSpPr>
          <p:spPr>
            <a:xfrm rot="10800000" flipH="1">
              <a:off x="1274070" y="1101574"/>
              <a:ext cx="4235903" cy="35"/>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7"/>
            <p:cNvSpPr/>
            <p:nvPr/>
          </p:nvSpPr>
          <p:spPr>
            <a:xfrm rot="10800000" flipH="1">
              <a:off x="1274070" y="936053"/>
              <a:ext cx="4235903" cy="35"/>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44" name="Google Shape;844;p7"/>
          <p:cNvSpPr txBox="1">
            <a:spLocks noGrp="1"/>
          </p:cNvSpPr>
          <p:nvPr>
            <p:ph type="title"/>
          </p:nvPr>
        </p:nvSpPr>
        <p:spPr>
          <a:xfrm>
            <a:off x="1765075" y="1657713"/>
            <a:ext cx="3246900" cy="755700"/>
          </a:xfrm>
          <a:prstGeom prst="rect">
            <a:avLst/>
          </a:prstGeom>
        </p:spPr>
        <p:txBody>
          <a:bodyPr spcFirstLastPara="1" wrap="square" lIns="0" tIns="0" rIns="0" bIns="0" anchor="ctr" anchorCtr="0">
            <a:noAutofit/>
          </a:bodyPr>
          <a:lstStyle>
            <a:lvl1pPr lvl="0" algn="ctr">
              <a:spcBef>
                <a:spcPts val="0"/>
              </a:spcBef>
              <a:spcAft>
                <a:spcPts val="0"/>
              </a:spcAft>
              <a:buSzPts val="2400"/>
              <a:buNone/>
              <a:defRPr sz="6200" b="1">
                <a:solidFill>
                  <a:schemeClr val="accent2"/>
                </a:solidFill>
                <a:latin typeface="Secular One"/>
                <a:ea typeface="Secular One"/>
                <a:cs typeface="Secular One"/>
                <a:sym typeface="Secular 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845" name="Google Shape;845;p7"/>
          <p:cNvSpPr txBox="1">
            <a:spLocks noGrp="1"/>
          </p:cNvSpPr>
          <p:nvPr>
            <p:ph type="subTitle" idx="1"/>
          </p:nvPr>
        </p:nvSpPr>
        <p:spPr>
          <a:xfrm>
            <a:off x="1765075" y="2693188"/>
            <a:ext cx="32469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atin typeface="Actor"/>
                <a:ea typeface="Actor"/>
                <a:cs typeface="Actor"/>
                <a:sym typeface="Actor"/>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grpSp>
        <p:nvGrpSpPr>
          <p:cNvPr id="846" name="Google Shape;846;p7"/>
          <p:cNvGrpSpPr/>
          <p:nvPr/>
        </p:nvGrpSpPr>
        <p:grpSpPr>
          <a:xfrm>
            <a:off x="498381" y="269049"/>
            <a:ext cx="826017" cy="800226"/>
            <a:chOff x="2196125" y="2117850"/>
            <a:chExt cx="569000" cy="541975"/>
          </a:xfrm>
        </p:grpSpPr>
        <p:sp>
          <p:nvSpPr>
            <p:cNvPr id="847" name="Google Shape;847;p7"/>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7"/>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7"/>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0" name="Google Shape;850;p7"/>
          <p:cNvGrpSpPr/>
          <p:nvPr/>
        </p:nvGrpSpPr>
        <p:grpSpPr>
          <a:xfrm>
            <a:off x="60852" y="4228002"/>
            <a:ext cx="1165923" cy="406711"/>
            <a:chOff x="137052" y="4228002"/>
            <a:chExt cx="1165923" cy="406711"/>
          </a:xfrm>
        </p:grpSpPr>
        <p:sp>
          <p:nvSpPr>
            <p:cNvPr id="851" name="Google Shape;851;p7"/>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7"/>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3" name="Google Shape;853;p7"/>
          <p:cNvGrpSpPr/>
          <p:nvPr/>
        </p:nvGrpSpPr>
        <p:grpSpPr>
          <a:xfrm>
            <a:off x="6633454" y="404467"/>
            <a:ext cx="3254333" cy="4765783"/>
            <a:chOff x="6633454" y="404467"/>
            <a:chExt cx="3254333" cy="4765783"/>
          </a:xfrm>
        </p:grpSpPr>
        <p:sp>
          <p:nvSpPr>
            <p:cNvPr id="854" name="Google Shape;854;p7"/>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7"/>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7"/>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7"/>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7"/>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7"/>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7"/>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7"/>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7"/>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7"/>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7"/>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7"/>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7"/>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7"/>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7"/>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7"/>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7"/>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7"/>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7"/>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7"/>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7"/>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7"/>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7"/>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7"/>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7"/>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7"/>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7"/>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7"/>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7"/>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7"/>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7"/>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7"/>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7"/>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7"/>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7"/>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7"/>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7"/>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7"/>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7"/>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7"/>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7"/>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7"/>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7"/>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7"/>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98" name="Google Shape;898;p7"/>
            <p:cNvGrpSpPr/>
            <p:nvPr/>
          </p:nvGrpSpPr>
          <p:grpSpPr>
            <a:xfrm>
              <a:off x="6633454" y="410400"/>
              <a:ext cx="3254333" cy="4759850"/>
              <a:chOff x="5992450" y="411175"/>
              <a:chExt cx="3254333" cy="4759850"/>
            </a:xfrm>
          </p:grpSpPr>
          <p:sp>
            <p:nvSpPr>
              <p:cNvPr id="899" name="Google Shape;899;p7"/>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7"/>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1" name="Google Shape;901;p7"/>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7"/>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7"/>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7"/>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7"/>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7"/>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7"/>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7"/>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7"/>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7"/>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7"/>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7"/>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7"/>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7"/>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7"/>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7"/>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7"/>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7"/>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7"/>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7"/>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7"/>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7"/>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7"/>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7"/>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7"/>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7"/>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7"/>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7"/>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7"/>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7"/>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7"/>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7"/>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7"/>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7"/>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7"/>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7"/>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7"/>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7"/>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7"/>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7"/>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7"/>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7"/>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7"/>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7"/>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21799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62"/>
        <p:cNvGrpSpPr/>
        <p:nvPr/>
      </p:nvGrpSpPr>
      <p:grpSpPr>
        <a:xfrm>
          <a:off x="0" y="0"/>
          <a:ext cx="0" cy="0"/>
          <a:chOff x="0" y="0"/>
          <a:chExt cx="0" cy="0"/>
        </a:xfrm>
      </p:grpSpPr>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4" y="404467"/>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2" y="1030007"/>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4"/>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1"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2" y="4228002"/>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329365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4" y="404467"/>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2" y="1030007"/>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4"/>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1"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2" y="4228002"/>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728544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4" y="404467"/>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2" y="1030007"/>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4"/>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1"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2" y="4228002"/>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452427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4" y="404467"/>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2" y="1030007"/>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4"/>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1"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2" y="4228002"/>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9596738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79"/>
        <p:cNvGrpSpPr/>
        <p:nvPr/>
      </p:nvGrpSpPr>
      <p:grpSpPr>
        <a:xfrm>
          <a:off x="0" y="0"/>
          <a:ext cx="0" cy="0"/>
          <a:chOff x="0" y="0"/>
          <a:chExt cx="0" cy="0"/>
        </a:xfrm>
      </p:grpSpPr>
      <p:sp>
        <p:nvSpPr>
          <p:cNvPr id="1380" name="Google Shape;1380;p10"/>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10"/>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2" name="Google Shape;1382;p10"/>
          <p:cNvGrpSpPr/>
          <p:nvPr/>
        </p:nvGrpSpPr>
        <p:grpSpPr>
          <a:xfrm>
            <a:off x="5966800" y="396488"/>
            <a:ext cx="2088550" cy="4350525"/>
            <a:chOff x="6665400" y="396488"/>
            <a:chExt cx="2088550" cy="4350525"/>
          </a:xfrm>
        </p:grpSpPr>
        <p:sp>
          <p:nvSpPr>
            <p:cNvPr id="1383" name="Google Shape;1383;p10"/>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10"/>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10"/>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10"/>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10"/>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10"/>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10"/>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10"/>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10"/>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10"/>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10"/>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10"/>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10"/>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10"/>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10"/>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10"/>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10"/>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10"/>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10"/>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10"/>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10"/>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10"/>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10"/>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10"/>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10"/>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10"/>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10"/>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10"/>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10"/>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10"/>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10"/>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10"/>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10"/>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10"/>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10"/>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10"/>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10"/>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10"/>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10"/>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10"/>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10"/>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10"/>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10"/>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10"/>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10"/>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10"/>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10"/>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10"/>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10"/>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10"/>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10"/>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10"/>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10"/>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10"/>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10"/>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10"/>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10"/>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10"/>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10"/>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10"/>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10"/>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10"/>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10"/>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10"/>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0"/>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0"/>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0"/>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10"/>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10"/>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10"/>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10"/>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10"/>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10"/>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10"/>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10"/>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10"/>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10"/>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10"/>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10"/>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10"/>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10"/>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10"/>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10"/>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10"/>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10"/>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10"/>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10"/>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10"/>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10"/>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10"/>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10"/>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10"/>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10"/>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10"/>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10"/>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10"/>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10"/>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10"/>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10"/>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82" name="Google Shape;1482;p10"/>
            <p:cNvGrpSpPr/>
            <p:nvPr/>
          </p:nvGrpSpPr>
          <p:grpSpPr>
            <a:xfrm>
              <a:off x="6796375" y="3659363"/>
              <a:ext cx="86750" cy="325875"/>
              <a:chOff x="5752400" y="3659363"/>
              <a:chExt cx="86750" cy="325875"/>
            </a:xfrm>
          </p:grpSpPr>
          <p:sp>
            <p:nvSpPr>
              <p:cNvPr id="1483" name="Google Shape;1483;p1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1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1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1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1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8" name="Google Shape;1488;p10"/>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10"/>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10"/>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91" name="Google Shape;1491;p10"/>
            <p:cNvGrpSpPr/>
            <p:nvPr/>
          </p:nvGrpSpPr>
          <p:grpSpPr>
            <a:xfrm>
              <a:off x="7851175" y="3659363"/>
              <a:ext cx="86750" cy="325875"/>
              <a:chOff x="5752400" y="3659363"/>
              <a:chExt cx="86750" cy="325875"/>
            </a:xfrm>
          </p:grpSpPr>
          <p:sp>
            <p:nvSpPr>
              <p:cNvPr id="1492" name="Google Shape;1492;p1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1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1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1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1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97" name="Google Shape;1497;p10"/>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10"/>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10"/>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10"/>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10"/>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10"/>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3" name="Google Shape;1503;p10"/>
          <p:cNvGrpSpPr/>
          <p:nvPr/>
        </p:nvGrpSpPr>
        <p:grpSpPr>
          <a:xfrm>
            <a:off x="25" y="108400"/>
            <a:ext cx="8969489" cy="4926696"/>
            <a:chOff x="25" y="108400"/>
            <a:chExt cx="8969489" cy="4926696"/>
          </a:xfrm>
        </p:grpSpPr>
        <p:sp>
          <p:nvSpPr>
            <p:cNvPr id="1504" name="Google Shape;1504;p10"/>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10"/>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10"/>
            <p:cNvSpPr/>
            <p:nvPr/>
          </p:nvSpPr>
          <p:spPr>
            <a:xfrm>
              <a:off x="174375" y="108400"/>
              <a:ext cx="4439123"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10"/>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10"/>
            <p:cNvSpPr/>
            <p:nvPr/>
          </p:nvSpPr>
          <p:spPr>
            <a:xfrm flipH="1">
              <a:off x="2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10"/>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10"/>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1" name="Google Shape;1511;p10"/>
            <p:cNvGrpSpPr/>
            <p:nvPr/>
          </p:nvGrpSpPr>
          <p:grpSpPr>
            <a:xfrm>
              <a:off x="418990" y="297292"/>
              <a:ext cx="1016917" cy="968564"/>
              <a:chOff x="2196125" y="2117850"/>
              <a:chExt cx="569000" cy="541975"/>
            </a:xfrm>
          </p:grpSpPr>
          <p:sp>
            <p:nvSpPr>
              <p:cNvPr id="1512" name="Google Shape;1512;p1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1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1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15" name="Google Shape;1515;p10"/>
            <p:cNvSpPr/>
            <p:nvPr/>
          </p:nvSpPr>
          <p:spPr>
            <a:xfrm flipH="1">
              <a:off x="3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6" name="Google Shape;1516;p10"/>
            <p:cNvGrpSpPr/>
            <p:nvPr/>
          </p:nvGrpSpPr>
          <p:grpSpPr>
            <a:xfrm>
              <a:off x="389641" y="210298"/>
              <a:ext cx="8365548" cy="4599194"/>
              <a:chOff x="278825" y="1433275"/>
              <a:chExt cx="6996946" cy="3489525"/>
            </a:xfrm>
          </p:grpSpPr>
          <p:sp>
            <p:nvSpPr>
              <p:cNvPr id="1517" name="Google Shape;1517;p10"/>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10"/>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10"/>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10"/>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521" name="Google Shape;1521;p10"/>
          <p:cNvSpPr txBox="1">
            <a:spLocks noGrp="1"/>
          </p:cNvSpPr>
          <p:nvPr>
            <p:ph type="title"/>
          </p:nvPr>
        </p:nvSpPr>
        <p:spPr>
          <a:xfrm>
            <a:off x="1557150" y="445025"/>
            <a:ext cx="60297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22" name="Google Shape;1522;p10"/>
          <p:cNvGrpSpPr/>
          <p:nvPr/>
        </p:nvGrpSpPr>
        <p:grpSpPr>
          <a:xfrm>
            <a:off x="498381" y="269049"/>
            <a:ext cx="826017" cy="800226"/>
            <a:chOff x="2196125" y="2117850"/>
            <a:chExt cx="569000" cy="541975"/>
          </a:xfrm>
        </p:grpSpPr>
        <p:sp>
          <p:nvSpPr>
            <p:cNvPr id="1523" name="Google Shape;1523;p1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1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1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6" name="Google Shape;1526;p10"/>
          <p:cNvGrpSpPr/>
          <p:nvPr/>
        </p:nvGrpSpPr>
        <p:grpSpPr>
          <a:xfrm>
            <a:off x="60852" y="4228002"/>
            <a:ext cx="1165923" cy="406711"/>
            <a:chOff x="137052" y="4228002"/>
            <a:chExt cx="1165923" cy="406711"/>
          </a:xfrm>
        </p:grpSpPr>
        <p:sp>
          <p:nvSpPr>
            <p:cNvPr id="1527" name="Google Shape;1527;p10"/>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10"/>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6130849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29"/>
        <p:cNvGrpSpPr/>
        <p:nvPr/>
      </p:nvGrpSpPr>
      <p:grpSpPr>
        <a:xfrm>
          <a:off x="0" y="0"/>
          <a:ext cx="0" cy="0"/>
          <a:chOff x="0" y="0"/>
          <a:chExt cx="0" cy="0"/>
        </a:xfrm>
      </p:grpSpPr>
      <p:sp>
        <p:nvSpPr>
          <p:cNvPr id="1530" name="Google Shape;1530;p11"/>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11"/>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32" name="Google Shape;1532;p11"/>
          <p:cNvGrpSpPr/>
          <p:nvPr/>
        </p:nvGrpSpPr>
        <p:grpSpPr>
          <a:xfrm>
            <a:off x="6633454" y="404467"/>
            <a:ext cx="3254333" cy="4765783"/>
            <a:chOff x="6633454" y="404467"/>
            <a:chExt cx="3254333" cy="4765783"/>
          </a:xfrm>
        </p:grpSpPr>
        <p:sp>
          <p:nvSpPr>
            <p:cNvPr id="1533" name="Google Shape;1533;p11"/>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11"/>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11"/>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11"/>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11"/>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11"/>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11"/>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11"/>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11"/>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11"/>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11"/>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11"/>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11"/>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11"/>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11"/>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11"/>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11"/>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11"/>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11"/>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11"/>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11"/>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11"/>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11"/>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11"/>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11"/>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11"/>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11"/>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11"/>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11"/>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11"/>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11"/>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11"/>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1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1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11"/>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11"/>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11"/>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11"/>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11"/>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11"/>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11"/>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11"/>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1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1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77" name="Google Shape;1577;p11"/>
            <p:cNvGrpSpPr/>
            <p:nvPr/>
          </p:nvGrpSpPr>
          <p:grpSpPr>
            <a:xfrm>
              <a:off x="6633454" y="410400"/>
              <a:ext cx="3254333" cy="4759850"/>
              <a:chOff x="5992450" y="411175"/>
              <a:chExt cx="3254333" cy="4759850"/>
            </a:xfrm>
          </p:grpSpPr>
          <p:sp>
            <p:nvSpPr>
              <p:cNvPr id="1578" name="Google Shape;1578;p11"/>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11"/>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80" name="Google Shape;1580;p11"/>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11"/>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11"/>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11"/>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11"/>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11"/>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11"/>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11"/>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11"/>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11"/>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11"/>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11"/>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11"/>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11"/>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11"/>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11"/>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11"/>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11"/>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11"/>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11"/>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11"/>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11"/>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11"/>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11"/>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11"/>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11"/>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11"/>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11"/>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11"/>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11"/>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11"/>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11"/>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11"/>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11"/>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11"/>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11"/>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11"/>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11"/>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11"/>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11"/>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11"/>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11"/>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11"/>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11"/>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11"/>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11"/>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26" name="Google Shape;1626;p11"/>
          <p:cNvGrpSpPr/>
          <p:nvPr/>
        </p:nvGrpSpPr>
        <p:grpSpPr>
          <a:xfrm>
            <a:off x="902350" y="1079075"/>
            <a:ext cx="7339279" cy="2985348"/>
            <a:chOff x="1506550" y="1349187"/>
            <a:chExt cx="6130882" cy="2493817"/>
          </a:xfrm>
        </p:grpSpPr>
        <p:sp>
          <p:nvSpPr>
            <p:cNvPr id="1627" name="Google Shape;1627;p11"/>
            <p:cNvSpPr/>
            <p:nvPr/>
          </p:nvSpPr>
          <p:spPr>
            <a:xfrm>
              <a:off x="1513913" y="1401312"/>
              <a:ext cx="6116177" cy="2441692"/>
            </a:xfrm>
            <a:custGeom>
              <a:avLst/>
              <a:gdLst/>
              <a:ahLst/>
              <a:cxnLst/>
              <a:rect l="l" t="t" r="r" b="b"/>
              <a:pathLst>
                <a:path w="83185" h="33209" extrusionOk="0">
                  <a:moveTo>
                    <a:pt x="2883" y="4036"/>
                  </a:moveTo>
                  <a:cubicBezTo>
                    <a:pt x="3785" y="4036"/>
                    <a:pt x="4512" y="4763"/>
                    <a:pt x="4512" y="5665"/>
                  </a:cubicBezTo>
                  <a:cubicBezTo>
                    <a:pt x="4512" y="6567"/>
                    <a:pt x="3785" y="7294"/>
                    <a:pt x="2883" y="7294"/>
                  </a:cubicBezTo>
                  <a:cubicBezTo>
                    <a:pt x="1981" y="7294"/>
                    <a:pt x="1254" y="6567"/>
                    <a:pt x="1254" y="5665"/>
                  </a:cubicBezTo>
                  <a:cubicBezTo>
                    <a:pt x="1254" y="4763"/>
                    <a:pt x="1981" y="4036"/>
                    <a:pt x="2883" y="4036"/>
                  </a:cubicBezTo>
                  <a:close/>
                  <a:moveTo>
                    <a:pt x="2883" y="9023"/>
                  </a:moveTo>
                  <a:cubicBezTo>
                    <a:pt x="3785" y="9023"/>
                    <a:pt x="4512" y="9750"/>
                    <a:pt x="4512" y="10652"/>
                  </a:cubicBezTo>
                  <a:cubicBezTo>
                    <a:pt x="4512" y="11555"/>
                    <a:pt x="3785" y="12281"/>
                    <a:pt x="2883" y="12281"/>
                  </a:cubicBezTo>
                  <a:cubicBezTo>
                    <a:pt x="1981" y="12281"/>
                    <a:pt x="1254" y="11555"/>
                    <a:pt x="1254" y="10652"/>
                  </a:cubicBezTo>
                  <a:cubicBezTo>
                    <a:pt x="1254" y="9750"/>
                    <a:pt x="1981" y="9023"/>
                    <a:pt x="2883" y="9023"/>
                  </a:cubicBezTo>
                  <a:close/>
                  <a:moveTo>
                    <a:pt x="2883" y="14011"/>
                  </a:moveTo>
                  <a:cubicBezTo>
                    <a:pt x="3785" y="14011"/>
                    <a:pt x="4512" y="14738"/>
                    <a:pt x="4512" y="15640"/>
                  </a:cubicBezTo>
                  <a:cubicBezTo>
                    <a:pt x="4512" y="16542"/>
                    <a:pt x="3785" y="17269"/>
                    <a:pt x="2883" y="17269"/>
                  </a:cubicBezTo>
                  <a:cubicBezTo>
                    <a:pt x="1981" y="17269"/>
                    <a:pt x="1254" y="16542"/>
                    <a:pt x="1254" y="15640"/>
                  </a:cubicBezTo>
                  <a:cubicBezTo>
                    <a:pt x="1254" y="14738"/>
                    <a:pt x="1981" y="14011"/>
                    <a:pt x="2883" y="14011"/>
                  </a:cubicBezTo>
                  <a:close/>
                  <a:moveTo>
                    <a:pt x="2883" y="18973"/>
                  </a:moveTo>
                  <a:cubicBezTo>
                    <a:pt x="3785" y="18973"/>
                    <a:pt x="4512" y="19725"/>
                    <a:pt x="4512" y="20627"/>
                  </a:cubicBezTo>
                  <a:cubicBezTo>
                    <a:pt x="4512" y="21530"/>
                    <a:pt x="3785" y="22256"/>
                    <a:pt x="2883" y="22256"/>
                  </a:cubicBezTo>
                  <a:cubicBezTo>
                    <a:pt x="1981" y="22256"/>
                    <a:pt x="1254" y="21530"/>
                    <a:pt x="1254" y="20627"/>
                  </a:cubicBezTo>
                  <a:cubicBezTo>
                    <a:pt x="1254" y="19725"/>
                    <a:pt x="1981" y="18973"/>
                    <a:pt x="2883" y="18973"/>
                  </a:cubicBezTo>
                  <a:close/>
                  <a:moveTo>
                    <a:pt x="2883" y="23961"/>
                  </a:moveTo>
                  <a:cubicBezTo>
                    <a:pt x="3785" y="23961"/>
                    <a:pt x="4512" y="24713"/>
                    <a:pt x="4512" y="25615"/>
                  </a:cubicBezTo>
                  <a:cubicBezTo>
                    <a:pt x="4512" y="26517"/>
                    <a:pt x="3785" y="27244"/>
                    <a:pt x="2883" y="27244"/>
                  </a:cubicBezTo>
                  <a:cubicBezTo>
                    <a:pt x="1981" y="27244"/>
                    <a:pt x="1254" y="26517"/>
                    <a:pt x="1254" y="25615"/>
                  </a:cubicBezTo>
                  <a:cubicBezTo>
                    <a:pt x="1254" y="24713"/>
                    <a:pt x="1981" y="23961"/>
                    <a:pt x="2883" y="23961"/>
                  </a:cubicBezTo>
                  <a:close/>
                  <a:moveTo>
                    <a:pt x="2883" y="28948"/>
                  </a:moveTo>
                  <a:cubicBezTo>
                    <a:pt x="3785" y="28948"/>
                    <a:pt x="4512" y="29675"/>
                    <a:pt x="4512" y="30602"/>
                  </a:cubicBezTo>
                  <a:cubicBezTo>
                    <a:pt x="4512" y="31505"/>
                    <a:pt x="3785" y="32231"/>
                    <a:pt x="2883" y="32231"/>
                  </a:cubicBezTo>
                  <a:cubicBezTo>
                    <a:pt x="1981" y="32231"/>
                    <a:pt x="1254" y="31505"/>
                    <a:pt x="1254" y="30602"/>
                  </a:cubicBezTo>
                  <a:cubicBezTo>
                    <a:pt x="1254" y="29675"/>
                    <a:pt x="1981" y="28948"/>
                    <a:pt x="2883" y="28948"/>
                  </a:cubicBezTo>
                  <a:close/>
                  <a:moveTo>
                    <a:pt x="1" y="1"/>
                  </a:moveTo>
                  <a:lnTo>
                    <a:pt x="1" y="33209"/>
                  </a:lnTo>
                  <a:lnTo>
                    <a:pt x="35440" y="33209"/>
                  </a:lnTo>
                  <a:cubicBezTo>
                    <a:pt x="35974" y="32674"/>
                    <a:pt x="36331" y="32663"/>
                    <a:pt x="36702" y="32663"/>
                  </a:cubicBezTo>
                  <a:cubicBezTo>
                    <a:pt x="36718" y="32663"/>
                    <a:pt x="36735" y="32663"/>
                    <a:pt x="36751" y="32663"/>
                  </a:cubicBezTo>
                  <a:cubicBezTo>
                    <a:pt x="36921" y="32663"/>
                    <a:pt x="37096" y="32661"/>
                    <a:pt x="37294" y="32607"/>
                  </a:cubicBezTo>
                  <a:cubicBezTo>
                    <a:pt x="38823" y="32181"/>
                    <a:pt x="43360" y="30803"/>
                    <a:pt x="47244" y="30602"/>
                  </a:cubicBezTo>
                  <a:cubicBezTo>
                    <a:pt x="47394" y="30594"/>
                    <a:pt x="47549" y="30589"/>
                    <a:pt x="47709" y="30589"/>
                  </a:cubicBezTo>
                  <a:cubicBezTo>
                    <a:pt x="51722" y="30589"/>
                    <a:pt x="58758" y="33209"/>
                    <a:pt x="60904" y="33209"/>
                  </a:cubicBezTo>
                  <a:cubicBezTo>
                    <a:pt x="63134" y="33209"/>
                    <a:pt x="64237" y="31906"/>
                    <a:pt x="66543" y="30602"/>
                  </a:cubicBezTo>
                  <a:cubicBezTo>
                    <a:pt x="68823" y="29274"/>
                    <a:pt x="71054" y="28723"/>
                    <a:pt x="73560" y="28672"/>
                  </a:cubicBezTo>
                  <a:cubicBezTo>
                    <a:pt x="76067" y="28622"/>
                    <a:pt x="78999" y="28171"/>
                    <a:pt x="78999" y="28171"/>
                  </a:cubicBezTo>
                  <a:cubicBezTo>
                    <a:pt x="80929" y="26692"/>
                    <a:pt x="81656" y="26066"/>
                    <a:pt x="82407" y="23134"/>
                  </a:cubicBezTo>
                  <a:cubicBezTo>
                    <a:pt x="83184" y="20226"/>
                    <a:pt x="82332" y="13810"/>
                    <a:pt x="82407" y="12281"/>
                  </a:cubicBezTo>
                  <a:cubicBezTo>
                    <a:pt x="82483" y="10753"/>
                    <a:pt x="80528" y="3083"/>
                    <a:pt x="80528" y="3083"/>
                  </a:cubicBezTo>
                  <a:cubicBezTo>
                    <a:pt x="80528" y="2106"/>
                    <a:pt x="81004" y="1028"/>
                    <a:pt x="81605" y="1"/>
                  </a:cubicBezTo>
                  <a:lnTo>
                    <a:pt x="4362" y="1"/>
                  </a:lnTo>
                  <a:cubicBezTo>
                    <a:pt x="4462" y="226"/>
                    <a:pt x="4512" y="452"/>
                    <a:pt x="4512" y="677"/>
                  </a:cubicBezTo>
                  <a:cubicBezTo>
                    <a:pt x="4512" y="1580"/>
                    <a:pt x="3785" y="2306"/>
                    <a:pt x="2883" y="2306"/>
                  </a:cubicBezTo>
                  <a:cubicBezTo>
                    <a:pt x="1981" y="2306"/>
                    <a:pt x="1254" y="1580"/>
                    <a:pt x="1254" y="677"/>
                  </a:cubicBezTo>
                  <a:cubicBezTo>
                    <a:pt x="1254" y="452"/>
                    <a:pt x="1304" y="226"/>
                    <a:pt x="1379"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28" name="Google Shape;1628;p11"/>
            <p:cNvGrpSpPr/>
            <p:nvPr/>
          </p:nvGrpSpPr>
          <p:grpSpPr>
            <a:xfrm>
              <a:off x="1506550" y="1349187"/>
              <a:ext cx="6130882" cy="2445147"/>
              <a:chOff x="3944375" y="4185500"/>
              <a:chExt cx="2084625" cy="831400"/>
            </a:xfrm>
          </p:grpSpPr>
          <p:sp>
            <p:nvSpPr>
              <p:cNvPr id="1629" name="Google Shape;1629;p11"/>
              <p:cNvSpPr/>
              <p:nvPr/>
            </p:nvSpPr>
            <p:spPr>
              <a:xfrm>
                <a:off x="5250150" y="4809450"/>
                <a:ext cx="82750" cy="112300"/>
              </a:xfrm>
              <a:custGeom>
                <a:avLst/>
                <a:gdLst/>
                <a:ahLst/>
                <a:cxnLst/>
                <a:rect l="l" t="t" r="r" b="b"/>
                <a:pathLst>
                  <a:path w="3310" h="4492" extrusionOk="0">
                    <a:moveTo>
                      <a:pt x="1505" y="481"/>
                    </a:moveTo>
                    <a:cubicBezTo>
                      <a:pt x="1805" y="481"/>
                      <a:pt x="2031" y="531"/>
                      <a:pt x="2181" y="632"/>
                    </a:cubicBezTo>
                    <a:cubicBezTo>
                      <a:pt x="2332" y="732"/>
                      <a:pt x="2407" y="882"/>
                      <a:pt x="2407" y="1108"/>
                    </a:cubicBezTo>
                    <a:cubicBezTo>
                      <a:pt x="2432" y="1333"/>
                      <a:pt x="2357" y="1509"/>
                      <a:pt x="2231" y="1634"/>
                    </a:cubicBezTo>
                    <a:cubicBezTo>
                      <a:pt x="2081" y="1734"/>
                      <a:pt x="1881" y="1810"/>
                      <a:pt x="1580" y="1835"/>
                    </a:cubicBezTo>
                    <a:lnTo>
                      <a:pt x="703" y="1860"/>
                    </a:lnTo>
                    <a:lnTo>
                      <a:pt x="627" y="531"/>
                    </a:lnTo>
                    <a:lnTo>
                      <a:pt x="1505" y="481"/>
                    </a:lnTo>
                    <a:close/>
                    <a:moveTo>
                      <a:pt x="1835" y="2305"/>
                    </a:moveTo>
                    <a:cubicBezTo>
                      <a:pt x="2080" y="2305"/>
                      <a:pt x="2261" y="2357"/>
                      <a:pt x="2407" y="2461"/>
                    </a:cubicBezTo>
                    <a:cubicBezTo>
                      <a:pt x="2557" y="2587"/>
                      <a:pt x="2657" y="2787"/>
                      <a:pt x="2657" y="3063"/>
                    </a:cubicBezTo>
                    <a:cubicBezTo>
                      <a:pt x="2683" y="3338"/>
                      <a:pt x="2607" y="3564"/>
                      <a:pt x="2457" y="3689"/>
                    </a:cubicBezTo>
                    <a:cubicBezTo>
                      <a:pt x="2307" y="3840"/>
                      <a:pt x="2081" y="3915"/>
                      <a:pt x="1755" y="3915"/>
                    </a:cubicBezTo>
                    <a:lnTo>
                      <a:pt x="803" y="3965"/>
                    </a:lnTo>
                    <a:lnTo>
                      <a:pt x="728" y="2361"/>
                    </a:lnTo>
                    <a:lnTo>
                      <a:pt x="1680" y="2311"/>
                    </a:lnTo>
                    <a:cubicBezTo>
                      <a:pt x="1734" y="2307"/>
                      <a:pt x="1786" y="2305"/>
                      <a:pt x="1835" y="2305"/>
                    </a:cubicBezTo>
                    <a:close/>
                    <a:moveTo>
                      <a:pt x="1695" y="0"/>
                    </a:moveTo>
                    <a:cubicBezTo>
                      <a:pt x="1641" y="0"/>
                      <a:pt x="1586" y="2"/>
                      <a:pt x="1530" y="5"/>
                    </a:cubicBezTo>
                    <a:lnTo>
                      <a:pt x="1" y="80"/>
                    </a:lnTo>
                    <a:lnTo>
                      <a:pt x="226" y="4491"/>
                    </a:lnTo>
                    <a:lnTo>
                      <a:pt x="1805" y="4416"/>
                    </a:lnTo>
                    <a:cubicBezTo>
                      <a:pt x="2307" y="4391"/>
                      <a:pt x="2683" y="4266"/>
                      <a:pt x="2933" y="4040"/>
                    </a:cubicBezTo>
                    <a:cubicBezTo>
                      <a:pt x="3184" y="3815"/>
                      <a:pt x="3309" y="3489"/>
                      <a:pt x="3284" y="3113"/>
                    </a:cubicBezTo>
                    <a:cubicBezTo>
                      <a:pt x="3284" y="2812"/>
                      <a:pt x="3184" y="2562"/>
                      <a:pt x="3008" y="2361"/>
                    </a:cubicBezTo>
                    <a:cubicBezTo>
                      <a:pt x="2833" y="2186"/>
                      <a:pt x="2607" y="2060"/>
                      <a:pt x="2307" y="2010"/>
                    </a:cubicBezTo>
                    <a:cubicBezTo>
                      <a:pt x="2557" y="1960"/>
                      <a:pt x="2733" y="1835"/>
                      <a:pt x="2858" y="1684"/>
                    </a:cubicBezTo>
                    <a:cubicBezTo>
                      <a:pt x="2983" y="1509"/>
                      <a:pt x="3033" y="1283"/>
                      <a:pt x="3008" y="1033"/>
                    </a:cubicBezTo>
                    <a:cubicBezTo>
                      <a:pt x="2983" y="682"/>
                      <a:pt x="2858" y="406"/>
                      <a:pt x="2607" y="231"/>
                    </a:cubicBezTo>
                    <a:cubicBezTo>
                      <a:pt x="2388" y="77"/>
                      <a:pt x="2073" y="0"/>
                      <a:pt x="16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11"/>
              <p:cNvSpPr/>
              <p:nvPr/>
            </p:nvSpPr>
            <p:spPr>
              <a:xfrm>
                <a:off x="5332875" y="4830875"/>
                <a:ext cx="48900" cy="87100"/>
              </a:xfrm>
              <a:custGeom>
                <a:avLst/>
                <a:gdLst/>
                <a:ahLst/>
                <a:cxnLst/>
                <a:rect l="l" t="t" r="r" b="b"/>
                <a:pathLst>
                  <a:path w="1956" h="3484" extrusionOk="0">
                    <a:moveTo>
                      <a:pt x="1654" y="0"/>
                    </a:moveTo>
                    <a:cubicBezTo>
                      <a:pt x="1404" y="25"/>
                      <a:pt x="1178" y="75"/>
                      <a:pt x="1003" y="176"/>
                    </a:cubicBezTo>
                    <a:cubicBezTo>
                      <a:pt x="802" y="301"/>
                      <a:pt x="677" y="451"/>
                      <a:pt x="577" y="652"/>
                    </a:cubicBezTo>
                    <a:lnTo>
                      <a:pt x="552" y="126"/>
                    </a:lnTo>
                    <a:lnTo>
                      <a:pt x="0" y="151"/>
                    </a:lnTo>
                    <a:lnTo>
                      <a:pt x="150" y="3484"/>
                    </a:lnTo>
                    <a:lnTo>
                      <a:pt x="702" y="3459"/>
                    </a:lnTo>
                    <a:lnTo>
                      <a:pt x="627" y="1705"/>
                    </a:lnTo>
                    <a:cubicBezTo>
                      <a:pt x="602" y="1329"/>
                      <a:pt x="677" y="1028"/>
                      <a:pt x="827" y="827"/>
                    </a:cubicBezTo>
                    <a:cubicBezTo>
                      <a:pt x="978" y="627"/>
                      <a:pt x="1203" y="502"/>
                      <a:pt x="1529" y="502"/>
                    </a:cubicBezTo>
                    <a:lnTo>
                      <a:pt x="1755" y="502"/>
                    </a:lnTo>
                    <a:cubicBezTo>
                      <a:pt x="1830" y="527"/>
                      <a:pt x="1905" y="552"/>
                      <a:pt x="1955" y="577"/>
                    </a:cubicBezTo>
                    <a:lnTo>
                      <a:pt x="1930" y="25"/>
                    </a:lnTo>
                    <a:cubicBezTo>
                      <a:pt x="1880" y="0"/>
                      <a:pt x="1830" y="0"/>
                      <a:pt x="17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11"/>
              <p:cNvSpPr/>
              <p:nvPr/>
            </p:nvSpPr>
            <p:spPr>
              <a:xfrm>
                <a:off x="5376725" y="4829000"/>
                <a:ext cx="80850" cy="117800"/>
              </a:xfrm>
              <a:custGeom>
                <a:avLst/>
                <a:gdLst/>
                <a:ahLst/>
                <a:cxnLst/>
                <a:rect l="l" t="t" r="r" b="b"/>
                <a:pathLst>
                  <a:path w="3234" h="4712" extrusionOk="0">
                    <a:moveTo>
                      <a:pt x="3234" y="0"/>
                    </a:moveTo>
                    <a:lnTo>
                      <a:pt x="2657" y="25"/>
                    </a:lnTo>
                    <a:lnTo>
                      <a:pt x="1755" y="2657"/>
                    </a:lnTo>
                    <a:lnTo>
                      <a:pt x="577" y="125"/>
                    </a:lnTo>
                    <a:lnTo>
                      <a:pt x="1" y="150"/>
                    </a:lnTo>
                    <a:lnTo>
                      <a:pt x="1504" y="3358"/>
                    </a:lnTo>
                    <a:lnTo>
                      <a:pt x="1429" y="3609"/>
                    </a:lnTo>
                    <a:cubicBezTo>
                      <a:pt x="1329" y="3885"/>
                      <a:pt x="1254" y="4035"/>
                      <a:pt x="1178" y="4110"/>
                    </a:cubicBezTo>
                    <a:cubicBezTo>
                      <a:pt x="1078" y="4186"/>
                      <a:pt x="978" y="4236"/>
                      <a:pt x="828" y="4236"/>
                    </a:cubicBezTo>
                    <a:lnTo>
                      <a:pt x="502" y="4261"/>
                    </a:lnTo>
                    <a:lnTo>
                      <a:pt x="527" y="4712"/>
                    </a:lnTo>
                    <a:lnTo>
                      <a:pt x="953" y="4687"/>
                    </a:lnTo>
                    <a:cubicBezTo>
                      <a:pt x="1204" y="4687"/>
                      <a:pt x="1404" y="4612"/>
                      <a:pt x="1529" y="4486"/>
                    </a:cubicBezTo>
                    <a:cubicBezTo>
                      <a:pt x="1680" y="4361"/>
                      <a:pt x="1805" y="4085"/>
                      <a:pt x="1955" y="3684"/>
                    </a:cubicBezTo>
                    <a:lnTo>
                      <a:pt x="32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11"/>
              <p:cNvSpPr/>
              <p:nvPr/>
            </p:nvSpPr>
            <p:spPr>
              <a:xfrm>
                <a:off x="5454425" y="4825225"/>
                <a:ext cx="72075" cy="87850"/>
              </a:xfrm>
              <a:custGeom>
                <a:avLst/>
                <a:gdLst/>
                <a:ahLst/>
                <a:cxnLst/>
                <a:rect l="l" t="t" r="r" b="b"/>
                <a:pathLst>
                  <a:path w="2883" h="3514" extrusionOk="0">
                    <a:moveTo>
                      <a:pt x="2256" y="1705"/>
                    </a:moveTo>
                    <a:lnTo>
                      <a:pt x="2256" y="1830"/>
                    </a:lnTo>
                    <a:cubicBezTo>
                      <a:pt x="2281" y="2181"/>
                      <a:pt x="2206" y="2457"/>
                      <a:pt x="2030" y="2682"/>
                    </a:cubicBezTo>
                    <a:cubicBezTo>
                      <a:pt x="1855" y="2908"/>
                      <a:pt x="1604" y="3033"/>
                      <a:pt x="1304" y="3033"/>
                    </a:cubicBezTo>
                    <a:cubicBezTo>
                      <a:pt x="1269" y="3038"/>
                      <a:pt x="1235" y="3040"/>
                      <a:pt x="1201" y="3040"/>
                    </a:cubicBezTo>
                    <a:cubicBezTo>
                      <a:pt x="1036" y="3040"/>
                      <a:pt x="881" y="2991"/>
                      <a:pt x="777" y="2908"/>
                    </a:cubicBezTo>
                    <a:cubicBezTo>
                      <a:pt x="652" y="2783"/>
                      <a:pt x="577" y="2632"/>
                      <a:pt x="577" y="2457"/>
                    </a:cubicBezTo>
                    <a:cubicBezTo>
                      <a:pt x="552" y="2206"/>
                      <a:pt x="627" y="2031"/>
                      <a:pt x="802" y="1931"/>
                    </a:cubicBezTo>
                    <a:cubicBezTo>
                      <a:pt x="953" y="1805"/>
                      <a:pt x="1279" y="1755"/>
                      <a:pt x="1705" y="1730"/>
                    </a:cubicBezTo>
                    <a:lnTo>
                      <a:pt x="2256" y="1705"/>
                    </a:lnTo>
                    <a:close/>
                    <a:moveTo>
                      <a:pt x="1279" y="1"/>
                    </a:moveTo>
                    <a:cubicBezTo>
                      <a:pt x="1103" y="26"/>
                      <a:pt x="928" y="51"/>
                      <a:pt x="727" y="101"/>
                    </a:cubicBezTo>
                    <a:cubicBezTo>
                      <a:pt x="552" y="151"/>
                      <a:pt x="351" y="201"/>
                      <a:pt x="151" y="301"/>
                    </a:cubicBezTo>
                    <a:lnTo>
                      <a:pt x="176" y="803"/>
                    </a:lnTo>
                    <a:cubicBezTo>
                      <a:pt x="351" y="702"/>
                      <a:pt x="527" y="627"/>
                      <a:pt x="702" y="577"/>
                    </a:cubicBezTo>
                    <a:cubicBezTo>
                      <a:pt x="878" y="527"/>
                      <a:pt x="1053" y="477"/>
                      <a:pt x="1253" y="477"/>
                    </a:cubicBezTo>
                    <a:cubicBezTo>
                      <a:pt x="1292" y="474"/>
                      <a:pt x="1330" y="472"/>
                      <a:pt x="1366" y="472"/>
                    </a:cubicBezTo>
                    <a:cubicBezTo>
                      <a:pt x="1612" y="472"/>
                      <a:pt x="1802" y="543"/>
                      <a:pt x="1955" y="652"/>
                    </a:cubicBezTo>
                    <a:cubicBezTo>
                      <a:pt x="2131" y="778"/>
                      <a:pt x="2206" y="978"/>
                      <a:pt x="2231" y="1229"/>
                    </a:cubicBezTo>
                    <a:lnTo>
                      <a:pt x="2231" y="1279"/>
                    </a:lnTo>
                    <a:lnTo>
                      <a:pt x="1454" y="1304"/>
                    </a:lnTo>
                    <a:cubicBezTo>
                      <a:pt x="978" y="1329"/>
                      <a:pt x="602" y="1454"/>
                      <a:pt x="351" y="1655"/>
                    </a:cubicBezTo>
                    <a:cubicBezTo>
                      <a:pt x="126" y="1855"/>
                      <a:pt x="0" y="2131"/>
                      <a:pt x="25" y="2507"/>
                    </a:cubicBezTo>
                    <a:cubicBezTo>
                      <a:pt x="50" y="2833"/>
                      <a:pt x="151" y="3083"/>
                      <a:pt x="351" y="3259"/>
                    </a:cubicBezTo>
                    <a:cubicBezTo>
                      <a:pt x="554" y="3416"/>
                      <a:pt x="797" y="3513"/>
                      <a:pt x="1080" y="3513"/>
                    </a:cubicBezTo>
                    <a:cubicBezTo>
                      <a:pt x="1112" y="3513"/>
                      <a:pt x="1145" y="3512"/>
                      <a:pt x="1178" y="3509"/>
                    </a:cubicBezTo>
                    <a:cubicBezTo>
                      <a:pt x="1454" y="3484"/>
                      <a:pt x="1680" y="3434"/>
                      <a:pt x="1855" y="3334"/>
                    </a:cubicBezTo>
                    <a:cubicBezTo>
                      <a:pt x="2030" y="3234"/>
                      <a:pt x="2181" y="3058"/>
                      <a:pt x="2306" y="2858"/>
                    </a:cubicBezTo>
                    <a:lnTo>
                      <a:pt x="2331" y="3359"/>
                    </a:lnTo>
                    <a:lnTo>
                      <a:pt x="2883" y="3334"/>
                    </a:lnTo>
                    <a:lnTo>
                      <a:pt x="2782" y="1454"/>
                    </a:lnTo>
                    <a:cubicBezTo>
                      <a:pt x="2757" y="953"/>
                      <a:pt x="2632" y="577"/>
                      <a:pt x="2381" y="327"/>
                    </a:cubicBezTo>
                    <a:cubicBezTo>
                      <a:pt x="2131" y="101"/>
                      <a:pt x="1755" y="1"/>
                      <a:pt x="127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11"/>
              <p:cNvSpPr/>
              <p:nvPr/>
            </p:nvSpPr>
            <p:spPr>
              <a:xfrm>
                <a:off x="5530225" y="4821375"/>
                <a:ext cx="73350" cy="87225"/>
              </a:xfrm>
              <a:custGeom>
                <a:avLst/>
                <a:gdLst/>
                <a:ahLst/>
                <a:cxnLst/>
                <a:rect l="l" t="t" r="r" b="b"/>
                <a:pathLst>
                  <a:path w="2934" h="3489" extrusionOk="0">
                    <a:moveTo>
                      <a:pt x="1715" y="1"/>
                    </a:moveTo>
                    <a:cubicBezTo>
                      <a:pt x="1679" y="1"/>
                      <a:pt x="1643" y="2"/>
                      <a:pt x="1605" y="4"/>
                    </a:cubicBezTo>
                    <a:cubicBezTo>
                      <a:pt x="1379" y="4"/>
                      <a:pt x="1179" y="80"/>
                      <a:pt x="1003" y="180"/>
                    </a:cubicBezTo>
                    <a:cubicBezTo>
                      <a:pt x="828" y="280"/>
                      <a:pt x="678" y="455"/>
                      <a:pt x="552" y="656"/>
                    </a:cubicBezTo>
                    <a:lnTo>
                      <a:pt x="527" y="130"/>
                    </a:lnTo>
                    <a:lnTo>
                      <a:pt x="1" y="155"/>
                    </a:lnTo>
                    <a:lnTo>
                      <a:pt x="151" y="3488"/>
                    </a:lnTo>
                    <a:lnTo>
                      <a:pt x="703" y="3463"/>
                    </a:lnTo>
                    <a:lnTo>
                      <a:pt x="602" y="1583"/>
                    </a:lnTo>
                    <a:cubicBezTo>
                      <a:pt x="602" y="1257"/>
                      <a:pt x="653" y="982"/>
                      <a:pt x="828" y="806"/>
                    </a:cubicBezTo>
                    <a:cubicBezTo>
                      <a:pt x="978" y="606"/>
                      <a:pt x="1204" y="506"/>
                      <a:pt x="1505" y="481"/>
                    </a:cubicBezTo>
                    <a:cubicBezTo>
                      <a:pt x="1755" y="481"/>
                      <a:pt x="1931" y="531"/>
                      <a:pt x="2081" y="681"/>
                    </a:cubicBezTo>
                    <a:cubicBezTo>
                      <a:pt x="2206" y="831"/>
                      <a:pt x="2282" y="1082"/>
                      <a:pt x="2282" y="1383"/>
                    </a:cubicBezTo>
                    <a:lnTo>
                      <a:pt x="2382" y="3363"/>
                    </a:lnTo>
                    <a:lnTo>
                      <a:pt x="2933" y="3338"/>
                    </a:lnTo>
                    <a:lnTo>
                      <a:pt x="2833" y="1333"/>
                    </a:lnTo>
                    <a:cubicBezTo>
                      <a:pt x="2808" y="882"/>
                      <a:pt x="2683" y="531"/>
                      <a:pt x="2482" y="305"/>
                    </a:cubicBezTo>
                    <a:cubicBezTo>
                      <a:pt x="2302" y="102"/>
                      <a:pt x="2040" y="1"/>
                      <a:pt x="17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11"/>
              <p:cNvSpPr/>
              <p:nvPr/>
            </p:nvSpPr>
            <p:spPr>
              <a:xfrm>
                <a:off x="5642400" y="4788250"/>
                <a:ext cx="80850" cy="115325"/>
              </a:xfrm>
              <a:custGeom>
                <a:avLst/>
                <a:gdLst/>
                <a:ahLst/>
                <a:cxnLst/>
                <a:rect l="l" t="t" r="r" b="b"/>
                <a:pathLst>
                  <a:path w="3234" h="4613" extrusionOk="0">
                    <a:moveTo>
                      <a:pt x="1504" y="1"/>
                    </a:moveTo>
                    <a:cubicBezTo>
                      <a:pt x="1003" y="26"/>
                      <a:pt x="652" y="176"/>
                      <a:pt x="376" y="402"/>
                    </a:cubicBezTo>
                    <a:cubicBezTo>
                      <a:pt x="100" y="653"/>
                      <a:pt x="0" y="953"/>
                      <a:pt x="0" y="1354"/>
                    </a:cubicBezTo>
                    <a:cubicBezTo>
                      <a:pt x="25" y="1680"/>
                      <a:pt x="125" y="1931"/>
                      <a:pt x="351" y="2131"/>
                    </a:cubicBezTo>
                    <a:cubicBezTo>
                      <a:pt x="552" y="2307"/>
                      <a:pt x="877" y="2432"/>
                      <a:pt x="1328" y="2482"/>
                    </a:cubicBezTo>
                    <a:lnTo>
                      <a:pt x="1704" y="2557"/>
                    </a:lnTo>
                    <a:cubicBezTo>
                      <a:pt x="2005" y="2582"/>
                      <a:pt x="2231" y="2683"/>
                      <a:pt x="2381" y="2783"/>
                    </a:cubicBezTo>
                    <a:cubicBezTo>
                      <a:pt x="2506" y="2908"/>
                      <a:pt x="2582" y="3084"/>
                      <a:pt x="2607" y="3284"/>
                    </a:cubicBezTo>
                    <a:cubicBezTo>
                      <a:pt x="2607" y="3535"/>
                      <a:pt x="2531" y="3735"/>
                      <a:pt x="2356" y="3886"/>
                    </a:cubicBezTo>
                    <a:cubicBezTo>
                      <a:pt x="2156" y="4011"/>
                      <a:pt x="1905" y="4111"/>
                      <a:pt x="1554" y="4111"/>
                    </a:cubicBezTo>
                    <a:cubicBezTo>
                      <a:pt x="1498" y="4118"/>
                      <a:pt x="1441" y="4121"/>
                      <a:pt x="1385" y="4121"/>
                    </a:cubicBezTo>
                    <a:cubicBezTo>
                      <a:pt x="1216" y="4121"/>
                      <a:pt x="1047" y="4093"/>
                      <a:pt x="877" y="4036"/>
                    </a:cubicBezTo>
                    <a:cubicBezTo>
                      <a:pt x="627" y="3986"/>
                      <a:pt x="401" y="3911"/>
                      <a:pt x="151" y="3785"/>
                    </a:cubicBezTo>
                    <a:lnTo>
                      <a:pt x="151" y="3785"/>
                    </a:lnTo>
                    <a:lnTo>
                      <a:pt x="176" y="4387"/>
                    </a:lnTo>
                    <a:cubicBezTo>
                      <a:pt x="426" y="4462"/>
                      <a:pt x="677" y="4537"/>
                      <a:pt x="902" y="4562"/>
                    </a:cubicBezTo>
                    <a:cubicBezTo>
                      <a:pt x="1153" y="4613"/>
                      <a:pt x="1379" y="4613"/>
                      <a:pt x="1579" y="4613"/>
                    </a:cubicBezTo>
                    <a:cubicBezTo>
                      <a:pt x="2130" y="4587"/>
                      <a:pt x="2557" y="4437"/>
                      <a:pt x="2832" y="4212"/>
                    </a:cubicBezTo>
                    <a:cubicBezTo>
                      <a:pt x="3108" y="3986"/>
                      <a:pt x="3233" y="3635"/>
                      <a:pt x="3208" y="3209"/>
                    </a:cubicBezTo>
                    <a:cubicBezTo>
                      <a:pt x="3208" y="2858"/>
                      <a:pt x="3083" y="2582"/>
                      <a:pt x="2857" y="2382"/>
                    </a:cubicBezTo>
                    <a:cubicBezTo>
                      <a:pt x="2632" y="2156"/>
                      <a:pt x="2306" y="2031"/>
                      <a:pt x="1855" y="1981"/>
                    </a:cubicBezTo>
                    <a:lnTo>
                      <a:pt x="1479" y="1906"/>
                    </a:lnTo>
                    <a:cubicBezTo>
                      <a:pt x="1153" y="1856"/>
                      <a:pt x="927" y="1806"/>
                      <a:pt x="802" y="1705"/>
                    </a:cubicBezTo>
                    <a:cubicBezTo>
                      <a:pt x="677" y="1605"/>
                      <a:pt x="627" y="1455"/>
                      <a:pt x="602" y="1279"/>
                    </a:cubicBezTo>
                    <a:cubicBezTo>
                      <a:pt x="602" y="1029"/>
                      <a:pt x="677" y="853"/>
                      <a:pt x="852" y="728"/>
                    </a:cubicBezTo>
                    <a:cubicBezTo>
                      <a:pt x="1028" y="577"/>
                      <a:pt x="1253" y="502"/>
                      <a:pt x="1579" y="502"/>
                    </a:cubicBezTo>
                    <a:cubicBezTo>
                      <a:pt x="1633" y="496"/>
                      <a:pt x="1687" y="492"/>
                      <a:pt x="1740" y="492"/>
                    </a:cubicBezTo>
                    <a:cubicBezTo>
                      <a:pt x="1887" y="492"/>
                      <a:pt x="2034" y="516"/>
                      <a:pt x="2181" y="552"/>
                    </a:cubicBezTo>
                    <a:cubicBezTo>
                      <a:pt x="2381" y="577"/>
                      <a:pt x="2607" y="653"/>
                      <a:pt x="2832" y="753"/>
                    </a:cubicBezTo>
                    <a:lnTo>
                      <a:pt x="2807" y="176"/>
                    </a:lnTo>
                    <a:cubicBezTo>
                      <a:pt x="2582" y="101"/>
                      <a:pt x="2356" y="51"/>
                      <a:pt x="2130" y="26"/>
                    </a:cubicBezTo>
                    <a:cubicBezTo>
                      <a:pt x="1930" y="1"/>
                      <a:pt x="1704" y="1"/>
                      <a:pt x="150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11"/>
              <p:cNvSpPr/>
              <p:nvPr/>
            </p:nvSpPr>
            <p:spPr>
              <a:xfrm>
                <a:off x="5718200" y="4812075"/>
                <a:ext cx="67700" cy="87750"/>
              </a:xfrm>
              <a:custGeom>
                <a:avLst/>
                <a:gdLst/>
                <a:ahLst/>
                <a:cxnLst/>
                <a:rect l="l" t="t" r="r" b="b"/>
                <a:pathLst>
                  <a:path w="2708" h="3510" extrusionOk="0">
                    <a:moveTo>
                      <a:pt x="1605" y="0"/>
                    </a:moveTo>
                    <a:cubicBezTo>
                      <a:pt x="1078" y="25"/>
                      <a:pt x="677" y="201"/>
                      <a:pt x="402" y="527"/>
                    </a:cubicBezTo>
                    <a:cubicBezTo>
                      <a:pt x="126" y="853"/>
                      <a:pt x="1" y="1304"/>
                      <a:pt x="26" y="1830"/>
                    </a:cubicBezTo>
                    <a:cubicBezTo>
                      <a:pt x="51" y="2356"/>
                      <a:pt x="201" y="2782"/>
                      <a:pt x="527" y="3083"/>
                    </a:cubicBezTo>
                    <a:cubicBezTo>
                      <a:pt x="828" y="3384"/>
                      <a:pt x="1229" y="3509"/>
                      <a:pt x="1730" y="3509"/>
                    </a:cubicBezTo>
                    <a:cubicBezTo>
                      <a:pt x="1906" y="3484"/>
                      <a:pt x="2081" y="3459"/>
                      <a:pt x="2256" y="3409"/>
                    </a:cubicBezTo>
                    <a:cubicBezTo>
                      <a:pt x="2407" y="3384"/>
                      <a:pt x="2557" y="3309"/>
                      <a:pt x="2708" y="3233"/>
                    </a:cubicBezTo>
                    <a:lnTo>
                      <a:pt x="2682" y="2732"/>
                    </a:lnTo>
                    <a:cubicBezTo>
                      <a:pt x="2532" y="2832"/>
                      <a:pt x="2382" y="2908"/>
                      <a:pt x="2231" y="2958"/>
                    </a:cubicBezTo>
                    <a:cubicBezTo>
                      <a:pt x="2081" y="3008"/>
                      <a:pt x="1931" y="3033"/>
                      <a:pt x="1755" y="3033"/>
                    </a:cubicBezTo>
                    <a:cubicBezTo>
                      <a:pt x="1720" y="3035"/>
                      <a:pt x="1686" y="3037"/>
                      <a:pt x="1652" y="3037"/>
                    </a:cubicBezTo>
                    <a:cubicBezTo>
                      <a:pt x="1350" y="3037"/>
                      <a:pt x="1109" y="2935"/>
                      <a:pt x="928" y="2732"/>
                    </a:cubicBezTo>
                    <a:cubicBezTo>
                      <a:pt x="728" y="2532"/>
                      <a:pt x="602" y="2206"/>
                      <a:pt x="577" y="1805"/>
                    </a:cubicBezTo>
                    <a:cubicBezTo>
                      <a:pt x="577" y="1404"/>
                      <a:pt x="652" y="1078"/>
                      <a:pt x="828" y="853"/>
                    </a:cubicBezTo>
                    <a:cubicBezTo>
                      <a:pt x="1028" y="627"/>
                      <a:pt x="1279" y="502"/>
                      <a:pt x="1655" y="477"/>
                    </a:cubicBezTo>
                    <a:cubicBezTo>
                      <a:pt x="1805" y="477"/>
                      <a:pt x="1956" y="477"/>
                      <a:pt x="2106" y="527"/>
                    </a:cubicBezTo>
                    <a:cubicBezTo>
                      <a:pt x="2281" y="552"/>
                      <a:pt x="2432" y="602"/>
                      <a:pt x="2582" y="677"/>
                    </a:cubicBezTo>
                    <a:lnTo>
                      <a:pt x="2557" y="176"/>
                    </a:lnTo>
                    <a:cubicBezTo>
                      <a:pt x="2407" y="101"/>
                      <a:pt x="2256" y="76"/>
                      <a:pt x="2081" y="51"/>
                    </a:cubicBezTo>
                    <a:cubicBezTo>
                      <a:pt x="1931" y="25"/>
                      <a:pt x="1755" y="0"/>
                      <a:pt x="16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11"/>
              <p:cNvSpPr/>
              <p:nvPr/>
            </p:nvSpPr>
            <p:spPr>
              <a:xfrm>
                <a:off x="5784625" y="4809500"/>
                <a:ext cx="77725" cy="87175"/>
              </a:xfrm>
              <a:custGeom>
                <a:avLst/>
                <a:gdLst/>
                <a:ahLst/>
                <a:cxnLst/>
                <a:rect l="l" t="t" r="r" b="b"/>
                <a:pathLst>
                  <a:path w="3109" h="3487" extrusionOk="0">
                    <a:moveTo>
                      <a:pt x="1574" y="451"/>
                    </a:moveTo>
                    <a:cubicBezTo>
                      <a:pt x="1822" y="451"/>
                      <a:pt x="2045" y="574"/>
                      <a:pt x="2206" y="780"/>
                    </a:cubicBezTo>
                    <a:cubicBezTo>
                      <a:pt x="2381" y="981"/>
                      <a:pt x="2482" y="1306"/>
                      <a:pt x="2507" y="1682"/>
                    </a:cubicBezTo>
                    <a:cubicBezTo>
                      <a:pt x="2532" y="2083"/>
                      <a:pt x="2457" y="2409"/>
                      <a:pt x="2306" y="2635"/>
                    </a:cubicBezTo>
                    <a:cubicBezTo>
                      <a:pt x="2131" y="2885"/>
                      <a:pt x="1905" y="3011"/>
                      <a:pt x="1629" y="3011"/>
                    </a:cubicBezTo>
                    <a:cubicBezTo>
                      <a:pt x="1599" y="3013"/>
                      <a:pt x="1570" y="3014"/>
                      <a:pt x="1541" y="3014"/>
                    </a:cubicBezTo>
                    <a:cubicBezTo>
                      <a:pt x="1279" y="3014"/>
                      <a:pt x="1061" y="2913"/>
                      <a:pt x="903" y="2710"/>
                    </a:cubicBezTo>
                    <a:cubicBezTo>
                      <a:pt x="727" y="2484"/>
                      <a:pt x="627" y="2184"/>
                      <a:pt x="602" y="1783"/>
                    </a:cubicBezTo>
                    <a:cubicBezTo>
                      <a:pt x="602" y="1382"/>
                      <a:pt x="652" y="1056"/>
                      <a:pt x="827" y="830"/>
                    </a:cubicBezTo>
                    <a:cubicBezTo>
                      <a:pt x="978" y="605"/>
                      <a:pt x="1203" y="479"/>
                      <a:pt x="1504" y="454"/>
                    </a:cubicBezTo>
                    <a:cubicBezTo>
                      <a:pt x="1527" y="452"/>
                      <a:pt x="1551" y="451"/>
                      <a:pt x="1574" y="451"/>
                    </a:cubicBezTo>
                    <a:close/>
                    <a:moveTo>
                      <a:pt x="1595" y="0"/>
                    </a:moveTo>
                    <a:cubicBezTo>
                      <a:pt x="1557" y="0"/>
                      <a:pt x="1519" y="1"/>
                      <a:pt x="1479" y="3"/>
                    </a:cubicBezTo>
                    <a:cubicBezTo>
                      <a:pt x="1003" y="28"/>
                      <a:pt x="627" y="179"/>
                      <a:pt x="376" y="504"/>
                    </a:cubicBezTo>
                    <a:cubicBezTo>
                      <a:pt x="126" y="830"/>
                      <a:pt x="0" y="1256"/>
                      <a:pt x="25" y="1808"/>
                    </a:cubicBezTo>
                    <a:cubicBezTo>
                      <a:pt x="76" y="2359"/>
                      <a:pt x="226" y="2760"/>
                      <a:pt x="502" y="3061"/>
                    </a:cubicBezTo>
                    <a:cubicBezTo>
                      <a:pt x="777" y="3362"/>
                      <a:pt x="1178" y="3487"/>
                      <a:pt x="1655" y="3487"/>
                    </a:cubicBezTo>
                    <a:cubicBezTo>
                      <a:pt x="2106" y="3462"/>
                      <a:pt x="2482" y="3286"/>
                      <a:pt x="2732" y="2961"/>
                    </a:cubicBezTo>
                    <a:cubicBezTo>
                      <a:pt x="2983" y="2635"/>
                      <a:pt x="3108" y="2209"/>
                      <a:pt x="3083" y="1657"/>
                    </a:cubicBezTo>
                    <a:cubicBezTo>
                      <a:pt x="3058" y="1106"/>
                      <a:pt x="2908" y="705"/>
                      <a:pt x="2607" y="404"/>
                    </a:cubicBezTo>
                    <a:cubicBezTo>
                      <a:pt x="2354" y="128"/>
                      <a:pt x="2017" y="0"/>
                      <a:pt x="15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11"/>
              <p:cNvSpPr/>
              <p:nvPr/>
            </p:nvSpPr>
            <p:spPr>
              <a:xfrm>
                <a:off x="5862325" y="4784500"/>
                <a:ext cx="55775" cy="106025"/>
              </a:xfrm>
              <a:custGeom>
                <a:avLst/>
                <a:gdLst/>
                <a:ahLst/>
                <a:cxnLst/>
                <a:rect l="l" t="t" r="r" b="b"/>
                <a:pathLst>
                  <a:path w="2231" h="4241" extrusionOk="0">
                    <a:moveTo>
                      <a:pt x="902" y="1"/>
                    </a:moveTo>
                    <a:lnTo>
                      <a:pt x="351" y="26"/>
                    </a:lnTo>
                    <a:lnTo>
                      <a:pt x="401" y="978"/>
                    </a:lnTo>
                    <a:lnTo>
                      <a:pt x="0" y="1003"/>
                    </a:lnTo>
                    <a:lnTo>
                      <a:pt x="25" y="1429"/>
                    </a:lnTo>
                    <a:lnTo>
                      <a:pt x="426" y="1404"/>
                    </a:lnTo>
                    <a:lnTo>
                      <a:pt x="527" y="3209"/>
                    </a:lnTo>
                    <a:cubicBezTo>
                      <a:pt x="527" y="3610"/>
                      <a:pt x="627" y="3885"/>
                      <a:pt x="802" y="4036"/>
                    </a:cubicBezTo>
                    <a:cubicBezTo>
                      <a:pt x="933" y="4167"/>
                      <a:pt x="1179" y="4241"/>
                      <a:pt x="1523" y="4241"/>
                    </a:cubicBezTo>
                    <a:cubicBezTo>
                      <a:pt x="1573" y="4241"/>
                      <a:pt x="1625" y="4239"/>
                      <a:pt x="1679" y="4236"/>
                    </a:cubicBezTo>
                    <a:lnTo>
                      <a:pt x="2231" y="4211"/>
                    </a:lnTo>
                    <a:lnTo>
                      <a:pt x="2206" y="3760"/>
                    </a:lnTo>
                    <a:lnTo>
                      <a:pt x="1654" y="3785"/>
                    </a:lnTo>
                    <a:cubicBezTo>
                      <a:pt x="1429" y="3785"/>
                      <a:pt x="1278" y="3760"/>
                      <a:pt x="1203" y="3685"/>
                    </a:cubicBezTo>
                    <a:cubicBezTo>
                      <a:pt x="1128" y="3610"/>
                      <a:pt x="1078" y="3434"/>
                      <a:pt x="1053" y="3184"/>
                    </a:cubicBezTo>
                    <a:lnTo>
                      <a:pt x="978" y="1379"/>
                    </a:lnTo>
                    <a:lnTo>
                      <a:pt x="2105" y="1329"/>
                    </a:lnTo>
                    <a:lnTo>
                      <a:pt x="2080" y="903"/>
                    </a:lnTo>
                    <a:lnTo>
                      <a:pt x="953" y="953"/>
                    </a:lnTo>
                    <a:lnTo>
                      <a:pt x="9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11"/>
              <p:cNvSpPr/>
              <p:nvPr/>
            </p:nvSpPr>
            <p:spPr>
              <a:xfrm>
                <a:off x="3944375" y="4185500"/>
                <a:ext cx="2079625" cy="830225"/>
              </a:xfrm>
              <a:custGeom>
                <a:avLst/>
                <a:gdLst/>
                <a:ahLst/>
                <a:cxnLst/>
                <a:rect l="l" t="t" r="r" b="b"/>
                <a:pathLst>
                  <a:path w="83185" h="33209" extrusionOk="0">
                    <a:moveTo>
                      <a:pt x="2883" y="4036"/>
                    </a:moveTo>
                    <a:cubicBezTo>
                      <a:pt x="3785" y="4036"/>
                      <a:pt x="4512" y="4763"/>
                      <a:pt x="4512" y="5665"/>
                    </a:cubicBezTo>
                    <a:cubicBezTo>
                      <a:pt x="4512" y="6567"/>
                      <a:pt x="3785" y="7294"/>
                      <a:pt x="2883" y="7294"/>
                    </a:cubicBezTo>
                    <a:cubicBezTo>
                      <a:pt x="1981" y="7294"/>
                      <a:pt x="1254" y="6567"/>
                      <a:pt x="1254" y="5665"/>
                    </a:cubicBezTo>
                    <a:cubicBezTo>
                      <a:pt x="1254" y="4763"/>
                      <a:pt x="1981" y="4036"/>
                      <a:pt x="2883" y="4036"/>
                    </a:cubicBezTo>
                    <a:close/>
                    <a:moveTo>
                      <a:pt x="2883" y="9023"/>
                    </a:moveTo>
                    <a:cubicBezTo>
                      <a:pt x="3785" y="9023"/>
                      <a:pt x="4512" y="9750"/>
                      <a:pt x="4512" y="10652"/>
                    </a:cubicBezTo>
                    <a:cubicBezTo>
                      <a:pt x="4512" y="11555"/>
                      <a:pt x="3785" y="12281"/>
                      <a:pt x="2883" y="12281"/>
                    </a:cubicBezTo>
                    <a:cubicBezTo>
                      <a:pt x="1981" y="12281"/>
                      <a:pt x="1254" y="11555"/>
                      <a:pt x="1254" y="10652"/>
                    </a:cubicBezTo>
                    <a:cubicBezTo>
                      <a:pt x="1254" y="9750"/>
                      <a:pt x="1981" y="9023"/>
                      <a:pt x="2883" y="9023"/>
                    </a:cubicBezTo>
                    <a:close/>
                    <a:moveTo>
                      <a:pt x="2883" y="14011"/>
                    </a:moveTo>
                    <a:cubicBezTo>
                      <a:pt x="3785" y="14011"/>
                      <a:pt x="4512" y="14738"/>
                      <a:pt x="4512" y="15640"/>
                    </a:cubicBezTo>
                    <a:cubicBezTo>
                      <a:pt x="4512" y="16542"/>
                      <a:pt x="3785" y="17269"/>
                      <a:pt x="2883" y="17269"/>
                    </a:cubicBezTo>
                    <a:cubicBezTo>
                      <a:pt x="1981" y="17269"/>
                      <a:pt x="1254" y="16542"/>
                      <a:pt x="1254" y="15640"/>
                    </a:cubicBezTo>
                    <a:cubicBezTo>
                      <a:pt x="1254" y="14738"/>
                      <a:pt x="1981" y="14011"/>
                      <a:pt x="2883" y="14011"/>
                    </a:cubicBezTo>
                    <a:close/>
                    <a:moveTo>
                      <a:pt x="2883" y="18973"/>
                    </a:moveTo>
                    <a:cubicBezTo>
                      <a:pt x="3785" y="18973"/>
                      <a:pt x="4512" y="19725"/>
                      <a:pt x="4512" y="20627"/>
                    </a:cubicBezTo>
                    <a:cubicBezTo>
                      <a:pt x="4512" y="21530"/>
                      <a:pt x="3785" y="22256"/>
                      <a:pt x="2883" y="22256"/>
                    </a:cubicBezTo>
                    <a:cubicBezTo>
                      <a:pt x="1981" y="22256"/>
                      <a:pt x="1254" y="21530"/>
                      <a:pt x="1254" y="20627"/>
                    </a:cubicBezTo>
                    <a:cubicBezTo>
                      <a:pt x="1254" y="19725"/>
                      <a:pt x="1981" y="18973"/>
                      <a:pt x="2883" y="18973"/>
                    </a:cubicBezTo>
                    <a:close/>
                    <a:moveTo>
                      <a:pt x="2883" y="23961"/>
                    </a:moveTo>
                    <a:cubicBezTo>
                      <a:pt x="3785" y="23961"/>
                      <a:pt x="4512" y="24713"/>
                      <a:pt x="4512" y="25615"/>
                    </a:cubicBezTo>
                    <a:cubicBezTo>
                      <a:pt x="4512" y="26517"/>
                      <a:pt x="3785" y="27244"/>
                      <a:pt x="2883" y="27244"/>
                    </a:cubicBezTo>
                    <a:cubicBezTo>
                      <a:pt x="1981" y="27244"/>
                      <a:pt x="1254" y="26517"/>
                      <a:pt x="1254" y="25615"/>
                    </a:cubicBezTo>
                    <a:cubicBezTo>
                      <a:pt x="1254" y="24713"/>
                      <a:pt x="1981" y="23961"/>
                      <a:pt x="2883" y="23961"/>
                    </a:cubicBezTo>
                    <a:close/>
                    <a:moveTo>
                      <a:pt x="2883" y="28948"/>
                    </a:moveTo>
                    <a:cubicBezTo>
                      <a:pt x="3785" y="28948"/>
                      <a:pt x="4512" y="29675"/>
                      <a:pt x="4512" y="30602"/>
                    </a:cubicBezTo>
                    <a:cubicBezTo>
                      <a:pt x="4512" y="31505"/>
                      <a:pt x="3785" y="32231"/>
                      <a:pt x="2883" y="32231"/>
                    </a:cubicBezTo>
                    <a:cubicBezTo>
                      <a:pt x="1981" y="32231"/>
                      <a:pt x="1254" y="31505"/>
                      <a:pt x="1254" y="30602"/>
                    </a:cubicBezTo>
                    <a:cubicBezTo>
                      <a:pt x="1254" y="29675"/>
                      <a:pt x="1981" y="28948"/>
                      <a:pt x="2883" y="28948"/>
                    </a:cubicBezTo>
                    <a:close/>
                    <a:moveTo>
                      <a:pt x="1" y="1"/>
                    </a:moveTo>
                    <a:lnTo>
                      <a:pt x="1" y="33209"/>
                    </a:lnTo>
                    <a:lnTo>
                      <a:pt x="35440" y="33209"/>
                    </a:lnTo>
                    <a:cubicBezTo>
                      <a:pt x="35974" y="32674"/>
                      <a:pt x="36331" y="32663"/>
                      <a:pt x="36702" y="32663"/>
                    </a:cubicBezTo>
                    <a:cubicBezTo>
                      <a:pt x="36718" y="32663"/>
                      <a:pt x="36735" y="32663"/>
                      <a:pt x="36751" y="32663"/>
                    </a:cubicBezTo>
                    <a:cubicBezTo>
                      <a:pt x="36921" y="32663"/>
                      <a:pt x="37096" y="32661"/>
                      <a:pt x="37294" y="32607"/>
                    </a:cubicBezTo>
                    <a:cubicBezTo>
                      <a:pt x="38823" y="32181"/>
                      <a:pt x="43360" y="30803"/>
                      <a:pt x="47244" y="30602"/>
                    </a:cubicBezTo>
                    <a:cubicBezTo>
                      <a:pt x="47394" y="30594"/>
                      <a:pt x="47549" y="30589"/>
                      <a:pt x="47709" y="30589"/>
                    </a:cubicBezTo>
                    <a:cubicBezTo>
                      <a:pt x="51722" y="30589"/>
                      <a:pt x="58758" y="33209"/>
                      <a:pt x="60904" y="33209"/>
                    </a:cubicBezTo>
                    <a:cubicBezTo>
                      <a:pt x="63134" y="33209"/>
                      <a:pt x="64237" y="31906"/>
                      <a:pt x="66543" y="30602"/>
                    </a:cubicBezTo>
                    <a:cubicBezTo>
                      <a:pt x="68823" y="29274"/>
                      <a:pt x="71054" y="28723"/>
                      <a:pt x="73560" y="28672"/>
                    </a:cubicBezTo>
                    <a:cubicBezTo>
                      <a:pt x="76067" y="28622"/>
                      <a:pt x="78999" y="28171"/>
                      <a:pt x="78999" y="28171"/>
                    </a:cubicBezTo>
                    <a:cubicBezTo>
                      <a:pt x="80929" y="26692"/>
                      <a:pt x="81656" y="26066"/>
                      <a:pt x="82407" y="23134"/>
                    </a:cubicBezTo>
                    <a:cubicBezTo>
                      <a:pt x="83184" y="20226"/>
                      <a:pt x="82332" y="13810"/>
                      <a:pt x="82407" y="12281"/>
                    </a:cubicBezTo>
                    <a:cubicBezTo>
                      <a:pt x="82483" y="10753"/>
                      <a:pt x="80528" y="3083"/>
                      <a:pt x="80528" y="3083"/>
                    </a:cubicBezTo>
                    <a:cubicBezTo>
                      <a:pt x="80528" y="2106"/>
                      <a:pt x="81004" y="1028"/>
                      <a:pt x="81605" y="1"/>
                    </a:cubicBezTo>
                    <a:lnTo>
                      <a:pt x="4362" y="1"/>
                    </a:lnTo>
                    <a:cubicBezTo>
                      <a:pt x="4462" y="226"/>
                      <a:pt x="4512" y="452"/>
                      <a:pt x="4512" y="677"/>
                    </a:cubicBezTo>
                    <a:cubicBezTo>
                      <a:pt x="4512" y="1580"/>
                      <a:pt x="3785" y="2306"/>
                      <a:pt x="2883" y="2306"/>
                    </a:cubicBezTo>
                    <a:cubicBezTo>
                      <a:pt x="1981" y="2306"/>
                      <a:pt x="1254" y="1580"/>
                      <a:pt x="1254" y="677"/>
                    </a:cubicBezTo>
                    <a:cubicBezTo>
                      <a:pt x="1254" y="452"/>
                      <a:pt x="1304" y="226"/>
                      <a:pt x="137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11"/>
              <p:cNvSpPr/>
              <p:nvPr/>
            </p:nvSpPr>
            <p:spPr>
              <a:xfrm>
                <a:off x="5923725" y="4185500"/>
                <a:ext cx="60800" cy="167325"/>
              </a:xfrm>
              <a:custGeom>
                <a:avLst/>
                <a:gdLst/>
                <a:ahLst/>
                <a:cxnLst/>
                <a:rect l="l" t="t" r="r" b="b"/>
                <a:pathLst>
                  <a:path w="2432" h="6693" extrusionOk="0">
                    <a:moveTo>
                      <a:pt x="2431" y="1"/>
                    </a:moveTo>
                    <a:cubicBezTo>
                      <a:pt x="2431" y="1"/>
                      <a:pt x="0" y="1605"/>
                      <a:pt x="251" y="2607"/>
                    </a:cubicBezTo>
                    <a:cubicBezTo>
                      <a:pt x="492" y="3463"/>
                      <a:pt x="1521" y="4607"/>
                      <a:pt x="1993" y="5837"/>
                    </a:cubicBezTo>
                    <a:lnTo>
                      <a:pt x="1993" y="5837"/>
                    </a:lnTo>
                    <a:cubicBezTo>
                      <a:pt x="1791" y="4905"/>
                      <a:pt x="1552" y="3430"/>
                      <a:pt x="1730" y="2557"/>
                    </a:cubicBezTo>
                    <a:cubicBezTo>
                      <a:pt x="2030" y="928"/>
                      <a:pt x="2431" y="1"/>
                      <a:pt x="2431" y="1"/>
                    </a:cubicBezTo>
                    <a:close/>
                    <a:moveTo>
                      <a:pt x="1993" y="5837"/>
                    </a:moveTo>
                    <a:cubicBezTo>
                      <a:pt x="2102" y="6346"/>
                      <a:pt x="2201" y="6693"/>
                      <a:pt x="2216" y="6693"/>
                    </a:cubicBezTo>
                    <a:cubicBezTo>
                      <a:pt x="2224" y="6693"/>
                      <a:pt x="2207" y="6593"/>
                      <a:pt x="2156" y="6367"/>
                    </a:cubicBezTo>
                    <a:cubicBezTo>
                      <a:pt x="2115" y="6189"/>
                      <a:pt x="2059" y="6012"/>
                      <a:pt x="1993" y="5837"/>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11"/>
              <p:cNvSpPr/>
              <p:nvPr/>
            </p:nvSpPr>
            <p:spPr>
              <a:xfrm>
                <a:off x="5949400" y="4476225"/>
                <a:ext cx="79600" cy="389125"/>
              </a:xfrm>
              <a:custGeom>
                <a:avLst/>
                <a:gdLst/>
                <a:ahLst/>
                <a:cxnLst/>
                <a:rect l="l" t="t" r="r" b="b"/>
                <a:pathLst>
                  <a:path w="3184" h="15565" extrusionOk="0">
                    <a:moveTo>
                      <a:pt x="2181" y="1"/>
                    </a:moveTo>
                    <a:cubicBezTo>
                      <a:pt x="2181" y="1"/>
                      <a:pt x="1379" y="2908"/>
                      <a:pt x="1780" y="4988"/>
                    </a:cubicBezTo>
                    <a:cubicBezTo>
                      <a:pt x="2206" y="7068"/>
                      <a:pt x="2482" y="8723"/>
                      <a:pt x="2181" y="9575"/>
                    </a:cubicBezTo>
                    <a:cubicBezTo>
                      <a:pt x="1856" y="10402"/>
                      <a:pt x="1730" y="11104"/>
                      <a:pt x="1104" y="12708"/>
                    </a:cubicBezTo>
                    <a:cubicBezTo>
                      <a:pt x="477" y="14287"/>
                      <a:pt x="1" y="15565"/>
                      <a:pt x="1" y="15565"/>
                    </a:cubicBezTo>
                    <a:cubicBezTo>
                      <a:pt x="1" y="15565"/>
                      <a:pt x="1881" y="13033"/>
                      <a:pt x="2532" y="10677"/>
                    </a:cubicBezTo>
                    <a:cubicBezTo>
                      <a:pt x="3184" y="8322"/>
                      <a:pt x="2507" y="5239"/>
                      <a:pt x="2532" y="4687"/>
                    </a:cubicBezTo>
                    <a:cubicBezTo>
                      <a:pt x="2557" y="4136"/>
                      <a:pt x="2181" y="1"/>
                      <a:pt x="2181"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11"/>
              <p:cNvSpPr/>
              <p:nvPr/>
            </p:nvSpPr>
            <p:spPr>
              <a:xfrm>
                <a:off x="4816575" y="4922250"/>
                <a:ext cx="695600" cy="94650"/>
              </a:xfrm>
              <a:custGeom>
                <a:avLst/>
                <a:gdLst/>
                <a:ahLst/>
                <a:cxnLst/>
                <a:rect l="l" t="t" r="r" b="b"/>
                <a:pathLst>
                  <a:path w="27824" h="3786" extrusionOk="0">
                    <a:moveTo>
                      <a:pt x="11608" y="1"/>
                    </a:moveTo>
                    <a:cubicBezTo>
                      <a:pt x="10379" y="1"/>
                      <a:pt x="8897" y="1071"/>
                      <a:pt x="6592" y="1483"/>
                    </a:cubicBezTo>
                    <a:cubicBezTo>
                      <a:pt x="4236" y="1909"/>
                      <a:pt x="0" y="3739"/>
                      <a:pt x="0" y="3739"/>
                    </a:cubicBezTo>
                    <a:cubicBezTo>
                      <a:pt x="0" y="3739"/>
                      <a:pt x="580" y="3783"/>
                      <a:pt x="1107" y="3783"/>
                    </a:cubicBezTo>
                    <a:cubicBezTo>
                      <a:pt x="1370" y="3783"/>
                      <a:pt x="1621" y="3772"/>
                      <a:pt x="1780" y="3739"/>
                    </a:cubicBezTo>
                    <a:cubicBezTo>
                      <a:pt x="2281" y="3639"/>
                      <a:pt x="4787" y="2436"/>
                      <a:pt x="5414" y="2436"/>
                    </a:cubicBezTo>
                    <a:cubicBezTo>
                      <a:pt x="6041" y="2436"/>
                      <a:pt x="9800" y="1533"/>
                      <a:pt x="12707" y="1333"/>
                    </a:cubicBezTo>
                    <a:cubicBezTo>
                      <a:pt x="12827" y="1325"/>
                      <a:pt x="12954" y="1321"/>
                      <a:pt x="13088" y="1321"/>
                    </a:cubicBezTo>
                    <a:cubicBezTo>
                      <a:pt x="16242" y="1321"/>
                      <a:pt x="23224" y="3498"/>
                      <a:pt x="24762" y="3739"/>
                    </a:cubicBezTo>
                    <a:cubicBezTo>
                      <a:pt x="24973" y="3772"/>
                      <a:pt x="25192" y="3786"/>
                      <a:pt x="25411" y="3786"/>
                    </a:cubicBezTo>
                    <a:cubicBezTo>
                      <a:pt x="26202" y="3786"/>
                      <a:pt x="26998" y="3605"/>
                      <a:pt x="27446" y="3487"/>
                    </a:cubicBezTo>
                    <a:lnTo>
                      <a:pt x="27446" y="3487"/>
                    </a:lnTo>
                    <a:cubicBezTo>
                      <a:pt x="27456" y="3487"/>
                      <a:pt x="27466" y="3487"/>
                      <a:pt x="27476" y="3487"/>
                    </a:cubicBezTo>
                    <a:cubicBezTo>
                      <a:pt x="27550" y="3487"/>
                      <a:pt x="27607" y="3479"/>
                      <a:pt x="27645" y="3463"/>
                    </a:cubicBezTo>
                    <a:cubicBezTo>
                      <a:pt x="27772" y="3410"/>
                      <a:pt x="27824" y="3388"/>
                      <a:pt x="27813" y="3388"/>
                    </a:cubicBezTo>
                    <a:cubicBezTo>
                      <a:pt x="27798" y="3388"/>
                      <a:pt x="27662" y="3430"/>
                      <a:pt x="27446" y="3487"/>
                    </a:cubicBezTo>
                    <a:lnTo>
                      <a:pt x="27446" y="3487"/>
                    </a:lnTo>
                    <a:cubicBezTo>
                      <a:pt x="25969" y="3448"/>
                      <a:pt x="18479" y="698"/>
                      <a:pt x="16943" y="556"/>
                    </a:cubicBezTo>
                    <a:cubicBezTo>
                      <a:pt x="15314" y="431"/>
                      <a:pt x="12983" y="80"/>
                      <a:pt x="11730" y="4"/>
                    </a:cubicBezTo>
                    <a:cubicBezTo>
                      <a:pt x="11690" y="2"/>
                      <a:pt x="11649" y="1"/>
                      <a:pt x="11608"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2" name="Google Shape;1642;p11"/>
          <p:cNvGrpSpPr/>
          <p:nvPr/>
        </p:nvGrpSpPr>
        <p:grpSpPr>
          <a:xfrm>
            <a:off x="1616043" y="1051244"/>
            <a:ext cx="5911898" cy="291116"/>
            <a:chOff x="882646" y="767786"/>
            <a:chExt cx="4162722" cy="204997"/>
          </a:xfrm>
        </p:grpSpPr>
        <p:grpSp>
          <p:nvGrpSpPr>
            <p:cNvPr id="1643" name="Google Shape;1643;p11"/>
            <p:cNvGrpSpPr/>
            <p:nvPr/>
          </p:nvGrpSpPr>
          <p:grpSpPr>
            <a:xfrm>
              <a:off x="4840560" y="767786"/>
              <a:ext cx="204808" cy="204997"/>
              <a:chOff x="1149500" y="4460600"/>
              <a:chExt cx="108175" cy="108275"/>
            </a:xfrm>
          </p:grpSpPr>
          <p:sp>
            <p:nvSpPr>
              <p:cNvPr id="1644" name="Google Shape;1644;p11"/>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11"/>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11"/>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11"/>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8" name="Google Shape;1648;p11"/>
            <p:cNvGrpSpPr/>
            <p:nvPr/>
          </p:nvGrpSpPr>
          <p:grpSpPr>
            <a:xfrm>
              <a:off x="882646" y="767786"/>
              <a:ext cx="204808" cy="204997"/>
              <a:chOff x="1149500" y="4460600"/>
              <a:chExt cx="108175" cy="108275"/>
            </a:xfrm>
          </p:grpSpPr>
          <p:sp>
            <p:nvSpPr>
              <p:cNvPr id="1649" name="Google Shape;1649;p11"/>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11"/>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11"/>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11"/>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653" name="Google Shape;1653;p11"/>
          <p:cNvSpPr txBox="1">
            <a:spLocks noGrp="1"/>
          </p:cNvSpPr>
          <p:nvPr>
            <p:ph type="title" hasCustomPrompt="1"/>
          </p:nvPr>
        </p:nvSpPr>
        <p:spPr>
          <a:xfrm>
            <a:off x="1928250" y="1868474"/>
            <a:ext cx="5287500" cy="939300"/>
          </a:xfrm>
          <a:prstGeom prst="rect">
            <a:avLst/>
          </a:prstGeom>
        </p:spPr>
        <p:txBody>
          <a:bodyPr spcFirstLastPara="1" wrap="square" lIns="0" tIns="0" rIns="0" bIns="0" anchor="ctr" anchorCtr="0">
            <a:noAutofit/>
          </a:bodyPr>
          <a:lstStyle>
            <a:lvl1pPr lvl="0" algn="ctr">
              <a:spcBef>
                <a:spcPts val="0"/>
              </a:spcBef>
              <a:spcAft>
                <a:spcPts val="0"/>
              </a:spcAft>
              <a:buSzPts val="12000"/>
              <a:buNone/>
              <a:defRPr sz="57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654" name="Google Shape;1654;p11"/>
          <p:cNvSpPr txBox="1">
            <a:spLocks noGrp="1"/>
          </p:cNvSpPr>
          <p:nvPr>
            <p:ph type="subTitle" idx="1"/>
          </p:nvPr>
        </p:nvSpPr>
        <p:spPr>
          <a:xfrm>
            <a:off x="1928255" y="2946638"/>
            <a:ext cx="5287500" cy="33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655" name="Google Shape;1655;p11"/>
          <p:cNvGrpSpPr/>
          <p:nvPr/>
        </p:nvGrpSpPr>
        <p:grpSpPr>
          <a:xfrm>
            <a:off x="498381" y="269049"/>
            <a:ext cx="826017" cy="800226"/>
            <a:chOff x="2196125" y="2117850"/>
            <a:chExt cx="569000" cy="541975"/>
          </a:xfrm>
        </p:grpSpPr>
        <p:sp>
          <p:nvSpPr>
            <p:cNvPr id="1656" name="Google Shape;1656;p11"/>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11"/>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11"/>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59" name="Google Shape;1659;p11"/>
          <p:cNvGrpSpPr/>
          <p:nvPr/>
        </p:nvGrpSpPr>
        <p:grpSpPr>
          <a:xfrm>
            <a:off x="60852" y="4228002"/>
            <a:ext cx="1165923" cy="406711"/>
            <a:chOff x="137052" y="4228002"/>
            <a:chExt cx="1165923" cy="406711"/>
          </a:xfrm>
        </p:grpSpPr>
        <p:sp>
          <p:nvSpPr>
            <p:cNvPr id="1660" name="Google Shape;1660;p11"/>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11"/>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27506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62"/>
        <p:cNvGrpSpPr/>
        <p:nvPr/>
      </p:nvGrpSpPr>
      <p:grpSpPr>
        <a:xfrm>
          <a:off x="0" y="0"/>
          <a:ext cx="0" cy="0"/>
          <a:chOff x="0" y="0"/>
          <a:chExt cx="0" cy="0"/>
        </a:xfrm>
      </p:grpSpPr>
    </p:spTree>
    <p:extLst>
      <p:ext uri="{BB962C8B-B14F-4D97-AF65-F5344CB8AC3E}">
        <p14:creationId xmlns:p14="http://schemas.microsoft.com/office/powerpoint/2010/main" val="33663158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663"/>
        <p:cNvGrpSpPr/>
        <p:nvPr/>
      </p:nvGrpSpPr>
      <p:grpSpPr>
        <a:xfrm>
          <a:off x="0" y="0"/>
          <a:ext cx="0" cy="0"/>
          <a:chOff x="0" y="0"/>
          <a:chExt cx="0" cy="0"/>
        </a:xfrm>
      </p:grpSpPr>
      <p:sp>
        <p:nvSpPr>
          <p:cNvPr id="1664" name="Google Shape;1664;p13"/>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13"/>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66" name="Google Shape;1666;p13"/>
          <p:cNvGrpSpPr/>
          <p:nvPr/>
        </p:nvGrpSpPr>
        <p:grpSpPr>
          <a:xfrm>
            <a:off x="6633454" y="404467"/>
            <a:ext cx="3254333" cy="4765783"/>
            <a:chOff x="6633454" y="404467"/>
            <a:chExt cx="3254333" cy="4765783"/>
          </a:xfrm>
        </p:grpSpPr>
        <p:sp>
          <p:nvSpPr>
            <p:cNvPr id="1667" name="Google Shape;1667;p13"/>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13"/>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13"/>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13"/>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13"/>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13"/>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13"/>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13"/>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13"/>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13"/>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13"/>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13"/>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13"/>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13"/>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13"/>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13"/>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13"/>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13"/>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13"/>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13"/>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7" name="Google Shape;1687;p13"/>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13"/>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13"/>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13"/>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13"/>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13"/>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13"/>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13"/>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13"/>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13"/>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13"/>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13"/>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13"/>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13"/>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13"/>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13"/>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13"/>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13"/>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13"/>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13"/>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13"/>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13"/>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13"/>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13"/>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11" name="Google Shape;1711;p13"/>
            <p:cNvGrpSpPr/>
            <p:nvPr/>
          </p:nvGrpSpPr>
          <p:grpSpPr>
            <a:xfrm>
              <a:off x="6633454" y="410400"/>
              <a:ext cx="3254333" cy="4759850"/>
              <a:chOff x="5992450" y="411175"/>
              <a:chExt cx="3254333" cy="4759850"/>
            </a:xfrm>
          </p:grpSpPr>
          <p:sp>
            <p:nvSpPr>
              <p:cNvPr id="1712" name="Google Shape;1712;p13"/>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13"/>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714" name="Google Shape;1714;p13"/>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13"/>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13"/>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13"/>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13"/>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13"/>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13"/>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13"/>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Google Shape;1722;p13"/>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Google Shape;1723;p13"/>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13"/>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13"/>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13"/>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7" name="Google Shape;1727;p13"/>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8" name="Google Shape;1728;p13"/>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9" name="Google Shape;1729;p13"/>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0" name="Google Shape;1730;p13"/>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13"/>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13"/>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13"/>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13"/>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13"/>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13"/>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13"/>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13"/>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13"/>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13"/>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13"/>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13"/>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13"/>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13"/>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13"/>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13"/>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13"/>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13"/>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13"/>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13"/>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13"/>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13"/>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13"/>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13"/>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13"/>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13"/>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13"/>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13"/>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13"/>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13"/>
          <p:cNvGrpSpPr/>
          <p:nvPr/>
        </p:nvGrpSpPr>
        <p:grpSpPr>
          <a:xfrm>
            <a:off x="171075" y="109625"/>
            <a:ext cx="7358007" cy="4765493"/>
            <a:chOff x="-286062" y="184600"/>
            <a:chExt cx="7358007" cy="4765493"/>
          </a:xfrm>
        </p:grpSpPr>
        <p:sp>
          <p:nvSpPr>
            <p:cNvPr id="1761" name="Google Shape;1761;p13"/>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13"/>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13"/>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13"/>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65" name="Google Shape;1765;p13"/>
            <p:cNvGrpSpPr/>
            <p:nvPr/>
          </p:nvGrpSpPr>
          <p:grpSpPr>
            <a:xfrm rot="6078292">
              <a:off x="4253082" y="1010706"/>
              <a:ext cx="2724155" cy="1573072"/>
              <a:chOff x="2231400" y="884675"/>
              <a:chExt cx="3069050" cy="2279075"/>
            </a:xfrm>
          </p:grpSpPr>
          <p:sp>
            <p:nvSpPr>
              <p:cNvPr id="1766" name="Google Shape;1766;p13"/>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13"/>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13"/>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13"/>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13"/>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13"/>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13"/>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13"/>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13"/>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13"/>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13"/>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13"/>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13"/>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13"/>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13"/>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13"/>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13"/>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13"/>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13"/>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Google Shape;1785;p13"/>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Google Shape;1786;p13"/>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13"/>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13"/>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13"/>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13"/>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13"/>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13"/>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13"/>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13"/>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13"/>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13"/>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13"/>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13"/>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13"/>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13"/>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13"/>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13"/>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13"/>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13"/>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805" name="Google Shape;1805;p13"/>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13"/>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13"/>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13"/>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809" name="Google Shape;1809;p13"/>
            <p:cNvGrpSpPr/>
            <p:nvPr/>
          </p:nvGrpSpPr>
          <p:grpSpPr>
            <a:xfrm>
              <a:off x="-107501" y="286490"/>
              <a:ext cx="6970939" cy="4599204"/>
              <a:chOff x="-319500" y="1433275"/>
              <a:chExt cx="7595271" cy="3489532"/>
            </a:xfrm>
          </p:grpSpPr>
          <p:sp>
            <p:nvSpPr>
              <p:cNvPr id="1810" name="Google Shape;1810;p13"/>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13"/>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13"/>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13"/>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14" name="Google Shape;1814;p13"/>
          <p:cNvSpPr txBox="1">
            <a:spLocks noGrp="1"/>
          </p:cNvSpPr>
          <p:nvPr>
            <p:ph type="title"/>
          </p:nvPr>
        </p:nvSpPr>
        <p:spPr>
          <a:xfrm>
            <a:off x="1870575" y="445025"/>
            <a:ext cx="3914400" cy="5268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15" name="Google Shape;1815;p13"/>
          <p:cNvSpPr txBox="1">
            <a:spLocks noGrp="1"/>
          </p:cNvSpPr>
          <p:nvPr>
            <p:ph type="subTitle" idx="1"/>
          </p:nvPr>
        </p:nvSpPr>
        <p:spPr>
          <a:xfrm>
            <a:off x="1466201"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6" name="Google Shape;1816;p13">
            <a:hlinkClick r:id="" action="ppaction://noaction"/>
          </p:cNvPr>
          <p:cNvSpPr txBox="1">
            <a:spLocks noGrp="1"/>
          </p:cNvSpPr>
          <p:nvPr>
            <p:ph type="title" idx="2"/>
          </p:nvPr>
        </p:nvSpPr>
        <p:spPr>
          <a:xfrm>
            <a:off x="1466320"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17" name="Google Shape;1817;p13">
            <a:hlinkClick r:id="" action="ppaction://noaction"/>
          </p:cNvPr>
          <p:cNvSpPr txBox="1">
            <a:spLocks noGrp="1"/>
          </p:cNvSpPr>
          <p:nvPr>
            <p:ph type="title" idx="3" hasCustomPrompt="1"/>
          </p:nvPr>
        </p:nvSpPr>
        <p:spPr>
          <a:xfrm>
            <a:off x="624825"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18" name="Google Shape;1818;p13"/>
          <p:cNvSpPr txBox="1">
            <a:spLocks noGrp="1"/>
          </p:cNvSpPr>
          <p:nvPr>
            <p:ph type="subTitle" idx="4"/>
          </p:nvPr>
        </p:nvSpPr>
        <p:spPr>
          <a:xfrm>
            <a:off x="4896403"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9" name="Google Shape;1819;p13">
            <a:hlinkClick r:id="" action="ppaction://noaction"/>
          </p:cNvPr>
          <p:cNvSpPr txBox="1">
            <a:spLocks noGrp="1"/>
          </p:cNvSpPr>
          <p:nvPr>
            <p:ph type="title" idx="5"/>
          </p:nvPr>
        </p:nvSpPr>
        <p:spPr>
          <a:xfrm>
            <a:off x="4896523"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0" name="Google Shape;1820;p13">
            <a:hlinkClick r:id="" action="ppaction://noaction"/>
          </p:cNvPr>
          <p:cNvSpPr txBox="1">
            <a:spLocks noGrp="1"/>
          </p:cNvSpPr>
          <p:nvPr>
            <p:ph type="title" idx="6" hasCustomPrompt="1"/>
          </p:nvPr>
        </p:nvSpPr>
        <p:spPr>
          <a:xfrm>
            <a:off x="4131553"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1" name="Google Shape;1821;p13"/>
          <p:cNvSpPr txBox="1">
            <a:spLocks noGrp="1"/>
          </p:cNvSpPr>
          <p:nvPr>
            <p:ph type="subTitle" idx="7"/>
          </p:nvPr>
        </p:nvSpPr>
        <p:spPr>
          <a:xfrm>
            <a:off x="1466201"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2" name="Google Shape;1822;p13">
            <a:hlinkClick r:id="" action="ppaction://noaction"/>
          </p:cNvPr>
          <p:cNvSpPr txBox="1">
            <a:spLocks noGrp="1"/>
          </p:cNvSpPr>
          <p:nvPr>
            <p:ph type="title" idx="8"/>
          </p:nvPr>
        </p:nvSpPr>
        <p:spPr>
          <a:xfrm>
            <a:off x="1466374"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3" name="Google Shape;1823;p13">
            <a:hlinkClick r:id="" action="ppaction://noaction"/>
          </p:cNvPr>
          <p:cNvSpPr txBox="1">
            <a:spLocks noGrp="1"/>
          </p:cNvSpPr>
          <p:nvPr>
            <p:ph type="title" idx="9" hasCustomPrompt="1"/>
          </p:nvPr>
        </p:nvSpPr>
        <p:spPr>
          <a:xfrm>
            <a:off x="634625"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4" name="Google Shape;1824;p13"/>
          <p:cNvSpPr txBox="1">
            <a:spLocks noGrp="1"/>
          </p:cNvSpPr>
          <p:nvPr>
            <p:ph type="subTitle" idx="13"/>
          </p:nvPr>
        </p:nvSpPr>
        <p:spPr>
          <a:xfrm>
            <a:off x="4896403"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5" name="Google Shape;1825;p13">
            <a:hlinkClick r:id="" action="ppaction://noaction"/>
          </p:cNvPr>
          <p:cNvSpPr txBox="1">
            <a:spLocks noGrp="1"/>
          </p:cNvSpPr>
          <p:nvPr>
            <p:ph type="title" idx="14"/>
          </p:nvPr>
        </p:nvSpPr>
        <p:spPr>
          <a:xfrm>
            <a:off x="4896523"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6" name="Google Shape;1826;p13">
            <a:hlinkClick r:id="" action="ppaction://noaction"/>
          </p:cNvPr>
          <p:cNvSpPr txBox="1">
            <a:spLocks noGrp="1"/>
          </p:cNvSpPr>
          <p:nvPr>
            <p:ph type="title" idx="15" hasCustomPrompt="1"/>
          </p:nvPr>
        </p:nvSpPr>
        <p:spPr>
          <a:xfrm>
            <a:off x="4131403"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827" name="Google Shape;1827;p13"/>
          <p:cNvGrpSpPr/>
          <p:nvPr/>
        </p:nvGrpSpPr>
        <p:grpSpPr>
          <a:xfrm flipH="1">
            <a:off x="6105041" y="4243509"/>
            <a:ext cx="874610" cy="832907"/>
            <a:chOff x="2196125" y="2117850"/>
            <a:chExt cx="569000" cy="541975"/>
          </a:xfrm>
        </p:grpSpPr>
        <p:sp>
          <p:nvSpPr>
            <p:cNvPr id="1828" name="Google Shape;1828;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1" name="Google Shape;1831;p13"/>
          <p:cNvGrpSpPr/>
          <p:nvPr/>
        </p:nvGrpSpPr>
        <p:grpSpPr>
          <a:xfrm>
            <a:off x="498381" y="269049"/>
            <a:ext cx="826017" cy="800226"/>
            <a:chOff x="2196125" y="2117850"/>
            <a:chExt cx="569000" cy="541975"/>
          </a:xfrm>
        </p:grpSpPr>
        <p:sp>
          <p:nvSpPr>
            <p:cNvPr id="1832" name="Google Shape;1832;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5" name="Google Shape;1835;p13"/>
          <p:cNvGrpSpPr/>
          <p:nvPr/>
        </p:nvGrpSpPr>
        <p:grpSpPr>
          <a:xfrm>
            <a:off x="60852" y="4228002"/>
            <a:ext cx="1165923" cy="406711"/>
            <a:chOff x="137052" y="4228002"/>
            <a:chExt cx="1165923" cy="406711"/>
          </a:xfrm>
        </p:grpSpPr>
        <p:sp>
          <p:nvSpPr>
            <p:cNvPr id="1836" name="Google Shape;1836;p13"/>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13"/>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724726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38"/>
        <p:cNvGrpSpPr/>
        <p:nvPr/>
      </p:nvGrpSpPr>
      <p:grpSpPr>
        <a:xfrm>
          <a:off x="0" y="0"/>
          <a:ext cx="0" cy="0"/>
          <a:chOff x="0" y="0"/>
          <a:chExt cx="0" cy="0"/>
        </a:xfrm>
      </p:grpSpPr>
      <p:sp>
        <p:nvSpPr>
          <p:cNvPr id="1839" name="Google Shape;1839;p14"/>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14"/>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841" name="Google Shape;1841;p14"/>
          <p:cNvGrpSpPr/>
          <p:nvPr/>
        </p:nvGrpSpPr>
        <p:grpSpPr>
          <a:xfrm>
            <a:off x="579733" y="710147"/>
            <a:ext cx="5755397" cy="3611879"/>
            <a:chOff x="680225" y="799325"/>
            <a:chExt cx="4205931" cy="2200621"/>
          </a:xfrm>
        </p:grpSpPr>
        <p:sp>
          <p:nvSpPr>
            <p:cNvPr id="1842" name="Google Shape;1842;p14"/>
            <p:cNvSpPr/>
            <p:nvPr/>
          </p:nvSpPr>
          <p:spPr>
            <a:xfrm>
              <a:off x="680225" y="799325"/>
              <a:ext cx="4205931" cy="2200567"/>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14"/>
            <p:cNvSpPr/>
            <p:nvPr/>
          </p:nvSpPr>
          <p:spPr>
            <a:xfrm>
              <a:off x="680225" y="2851450"/>
              <a:ext cx="1298809" cy="148496"/>
            </a:xfrm>
            <a:custGeom>
              <a:avLst/>
              <a:gdLst/>
              <a:ahLst/>
              <a:cxnLst/>
              <a:rect l="l" t="t" r="r" b="b"/>
              <a:pathLst>
                <a:path w="27646" h="3161" extrusionOk="0">
                  <a:moveTo>
                    <a:pt x="24440" y="0"/>
                  </a:moveTo>
                  <a:cubicBezTo>
                    <a:pt x="23356" y="0"/>
                    <a:pt x="22252" y="12"/>
                    <a:pt x="21580" y="53"/>
                  </a:cubicBezTo>
                  <a:cubicBezTo>
                    <a:pt x="19926" y="178"/>
                    <a:pt x="19174" y="579"/>
                    <a:pt x="17570" y="1005"/>
                  </a:cubicBezTo>
                  <a:cubicBezTo>
                    <a:pt x="15941" y="1431"/>
                    <a:pt x="15013" y="1431"/>
                    <a:pt x="13710" y="2208"/>
                  </a:cubicBezTo>
                  <a:cubicBezTo>
                    <a:pt x="13216" y="2502"/>
                    <a:pt x="12615" y="2617"/>
                    <a:pt x="11908" y="2617"/>
                  </a:cubicBezTo>
                  <a:cubicBezTo>
                    <a:pt x="10749" y="2617"/>
                    <a:pt x="9307" y="2309"/>
                    <a:pt x="7595" y="1982"/>
                  </a:cubicBezTo>
                  <a:cubicBezTo>
                    <a:pt x="7234" y="1917"/>
                    <a:pt x="6843" y="1889"/>
                    <a:pt x="6435" y="1889"/>
                  </a:cubicBezTo>
                  <a:cubicBezTo>
                    <a:pt x="3706" y="1889"/>
                    <a:pt x="241" y="3160"/>
                    <a:pt x="1" y="3160"/>
                  </a:cubicBezTo>
                  <a:cubicBezTo>
                    <a:pt x="1" y="3160"/>
                    <a:pt x="5189" y="3160"/>
                    <a:pt x="11931" y="3135"/>
                  </a:cubicBezTo>
                  <a:cubicBezTo>
                    <a:pt x="18673" y="3135"/>
                    <a:pt x="20277" y="2058"/>
                    <a:pt x="23109" y="1105"/>
                  </a:cubicBezTo>
                  <a:cubicBezTo>
                    <a:pt x="25966" y="153"/>
                    <a:pt x="27645" y="28"/>
                    <a:pt x="27645" y="28"/>
                  </a:cubicBezTo>
                  <a:cubicBezTo>
                    <a:pt x="27645" y="28"/>
                    <a:pt x="26066" y="0"/>
                    <a:pt x="2444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14"/>
            <p:cNvSpPr/>
            <p:nvPr/>
          </p:nvSpPr>
          <p:spPr>
            <a:xfrm>
              <a:off x="2803150" y="2760875"/>
              <a:ext cx="1013828" cy="238223"/>
            </a:xfrm>
            <a:custGeom>
              <a:avLst/>
              <a:gdLst/>
              <a:ahLst/>
              <a:cxnLst/>
              <a:rect l="l" t="t" r="r" b="b"/>
              <a:pathLst>
                <a:path w="21580" h="5071" extrusionOk="0">
                  <a:moveTo>
                    <a:pt x="5589" y="1"/>
                  </a:moveTo>
                  <a:cubicBezTo>
                    <a:pt x="4110" y="1"/>
                    <a:pt x="0" y="1179"/>
                    <a:pt x="0" y="1179"/>
                  </a:cubicBezTo>
                  <a:cubicBezTo>
                    <a:pt x="1253" y="1103"/>
                    <a:pt x="2456" y="853"/>
                    <a:pt x="3810" y="778"/>
                  </a:cubicBezTo>
                  <a:cubicBezTo>
                    <a:pt x="3882" y="774"/>
                    <a:pt x="3957" y="771"/>
                    <a:pt x="4036" y="771"/>
                  </a:cubicBezTo>
                  <a:cubicBezTo>
                    <a:pt x="5417" y="771"/>
                    <a:pt x="7723" y="1422"/>
                    <a:pt x="12206" y="3509"/>
                  </a:cubicBezTo>
                  <a:cubicBezTo>
                    <a:pt x="14999" y="4803"/>
                    <a:pt x="17741" y="5071"/>
                    <a:pt x="19531" y="5071"/>
                  </a:cubicBezTo>
                  <a:cubicBezTo>
                    <a:pt x="20791" y="5071"/>
                    <a:pt x="21579" y="4938"/>
                    <a:pt x="21579" y="4938"/>
                  </a:cubicBezTo>
                  <a:cubicBezTo>
                    <a:pt x="21579" y="4938"/>
                    <a:pt x="18171" y="4437"/>
                    <a:pt x="17845" y="4387"/>
                  </a:cubicBezTo>
                  <a:cubicBezTo>
                    <a:pt x="17544" y="4336"/>
                    <a:pt x="15389" y="3133"/>
                    <a:pt x="14361" y="2657"/>
                  </a:cubicBezTo>
                  <a:cubicBezTo>
                    <a:pt x="13308" y="2206"/>
                    <a:pt x="12732" y="2607"/>
                    <a:pt x="11178" y="2206"/>
                  </a:cubicBezTo>
                  <a:cubicBezTo>
                    <a:pt x="9599" y="1780"/>
                    <a:pt x="7043" y="1"/>
                    <a:pt x="5589"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14"/>
            <p:cNvSpPr/>
            <p:nvPr/>
          </p:nvSpPr>
          <p:spPr>
            <a:xfrm>
              <a:off x="4663464" y="970046"/>
              <a:ext cx="189611" cy="752720"/>
            </a:xfrm>
            <a:custGeom>
              <a:avLst/>
              <a:gdLst/>
              <a:ahLst/>
              <a:cxnLst/>
              <a:rect l="l" t="t" r="r" b="b"/>
              <a:pathLst>
                <a:path w="4036" h="16023" extrusionOk="0">
                  <a:moveTo>
                    <a:pt x="752" y="0"/>
                  </a:moveTo>
                  <a:cubicBezTo>
                    <a:pt x="752" y="0"/>
                    <a:pt x="476" y="2005"/>
                    <a:pt x="903" y="2632"/>
                  </a:cubicBezTo>
                  <a:cubicBezTo>
                    <a:pt x="1329" y="3258"/>
                    <a:pt x="1429" y="3835"/>
                    <a:pt x="1153" y="4211"/>
                  </a:cubicBezTo>
                  <a:cubicBezTo>
                    <a:pt x="852" y="4612"/>
                    <a:pt x="0" y="5589"/>
                    <a:pt x="351" y="6040"/>
                  </a:cubicBezTo>
                  <a:cubicBezTo>
                    <a:pt x="702" y="6491"/>
                    <a:pt x="1178" y="7770"/>
                    <a:pt x="1304" y="8120"/>
                  </a:cubicBezTo>
                  <a:cubicBezTo>
                    <a:pt x="1429" y="8471"/>
                    <a:pt x="1479" y="9549"/>
                    <a:pt x="1479" y="9549"/>
                  </a:cubicBezTo>
                  <a:cubicBezTo>
                    <a:pt x="1479" y="9549"/>
                    <a:pt x="1805" y="9825"/>
                    <a:pt x="2106" y="10176"/>
                  </a:cubicBezTo>
                  <a:cubicBezTo>
                    <a:pt x="2431" y="10526"/>
                    <a:pt x="2582" y="10953"/>
                    <a:pt x="2582" y="11328"/>
                  </a:cubicBezTo>
                  <a:cubicBezTo>
                    <a:pt x="2582" y="11704"/>
                    <a:pt x="2682" y="12331"/>
                    <a:pt x="2582" y="12607"/>
                  </a:cubicBezTo>
                  <a:cubicBezTo>
                    <a:pt x="2456" y="12882"/>
                    <a:pt x="2080" y="13785"/>
                    <a:pt x="1980" y="14110"/>
                  </a:cubicBezTo>
                  <a:cubicBezTo>
                    <a:pt x="1880" y="14411"/>
                    <a:pt x="1604" y="14912"/>
                    <a:pt x="1629" y="15088"/>
                  </a:cubicBezTo>
                  <a:cubicBezTo>
                    <a:pt x="1653" y="15254"/>
                    <a:pt x="1922" y="15754"/>
                    <a:pt x="1910" y="15957"/>
                  </a:cubicBezTo>
                  <a:lnTo>
                    <a:pt x="1910" y="15957"/>
                  </a:lnTo>
                  <a:cubicBezTo>
                    <a:pt x="1968" y="15776"/>
                    <a:pt x="2149" y="15248"/>
                    <a:pt x="2331" y="14812"/>
                  </a:cubicBezTo>
                  <a:cubicBezTo>
                    <a:pt x="2582" y="14236"/>
                    <a:pt x="2657" y="14110"/>
                    <a:pt x="2908" y="13559"/>
                  </a:cubicBezTo>
                  <a:cubicBezTo>
                    <a:pt x="3183" y="13008"/>
                    <a:pt x="3183" y="13033"/>
                    <a:pt x="3309" y="12757"/>
                  </a:cubicBezTo>
                  <a:cubicBezTo>
                    <a:pt x="3434" y="12456"/>
                    <a:pt x="4035" y="11504"/>
                    <a:pt x="3935" y="10426"/>
                  </a:cubicBezTo>
                  <a:cubicBezTo>
                    <a:pt x="3810" y="9323"/>
                    <a:pt x="2406" y="5163"/>
                    <a:pt x="2231" y="4712"/>
                  </a:cubicBezTo>
                  <a:cubicBezTo>
                    <a:pt x="2055" y="4261"/>
                    <a:pt x="752" y="1"/>
                    <a:pt x="752" y="0"/>
                  </a:cubicBezTo>
                  <a:close/>
                  <a:moveTo>
                    <a:pt x="1910" y="15957"/>
                  </a:moveTo>
                  <a:cubicBezTo>
                    <a:pt x="1897" y="15999"/>
                    <a:pt x="1890" y="16022"/>
                    <a:pt x="1892" y="16022"/>
                  </a:cubicBezTo>
                  <a:cubicBezTo>
                    <a:pt x="1892" y="16022"/>
                    <a:pt x="1897" y="16012"/>
                    <a:pt x="1905" y="15990"/>
                  </a:cubicBezTo>
                  <a:cubicBezTo>
                    <a:pt x="1908" y="15980"/>
                    <a:pt x="1910" y="15969"/>
                    <a:pt x="1910" y="15957"/>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846" name="Google Shape;1846;p14"/>
          <p:cNvSpPr txBox="1">
            <a:spLocks noGrp="1"/>
          </p:cNvSpPr>
          <p:nvPr>
            <p:ph type="title"/>
          </p:nvPr>
        </p:nvSpPr>
        <p:spPr>
          <a:xfrm>
            <a:off x="1418925" y="3179300"/>
            <a:ext cx="4077000" cy="373500"/>
          </a:xfrm>
          <a:prstGeom prst="rect">
            <a:avLst/>
          </a:prstGeom>
        </p:spPr>
        <p:txBody>
          <a:bodyPr spcFirstLastPara="1" wrap="square" lIns="0" tIns="0" rIns="0" bIns="0" anchor="ctr" anchorCtr="0">
            <a:noAutofit/>
          </a:bodyPr>
          <a:lstStyle>
            <a:lvl1pPr lvl="0" algn="r" rtl="0">
              <a:spcBef>
                <a:spcPts val="0"/>
              </a:spcBef>
              <a:spcAft>
                <a:spcPts val="0"/>
              </a:spcAft>
              <a:buClr>
                <a:schemeClr val="accent2"/>
              </a:buClr>
              <a:buSzPts val="2400"/>
              <a:buNone/>
              <a:defRPr sz="1600" b="1">
                <a:solidFill>
                  <a:schemeClr val="accent2"/>
                </a:solidFill>
                <a:latin typeface="Secular One"/>
                <a:ea typeface="Secular One"/>
                <a:cs typeface="Secular One"/>
                <a:sym typeface="Secular 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47" name="Google Shape;1847;p14"/>
          <p:cNvSpPr txBox="1">
            <a:spLocks noGrp="1"/>
          </p:cNvSpPr>
          <p:nvPr>
            <p:ph type="subTitle" idx="1"/>
          </p:nvPr>
        </p:nvSpPr>
        <p:spPr>
          <a:xfrm>
            <a:off x="1418950" y="1913275"/>
            <a:ext cx="40770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a:latin typeface="Actor"/>
                <a:ea typeface="Actor"/>
                <a:cs typeface="Actor"/>
                <a:sym typeface="Actor"/>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grpSp>
        <p:nvGrpSpPr>
          <p:cNvPr id="1848" name="Google Shape;1848;p14"/>
          <p:cNvGrpSpPr/>
          <p:nvPr/>
        </p:nvGrpSpPr>
        <p:grpSpPr>
          <a:xfrm>
            <a:off x="498381" y="269049"/>
            <a:ext cx="826017" cy="800226"/>
            <a:chOff x="2196125" y="2117850"/>
            <a:chExt cx="569000" cy="541975"/>
          </a:xfrm>
        </p:grpSpPr>
        <p:sp>
          <p:nvSpPr>
            <p:cNvPr id="1849" name="Google Shape;1849;p14"/>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0" name="Google Shape;1850;p14"/>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1" name="Google Shape;1851;p14"/>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2" name="Google Shape;1852;p14"/>
          <p:cNvGrpSpPr/>
          <p:nvPr/>
        </p:nvGrpSpPr>
        <p:grpSpPr>
          <a:xfrm>
            <a:off x="60852" y="4228002"/>
            <a:ext cx="1165923" cy="406711"/>
            <a:chOff x="137052" y="4228002"/>
            <a:chExt cx="1165923" cy="406711"/>
          </a:xfrm>
        </p:grpSpPr>
        <p:sp>
          <p:nvSpPr>
            <p:cNvPr id="1853" name="Google Shape;1853;p14"/>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14"/>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5" name="Google Shape;1855;p14"/>
          <p:cNvGrpSpPr/>
          <p:nvPr/>
        </p:nvGrpSpPr>
        <p:grpSpPr>
          <a:xfrm>
            <a:off x="6633454" y="404467"/>
            <a:ext cx="3254333" cy="4765783"/>
            <a:chOff x="6633454" y="404467"/>
            <a:chExt cx="3254333" cy="4765783"/>
          </a:xfrm>
        </p:grpSpPr>
        <p:sp>
          <p:nvSpPr>
            <p:cNvPr id="1856" name="Google Shape;1856;p14"/>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14"/>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14"/>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14"/>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14"/>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14"/>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14"/>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14"/>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14"/>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14"/>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14"/>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14"/>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14"/>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14"/>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14"/>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14"/>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14"/>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14"/>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14"/>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14"/>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14"/>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14"/>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14"/>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14"/>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14"/>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14"/>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14"/>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14"/>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14"/>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14"/>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14"/>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14"/>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14"/>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14"/>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4"/>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14"/>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14"/>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14"/>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4" name="Google Shape;1894;p14"/>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5" name="Google Shape;1895;p14"/>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4"/>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4"/>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4"/>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4"/>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00" name="Google Shape;1900;p14"/>
            <p:cNvGrpSpPr/>
            <p:nvPr/>
          </p:nvGrpSpPr>
          <p:grpSpPr>
            <a:xfrm>
              <a:off x="6633454" y="410400"/>
              <a:ext cx="3254333" cy="4759850"/>
              <a:chOff x="5992450" y="411175"/>
              <a:chExt cx="3254333" cy="4759850"/>
            </a:xfrm>
          </p:grpSpPr>
          <p:sp>
            <p:nvSpPr>
              <p:cNvPr id="1901" name="Google Shape;1901;p14"/>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4"/>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03" name="Google Shape;1903;p14"/>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4"/>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4"/>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4"/>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4"/>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4"/>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4"/>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4"/>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4"/>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4"/>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4"/>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4"/>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4"/>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4"/>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4"/>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4"/>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4"/>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4"/>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4"/>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4"/>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4"/>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4"/>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14"/>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4"/>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Google Shape;1927;p14"/>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14"/>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4"/>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4"/>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14"/>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14"/>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4"/>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4"/>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4"/>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4"/>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4"/>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4"/>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4"/>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4"/>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4"/>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4"/>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14"/>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14"/>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14"/>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4"/>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4"/>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4"/>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097637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949"/>
        <p:cNvGrpSpPr/>
        <p:nvPr/>
      </p:nvGrpSpPr>
      <p:grpSpPr>
        <a:xfrm>
          <a:off x="0" y="0"/>
          <a:ext cx="0" cy="0"/>
          <a:chOff x="0" y="0"/>
          <a:chExt cx="0" cy="0"/>
        </a:xfrm>
      </p:grpSpPr>
      <p:sp>
        <p:nvSpPr>
          <p:cNvPr id="1950" name="Google Shape;1950;p1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52" name="Google Shape;1952;p15"/>
          <p:cNvGrpSpPr/>
          <p:nvPr/>
        </p:nvGrpSpPr>
        <p:grpSpPr>
          <a:xfrm>
            <a:off x="6633454" y="404467"/>
            <a:ext cx="3254333" cy="4765783"/>
            <a:chOff x="6633454" y="404467"/>
            <a:chExt cx="3254333" cy="4765783"/>
          </a:xfrm>
        </p:grpSpPr>
        <p:sp>
          <p:nvSpPr>
            <p:cNvPr id="1953" name="Google Shape;1953;p1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1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1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1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1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1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1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1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97" name="Google Shape;1997;p15"/>
            <p:cNvGrpSpPr/>
            <p:nvPr/>
          </p:nvGrpSpPr>
          <p:grpSpPr>
            <a:xfrm>
              <a:off x="6633454" y="410400"/>
              <a:ext cx="3254333" cy="4759850"/>
              <a:chOff x="5992450" y="411175"/>
              <a:chExt cx="3254333" cy="4759850"/>
            </a:xfrm>
          </p:grpSpPr>
          <p:sp>
            <p:nvSpPr>
              <p:cNvPr id="1998" name="Google Shape;1998;p1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00" name="Google Shape;2000;p15"/>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5"/>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5"/>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5"/>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5"/>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5"/>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5"/>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5"/>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5"/>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5"/>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5"/>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5"/>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5"/>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5"/>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5"/>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5"/>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5"/>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5"/>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5"/>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5"/>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5"/>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15"/>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15"/>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15"/>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15"/>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15"/>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15"/>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15"/>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15"/>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15"/>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15"/>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15"/>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15"/>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15"/>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15"/>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15"/>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15"/>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5"/>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15"/>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15"/>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15"/>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15"/>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5"/>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5"/>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5"/>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6" name="Google Shape;2046;p15"/>
          <p:cNvGrpSpPr/>
          <p:nvPr/>
        </p:nvGrpSpPr>
        <p:grpSpPr>
          <a:xfrm>
            <a:off x="171075" y="109625"/>
            <a:ext cx="7358007" cy="4765493"/>
            <a:chOff x="-286062" y="184600"/>
            <a:chExt cx="7358007" cy="4765493"/>
          </a:xfrm>
        </p:grpSpPr>
        <p:sp>
          <p:nvSpPr>
            <p:cNvPr id="2047" name="Google Shape;2047;p15"/>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5"/>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5"/>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5"/>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1" name="Google Shape;2051;p15"/>
            <p:cNvGrpSpPr/>
            <p:nvPr/>
          </p:nvGrpSpPr>
          <p:grpSpPr>
            <a:xfrm rot="6078292">
              <a:off x="4253082" y="1010706"/>
              <a:ext cx="2724155" cy="1573072"/>
              <a:chOff x="2231400" y="884675"/>
              <a:chExt cx="3069050" cy="2279075"/>
            </a:xfrm>
          </p:grpSpPr>
          <p:sp>
            <p:nvSpPr>
              <p:cNvPr id="2052" name="Google Shape;2052;p15"/>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5"/>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5"/>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5"/>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5"/>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5"/>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5"/>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5"/>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5"/>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5"/>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15"/>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15"/>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5"/>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5"/>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6" name="Google Shape;2066;p15"/>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5"/>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15"/>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15"/>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5"/>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5"/>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5"/>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5"/>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5"/>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5"/>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5"/>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5"/>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5"/>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15"/>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15"/>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5"/>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5"/>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5"/>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15"/>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15"/>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5"/>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5"/>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5"/>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5"/>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5"/>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91" name="Google Shape;2091;p15"/>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5"/>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5"/>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5"/>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95" name="Google Shape;2095;p15"/>
            <p:cNvGrpSpPr/>
            <p:nvPr/>
          </p:nvGrpSpPr>
          <p:grpSpPr>
            <a:xfrm>
              <a:off x="-107501" y="286490"/>
              <a:ext cx="6970939" cy="4599204"/>
              <a:chOff x="-319500" y="1433275"/>
              <a:chExt cx="7595271" cy="3489532"/>
            </a:xfrm>
          </p:grpSpPr>
          <p:sp>
            <p:nvSpPr>
              <p:cNvPr id="2096" name="Google Shape;2096;p15"/>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15"/>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15"/>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Google Shape;2099;p15"/>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100" name="Google Shape;2100;p15"/>
          <p:cNvSpPr txBox="1">
            <a:spLocks noGrp="1"/>
          </p:cNvSpPr>
          <p:nvPr>
            <p:ph type="title"/>
          </p:nvPr>
        </p:nvSpPr>
        <p:spPr>
          <a:xfrm>
            <a:off x="3282350" y="445025"/>
            <a:ext cx="3639600" cy="10320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01" name="Google Shape;2101;p15"/>
          <p:cNvSpPr txBox="1">
            <a:spLocks noGrp="1"/>
          </p:cNvSpPr>
          <p:nvPr>
            <p:ph type="subTitle" idx="1"/>
          </p:nvPr>
        </p:nvSpPr>
        <p:spPr>
          <a:xfrm>
            <a:off x="720000" y="1762788"/>
            <a:ext cx="5344200" cy="2295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dk2"/>
              </a:buClr>
              <a:buSzPts val="1600"/>
              <a:buFont typeface="Actor"/>
              <a:buChar char="●"/>
              <a:defRPr sz="1600">
                <a:solidFill>
                  <a:srgbClr val="000000"/>
                </a:solidFill>
                <a:latin typeface="Actor"/>
                <a:ea typeface="Actor"/>
                <a:cs typeface="Actor"/>
                <a:sym typeface="Actor"/>
              </a:defRPr>
            </a:lvl1pPr>
            <a:lvl2pPr lvl="1"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2pPr>
            <a:lvl3pPr lvl="2"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3pPr>
            <a:lvl4pPr lvl="3"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4pPr>
            <a:lvl5pPr lvl="4"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5pPr>
            <a:lvl6pPr lvl="5"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6pPr>
            <a:lvl7pPr lvl="6"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7pPr>
            <a:lvl8pPr lvl="7"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8pPr>
            <a:lvl9pPr lvl="8" rtl="0">
              <a:lnSpc>
                <a:spcPct val="100000"/>
              </a:lnSpc>
              <a:spcBef>
                <a:spcPts val="0"/>
              </a:spcBef>
              <a:spcAft>
                <a:spcPts val="0"/>
              </a:spcAft>
              <a:buClr>
                <a:srgbClr val="000000"/>
              </a:buClr>
              <a:buSzPts val="1600"/>
              <a:buFont typeface="Actor"/>
              <a:buChar char="■"/>
              <a:defRPr sz="1600">
                <a:solidFill>
                  <a:srgbClr val="000000"/>
                </a:solidFill>
                <a:latin typeface="Actor"/>
                <a:ea typeface="Actor"/>
                <a:cs typeface="Actor"/>
                <a:sym typeface="Actor"/>
              </a:defRPr>
            </a:lvl9pPr>
          </a:lstStyle>
          <a:p>
            <a:endParaRPr/>
          </a:p>
        </p:txBody>
      </p:sp>
      <p:grpSp>
        <p:nvGrpSpPr>
          <p:cNvPr id="2102" name="Google Shape;2102;p15"/>
          <p:cNvGrpSpPr/>
          <p:nvPr/>
        </p:nvGrpSpPr>
        <p:grpSpPr>
          <a:xfrm>
            <a:off x="498381" y="269049"/>
            <a:ext cx="826017" cy="800226"/>
            <a:chOff x="2196125" y="2117850"/>
            <a:chExt cx="569000" cy="541975"/>
          </a:xfrm>
        </p:grpSpPr>
        <p:sp>
          <p:nvSpPr>
            <p:cNvPr id="2103" name="Google Shape;2103;p1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06" name="Google Shape;2106;p15"/>
          <p:cNvGrpSpPr/>
          <p:nvPr/>
        </p:nvGrpSpPr>
        <p:grpSpPr>
          <a:xfrm>
            <a:off x="60852" y="4228002"/>
            <a:ext cx="1165923" cy="406711"/>
            <a:chOff x="137052" y="4228002"/>
            <a:chExt cx="1165923" cy="406711"/>
          </a:xfrm>
        </p:grpSpPr>
        <p:sp>
          <p:nvSpPr>
            <p:cNvPr id="2107" name="Google Shape;2107;p1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7265804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1663"/>
        <p:cNvGrpSpPr/>
        <p:nvPr/>
      </p:nvGrpSpPr>
      <p:grpSpPr>
        <a:xfrm>
          <a:off x="0" y="0"/>
          <a:ext cx="0" cy="0"/>
          <a:chOff x="0" y="0"/>
          <a:chExt cx="0" cy="0"/>
        </a:xfrm>
      </p:grpSpPr>
      <p:sp>
        <p:nvSpPr>
          <p:cNvPr id="1664" name="Google Shape;1664;p13"/>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13"/>
          <p:cNvGrpSpPr/>
          <p:nvPr/>
        </p:nvGrpSpPr>
        <p:grpSpPr>
          <a:xfrm>
            <a:off x="6633454" y="404467"/>
            <a:ext cx="3254333" cy="4765783"/>
            <a:chOff x="6633454" y="404467"/>
            <a:chExt cx="3254333" cy="4765783"/>
          </a:xfrm>
        </p:grpSpPr>
        <p:sp>
          <p:nvSpPr>
            <p:cNvPr id="1667" name="Google Shape;1667;p13"/>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3"/>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3"/>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3"/>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3"/>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3"/>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3"/>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3"/>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3"/>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3"/>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3"/>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3"/>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3"/>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3"/>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3"/>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3"/>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3"/>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3"/>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3"/>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3"/>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3"/>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3"/>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3"/>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1" name="Google Shape;1711;p13"/>
            <p:cNvGrpSpPr/>
            <p:nvPr/>
          </p:nvGrpSpPr>
          <p:grpSpPr>
            <a:xfrm>
              <a:off x="6633454" y="410400"/>
              <a:ext cx="3254333" cy="4759850"/>
              <a:chOff x="5992450" y="411175"/>
              <a:chExt cx="3254333" cy="4759850"/>
            </a:xfrm>
          </p:grpSpPr>
          <p:sp>
            <p:nvSpPr>
              <p:cNvPr id="1712" name="Google Shape;1712;p13"/>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3"/>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 name="Google Shape;1714;p13"/>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3"/>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3"/>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3"/>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3"/>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3"/>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3"/>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3"/>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3"/>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3"/>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3"/>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3"/>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3"/>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3"/>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3"/>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3"/>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3"/>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3"/>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3"/>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3"/>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3"/>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3"/>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3"/>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3"/>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3"/>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3"/>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3"/>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3"/>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3"/>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3"/>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3"/>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3"/>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3"/>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3"/>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3"/>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3"/>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3"/>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3"/>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3"/>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3"/>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3"/>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3"/>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3"/>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3"/>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3"/>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3"/>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13"/>
          <p:cNvGrpSpPr/>
          <p:nvPr/>
        </p:nvGrpSpPr>
        <p:grpSpPr>
          <a:xfrm>
            <a:off x="171075" y="109625"/>
            <a:ext cx="7358007" cy="4765493"/>
            <a:chOff x="-286062" y="184600"/>
            <a:chExt cx="7358007" cy="4765493"/>
          </a:xfrm>
        </p:grpSpPr>
        <p:sp>
          <p:nvSpPr>
            <p:cNvPr id="1761" name="Google Shape;1761;p13"/>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3"/>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3"/>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3"/>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5" name="Google Shape;1765;p13"/>
            <p:cNvGrpSpPr/>
            <p:nvPr/>
          </p:nvGrpSpPr>
          <p:grpSpPr>
            <a:xfrm rot="6078292">
              <a:off x="4253082" y="1010706"/>
              <a:ext cx="2724155" cy="1573072"/>
              <a:chOff x="2231400" y="884675"/>
              <a:chExt cx="3069050" cy="2279075"/>
            </a:xfrm>
          </p:grpSpPr>
          <p:sp>
            <p:nvSpPr>
              <p:cNvPr id="1766" name="Google Shape;1766;p13"/>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3"/>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3"/>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3"/>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3"/>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3"/>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3"/>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3"/>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3"/>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3"/>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3"/>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3"/>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3"/>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3"/>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3"/>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3"/>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3"/>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3"/>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3"/>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3"/>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3"/>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3"/>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3"/>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3"/>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3"/>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3"/>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3"/>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3"/>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3"/>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3"/>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3"/>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3"/>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3"/>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3"/>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3"/>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3"/>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3"/>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3"/>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3"/>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13"/>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3"/>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3"/>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3"/>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9" name="Google Shape;1809;p13"/>
            <p:cNvGrpSpPr/>
            <p:nvPr/>
          </p:nvGrpSpPr>
          <p:grpSpPr>
            <a:xfrm>
              <a:off x="-107501" y="286490"/>
              <a:ext cx="6970939" cy="4599204"/>
              <a:chOff x="-319500" y="1433275"/>
              <a:chExt cx="7595271" cy="3489532"/>
            </a:xfrm>
          </p:grpSpPr>
          <p:sp>
            <p:nvSpPr>
              <p:cNvPr id="1810" name="Google Shape;1810;p13"/>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3"/>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3"/>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3"/>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4" name="Google Shape;1814;p13"/>
          <p:cNvSpPr txBox="1">
            <a:spLocks noGrp="1"/>
          </p:cNvSpPr>
          <p:nvPr>
            <p:ph type="title"/>
          </p:nvPr>
        </p:nvSpPr>
        <p:spPr>
          <a:xfrm>
            <a:off x="1870575" y="445025"/>
            <a:ext cx="3914400" cy="5268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15" name="Google Shape;1815;p13"/>
          <p:cNvSpPr txBox="1">
            <a:spLocks noGrp="1"/>
          </p:cNvSpPr>
          <p:nvPr>
            <p:ph type="subTitle" idx="1"/>
          </p:nvPr>
        </p:nvSpPr>
        <p:spPr>
          <a:xfrm>
            <a:off x="1466201"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6" name="Google Shape;1816;p13">
            <a:hlinkClick r:id="" action="ppaction://noaction"/>
          </p:cNvPr>
          <p:cNvSpPr txBox="1">
            <a:spLocks noGrp="1"/>
          </p:cNvSpPr>
          <p:nvPr>
            <p:ph type="title" idx="2"/>
          </p:nvPr>
        </p:nvSpPr>
        <p:spPr>
          <a:xfrm>
            <a:off x="1466320"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17" name="Google Shape;1817;p13">
            <a:hlinkClick r:id="" action="ppaction://noaction"/>
          </p:cNvPr>
          <p:cNvSpPr txBox="1">
            <a:spLocks noGrp="1"/>
          </p:cNvSpPr>
          <p:nvPr>
            <p:ph type="title" idx="3" hasCustomPrompt="1"/>
          </p:nvPr>
        </p:nvSpPr>
        <p:spPr>
          <a:xfrm>
            <a:off x="624825"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18" name="Google Shape;1818;p13"/>
          <p:cNvSpPr txBox="1">
            <a:spLocks noGrp="1"/>
          </p:cNvSpPr>
          <p:nvPr>
            <p:ph type="subTitle" idx="4"/>
          </p:nvPr>
        </p:nvSpPr>
        <p:spPr>
          <a:xfrm>
            <a:off x="4896403"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9" name="Google Shape;1819;p13">
            <a:hlinkClick r:id="" action="ppaction://noaction"/>
          </p:cNvPr>
          <p:cNvSpPr txBox="1">
            <a:spLocks noGrp="1"/>
          </p:cNvSpPr>
          <p:nvPr>
            <p:ph type="title" idx="5"/>
          </p:nvPr>
        </p:nvSpPr>
        <p:spPr>
          <a:xfrm>
            <a:off x="4896523"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0" name="Google Shape;1820;p13">
            <a:hlinkClick r:id="" action="ppaction://noaction"/>
          </p:cNvPr>
          <p:cNvSpPr txBox="1">
            <a:spLocks noGrp="1"/>
          </p:cNvSpPr>
          <p:nvPr>
            <p:ph type="title" idx="6" hasCustomPrompt="1"/>
          </p:nvPr>
        </p:nvSpPr>
        <p:spPr>
          <a:xfrm>
            <a:off x="4131553"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1" name="Google Shape;1821;p13"/>
          <p:cNvSpPr txBox="1">
            <a:spLocks noGrp="1"/>
          </p:cNvSpPr>
          <p:nvPr>
            <p:ph type="subTitle" idx="7"/>
          </p:nvPr>
        </p:nvSpPr>
        <p:spPr>
          <a:xfrm>
            <a:off x="1466201"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2" name="Google Shape;1822;p13">
            <a:hlinkClick r:id="" action="ppaction://noaction"/>
          </p:cNvPr>
          <p:cNvSpPr txBox="1">
            <a:spLocks noGrp="1"/>
          </p:cNvSpPr>
          <p:nvPr>
            <p:ph type="title" idx="8"/>
          </p:nvPr>
        </p:nvSpPr>
        <p:spPr>
          <a:xfrm>
            <a:off x="1466374"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3" name="Google Shape;1823;p13">
            <a:hlinkClick r:id="" action="ppaction://noaction"/>
          </p:cNvPr>
          <p:cNvSpPr txBox="1">
            <a:spLocks noGrp="1"/>
          </p:cNvSpPr>
          <p:nvPr>
            <p:ph type="title" idx="9" hasCustomPrompt="1"/>
          </p:nvPr>
        </p:nvSpPr>
        <p:spPr>
          <a:xfrm>
            <a:off x="634625"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4" name="Google Shape;1824;p13"/>
          <p:cNvSpPr txBox="1">
            <a:spLocks noGrp="1"/>
          </p:cNvSpPr>
          <p:nvPr>
            <p:ph type="subTitle" idx="13"/>
          </p:nvPr>
        </p:nvSpPr>
        <p:spPr>
          <a:xfrm>
            <a:off x="4896403"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5" name="Google Shape;1825;p13">
            <a:hlinkClick r:id="" action="ppaction://noaction"/>
          </p:cNvPr>
          <p:cNvSpPr txBox="1">
            <a:spLocks noGrp="1"/>
          </p:cNvSpPr>
          <p:nvPr>
            <p:ph type="title" idx="14"/>
          </p:nvPr>
        </p:nvSpPr>
        <p:spPr>
          <a:xfrm>
            <a:off x="4896523"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6" name="Google Shape;1826;p13">
            <a:hlinkClick r:id="" action="ppaction://noaction"/>
          </p:cNvPr>
          <p:cNvSpPr txBox="1">
            <a:spLocks noGrp="1"/>
          </p:cNvSpPr>
          <p:nvPr>
            <p:ph type="title" idx="15" hasCustomPrompt="1"/>
          </p:nvPr>
        </p:nvSpPr>
        <p:spPr>
          <a:xfrm>
            <a:off x="4131403"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827" name="Google Shape;1827;p13"/>
          <p:cNvGrpSpPr/>
          <p:nvPr/>
        </p:nvGrpSpPr>
        <p:grpSpPr>
          <a:xfrm flipH="1">
            <a:off x="6105041" y="4243509"/>
            <a:ext cx="874610" cy="832907"/>
            <a:chOff x="2196125" y="2117850"/>
            <a:chExt cx="569000" cy="541975"/>
          </a:xfrm>
        </p:grpSpPr>
        <p:sp>
          <p:nvSpPr>
            <p:cNvPr id="1828" name="Google Shape;1828;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13"/>
          <p:cNvGrpSpPr/>
          <p:nvPr/>
        </p:nvGrpSpPr>
        <p:grpSpPr>
          <a:xfrm>
            <a:off x="498381" y="269049"/>
            <a:ext cx="826017" cy="800226"/>
            <a:chOff x="2196125" y="2117850"/>
            <a:chExt cx="569000" cy="541975"/>
          </a:xfrm>
        </p:grpSpPr>
        <p:sp>
          <p:nvSpPr>
            <p:cNvPr id="1832" name="Google Shape;1832;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13"/>
          <p:cNvGrpSpPr/>
          <p:nvPr/>
        </p:nvGrpSpPr>
        <p:grpSpPr>
          <a:xfrm>
            <a:off x="60852" y="4228002"/>
            <a:ext cx="1165923" cy="406711"/>
            <a:chOff x="137052" y="4228002"/>
            <a:chExt cx="1165923" cy="406711"/>
          </a:xfrm>
        </p:grpSpPr>
        <p:sp>
          <p:nvSpPr>
            <p:cNvPr id="1836" name="Google Shape;1836;p13"/>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3"/>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ame Of The Section">
  <p:cSld name="Name Of The Section">
    <p:spTree>
      <p:nvGrpSpPr>
        <p:cNvPr id="1" name="Shape 2307"/>
        <p:cNvGrpSpPr/>
        <p:nvPr/>
      </p:nvGrpSpPr>
      <p:grpSpPr>
        <a:xfrm>
          <a:off x="0" y="0"/>
          <a:ext cx="0" cy="0"/>
          <a:chOff x="0" y="0"/>
          <a:chExt cx="0" cy="0"/>
        </a:xfrm>
      </p:grpSpPr>
      <p:sp>
        <p:nvSpPr>
          <p:cNvPr id="2308" name="Google Shape;2308;p17"/>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7"/>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10" name="Google Shape;2310;p17"/>
          <p:cNvGrpSpPr/>
          <p:nvPr/>
        </p:nvGrpSpPr>
        <p:grpSpPr>
          <a:xfrm>
            <a:off x="177530" y="114800"/>
            <a:ext cx="5774916" cy="4774565"/>
            <a:chOff x="-172670" y="114800"/>
            <a:chExt cx="5774916" cy="4774565"/>
          </a:xfrm>
        </p:grpSpPr>
        <p:sp>
          <p:nvSpPr>
            <p:cNvPr id="2311" name="Google Shape;2311;p17"/>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7"/>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7"/>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7"/>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7"/>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7"/>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7"/>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7"/>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7"/>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7"/>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7"/>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7"/>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17"/>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17"/>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17"/>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7"/>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17"/>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17"/>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17"/>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7"/>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7"/>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2" name="Google Shape;2332;p17"/>
            <p:cNvGrpSpPr/>
            <p:nvPr/>
          </p:nvGrpSpPr>
          <p:grpSpPr>
            <a:xfrm flipH="1">
              <a:off x="5038101" y="607842"/>
              <a:ext cx="151802" cy="3821450"/>
              <a:chOff x="710516" y="654965"/>
              <a:chExt cx="131419" cy="3669531"/>
            </a:xfrm>
          </p:grpSpPr>
          <p:sp>
            <p:nvSpPr>
              <p:cNvPr id="2333" name="Google Shape;2333;p17"/>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7"/>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7"/>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7"/>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7"/>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7"/>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7"/>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7"/>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7"/>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7"/>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7"/>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7"/>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17"/>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17"/>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7"/>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7"/>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17"/>
            <p:cNvGrpSpPr/>
            <p:nvPr/>
          </p:nvGrpSpPr>
          <p:grpSpPr>
            <a:xfrm flipH="1">
              <a:off x="5080893" y="628751"/>
              <a:ext cx="497028" cy="3779561"/>
              <a:chOff x="374600" y="675043"/>
              <a:chExt cx="430290" cy="3629308"/>
            </a:xfrm>
          </p:grpSpPr>
          <p:sp>
            <p:nvSpPr>
              <p:cNvPr id="2350" name="Google Shape;2350;p17"/>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7"/>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7"/>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7"/>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7"/>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7"/>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17"/>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17"/>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17"/>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7"/>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7"/>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7"/>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7"/>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7"/>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7"/>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7"/>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6" name="Google Shape;2366;p17"/>
            <p:cNvGrpSpPr/>
            <p:nvPr/>
          </p:nvGrpSpPr>
          <p:grpSpPr>
            <a:xfrm flipH="1">
              <a:off x="5162328" y="656434"/>
              <a:ext cx="334126" cy="3712843"/>
              <a:chOff x="466451" y="631324"/>
              <a:chExt cx="313175" cy="3565242"/>
            </a:xfrm>
          </p:grpSpPr>
          <p:sp>
            <p:nvSpPr>
              <p:cNvPr id="2367" name="Google Shape;2367;p17"/>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7"/>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7"/>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7"/>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7"/>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7"/>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7"/>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7"/>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7"/>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7"/>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7"/>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7"/>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7"/>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7"/>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7"/>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7"/>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383" name="Google Shape;2383;p17"/>
          <p:cNvGrpSpPr/>
          <p:nvPr/>
        </p:nvGrpSpPr>
        <p:grpSpPr>
          <a:xfrm>
            <a:off x="6633454" y="404467"/>
            <a:ext cx="3254333" cy="4765783"/>
            <a:chOff x="6633454" y="404467"/>
            <a:chExt cx="3254333" cy="4765783"/>
          </a:xfrm>
        </p:grpSpPr>
        <p:grpSp>
          <p:nvGrpSpPr>
            <p:cNvPr id="2384" name="Google Shape;2384;p17"/>
            <p:cNvGrpSpPr/>
            <p:nvPr/>
          </p:nvGrpSpPr>
          <p:grpSpPr>
            <a:xfrm>
              <a:off x="6633454" y="410400"/>
              <a:ext cx="3254333" cy="4759850"/>
              <a:chOff x="5992450" y="411175"/>
              <a:chExt cx="3254333" cy="4759850"/>
            </a:xfrm>
          </p:grpSpPr>
          <p:sp>
            <p:nvSpPr>
              <p:cNvPr id="2385" name="Google Shape;2385;p17"/>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17"/>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87" name="Google Shape;2387;p17"/>
            <p:cNvSpPr/>
            <p:nvPr/>
          </p:nvSpPr>
          <p:spPr>
            <a:xfrm>
              <a:off x="7677425" y="404475"/>
              <a:ext cx="1036652"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7"/>
            <p:cNvSpPr/>
            <p:nvPr/>
          </p:nvSpPr>
          <p:spPr>
            <a:xfrm>
              <a:off x="7677150" y="447850"/>
              <a:ext cx="964439"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7"/>
            <p:cNvSpPr/>
            <p:nvPr/>
          </p:nvSpPr>
          <p:spPr>
            <a:xfrm>
              <a:off x="8656350" y="578525"/>
              <a:ext cx="43375" cy="217450"/>
            </a:xfrm>
            <a:custGeom>
              <a:avLst/>
              <a:gdLst/>
              <a:ahLst/>
              <a:cxnLst/>
              <a:rect l="l" t="t" r="r" b="b"/>
              <a:pathLst>
                <a:path w="1735" h="8698" extrusionOk="0">
                  <a:moveTo>
                    <a:pt x="388" y="1"/>
                  </a:moveTo>
                  <a:cubicBezTo>
                    <a:pt x="183" y="1"/>
                    <a:pt x="0" y="160"/>
                    <a:pt x="0" y="389"/>
                  </a:cubicBezTo>
                  <a:lnTo>
                    <a:pt x="0" y="8309"/>
                  </a:lnTo>
                  <a:cubicBezTo>
                    <a:pt x="0" y="8514"/>
                    <a:pt x="183" y="8697"/>
                    <a:pt x="388" y="8697"/>
                  </a:cubicBezTo>
                  <a:lnTo>
                    <a:pt x="1347" y="8697"/>
                  </a:lnTo>
                  <a:cubicBezTo>
                    <a:pt x="1552" y="8697"/>
                    <a:pt x="1735" y="8514"/>
                    <a:pt x="1735" y="8309"/>
                  </a:cubicBezTo>
                  <a:lnTo>
                    <a:pt x="1735" y="389"/>
                  </a:lnTo>
                  <a:cubicBezTo>
                    <a:pt x="1735" y="160"/>
                    <a:pt x="1552"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7"/>
            <p:cNvSpPr/>
            <p:nvPr/>
          </p:nvSpPr>
          <p:spPr>
            <a:xfrm>
              <a:off x="8656350" y="629875"/>
              <a:ext cx="43375" cy="166100"/>
            </a:xfrm>
            <a:custGeom>
              <a:avLst/>
              <a:gdLst/>
              <a:ahLst/>
              <a:cxnLst/>
              <a:rect l="l" t="t" r="r" b="b"/>
              <a:pathLst>
                <a:path w="1735" h="6644" extrusionOk="0">
                  <a:moveTo>
                    <a:pt x="1735" y="1"/>
                  </a:moveTo>
                  <a:cubicBezTo>
                    <a:pt x="1324" y="526"/>
                    <a:pt x="913" y="1028"/>
                    <a:pt x="479" y="1553"/>
                  </a:cubicBezTo>
                  <a:cubicBezTo>
                    <a:pt x="320" y="1736"/>
                    <a:pt x="160" y="1918"/>
                    <a:pt x="0" y="2101"/>
                  </a:cubicBezTo>
                  <a:lnTo>
                    <a:pt x="0" y="6255"/>
                  </a:lnTo>
                  <a:cubicBezTo>
                    <a:pt x="0" y="6460"/>
                    <a:pt x="183"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91" name="Google Shape;2391;p17"/>
            <p:cNvGrpSpPr/>
            <p:nvPr/>
          </p:nvGrpSpPr>
          <p:grpSpPr>
            <a:xfrm>
              <a:off x="8694025" y="436425"/>
              <a:ext cx="964400" cy="2179350"/>
              <a:chOff x="7687950" y="428425"/>
              <a:chExt cx="964400" cy="2179350"/>
            </a:xfrm>
          </p:grpSpPr>
          <p:sp>
            <p:nvSpPr>
              <p:cNvPr id="2392" name="Google Shape;2392;p17"/>
              <p:cNvSpPr/>
              <p:nvPr/>
            </p:nvSpPr>
            <p:spPr>
              <a:xfrm>
                <a:off x="7687950" y="428425"/>
                <a:ext cx="964400" cy="2167300"/>
              </a:xfrm>
              <a:custGeom>
                <a:avLst/>
                <a:gdLst/>
                <a:ahLst/>
                <a:cxnLst/>
                <a:rect l="l" t="t" r="r" b="b"/>
                <a:pathLst>
                  <a:path w="38576" h="86692" extrusionOk="0">
                    <a:moveTo>
                      <a:pt x="781" y="0"/>
                    </a:moveTo>
                    <a:cubicBezTo>
                      <a:pt x="597" y="0"/>
                      <a:pt x="0" y="303"/>
                      <a:pt x="0" y="458"/>
                    </a:cubicBezTo>
                    <a:lnTo>
                      <a:pt x="0" y="83245"/>
                    </a:lnTo>
                    <a:cubicBezTo>
                      <a:pt x="0" y="83382"/>
                      <a:pt x="617" y="83496"/>
                      <a:pt x="754" y="83519"/>
                    </a:cubicBezTo>
                    <a:lnTo>
                      <a:pt x="38278" y="86692"/>
                    </a:lnTo>
                    <a:cubicBezTo>
                      <a:pt x="38438" y="86692"/>
                      <a:pt x="38575" y="86577"/>
                      <a:pt x="38575" y="86418"/>
                    </a:cubicBezTo>
                    <a:lnTo>
                      <a:pt x="38575" y="3448"/>
                    </a:lnTo>
                    <a:cubicBezTo>
                      <a:pt x="38575" y="3288"/>
                      <a:pt x="38461" y="3174"/>
                      <a:pt x="38324" y="3151"/>
                    </a:cubicBezTo>
                    <a:lnTo>
                      <a:pt x="799" y="1"/>
                    </a:lnTo>
                    <a:cubicBezTo>
                      <a:pt x="794" y="0"/>
                      <a:pt x="788" y="0"/>
                      <a:pt x="7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17"/>
              <p:cNvSpPr/>
              <p:nvPr/>
            </p:nvSpPr>
            <p:spPr>
              <a:xfrm>
                <a:off x="7687950" y="440425"/>
                <a:ext cx="952400" cy="2167350"/>
              </a:xfrm>
              <a:custGeom>
                <a:avLst/>
                <a:gdLst/>
                <a:ahLst/>
                <a:cxnLst/>
                <a:rect l="l" t="t" r="r" b="b"/>
                <a:pathLst>
                  <a:path w="38096" h="86694" extrusionOk="0">
                    <a:moveTo>
                      <a:pt x="320" y="1"/>
                    </a:moveTo>
                    <a:cubicBezTo>
                      <a:pt x="160" y="1"/>
                      <a:pt x="0" y="115"/>
                      <a:pt x="0" y="274"/>
                    </a:cubicBezTo>
                    <a:lnTo>
                      <a:pt x="0" y="83244"/>
                    </a:lnTo>
                    <a:cubicBezTo>
                      <a:pt x="0" y="83404"/>
                      <a:pt x="115" y="83518"/>
                      <a:pt x="274" y="83518"/>
                    </a:cubicBezTo>
                    <a:lnTo>
                      <a:pt x="37776" y="86691"/>
                    </a:lnTo>
                    <a:cubicBezTo>
                      <a:pt x="37790" y="86693"/>
                      <a:pt x="37803" y="86693"/>
                      <a:pt x="37816" y="86693"/>
                    </a:cubicBezTo>
                    <a:cubicBezTo>
                      <a:pt x="37978" y="86693"/>
                      <a:pt x="38096" y="86565"/>
                      <a:pt x="38096" y="86417"/>
                    </a:cubicBezTo>
                    <a:lnTo>
                      <a:pt x="38096" y="3447"/>
                    </a:lnTo>
                    <a:cubicBezTo>
                      <a:pt x="38096" y="3310"/>
                      <a:pt x="37982" y="3196"/>
                      <a:pt x="37845" y="3173"/>
                    </a:cubicBezTo>
                    <a:lnTo>
                      <a:pt x="3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17"/>
              <p:cNvSpPr/>
              <p:nvPr/>
            </p:nvSpPr>
            <p:spPr>
              <a:xfrm>
                <a:off x="8466850" y="1549725"/>
                <a:ext cx="86775" cy="333850"/>
              </a:xfrm>
              <a:custGeom>
                <a:avLst/>
                <a:gdLst/>
                <a:ahLst/>
                <a:cxnLst/>
                <a:rect l="l" t="t" r="r" b="b"/>
                <a:pathLst>
                  <a:path w="3471" h="13354" extrusionOk="0">
                    <a:moveTo>
                      <a:pt x="1" y="1"/>
                    </a:moveTo>
                    <a:lnTo>
                      <a:pt x="1" y="13057"/>
                    </a:lnTo>
                    <a:lnTo>
                      <a:pt x="3470" y="13354"/>
                    </a:lnTo>
                    <a:lnTo>
                      <a:pt x="3470" y="298"/>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95" name="Google Shape;2395;p17"/>
            <p:cNvGrpSpPr/>
            <p:nvPr/>
          </p:nvGrpSpPr>
          <p:grpSpPr>
            <a:xfrm>
              <a:off x="8678050" y="545800"/>
              <a:ext cx="752125" cy="1008525"/>
              <a:chOff x="7671975" y="537800"/>
              <a:chExt cx="752125" cy="1008525"/>
            </a:xfrm>
          </p:grpSpPr>
          <p:sp>
            <p:nvSpPr>
              <p:cNvPr id="2396" name="Google Shape;2396;p17"/>
              <p:cNvSpPr/>
              <p:nvPr/>
            </p:nvSpPr>
            <p:spPr>
              <a:xfrm>
                <a:off x="7774675" y="537800"/>
                <a:ext cx="649425" cy="1008525"/>
              </a:xfrm>
              <a:custGeom>
                <a:avLst/>
                <a:gdLst/>
                <a:ahLst/>
                <a:cxnLst/>
                <a:rect l="l" t="t" r="r" b="b"/>
                <a:pathLst>
                  <a:path w="25977" h="40341" extrusionOk="0">
                    <a:moveTo>
                      <a:pt x="1570" y="1"/>
                    </a:moveTo>
                    <a:cubicBezTo>
                      <a:pt x="689" y="1"/>
                      <a:pt x="1" y="682"/>
                      <a:pt x="1" y="1606"/>
                    </a:cubicBezTo>
                    <a:lnTo>
                      <a:pt x="1" y="38150"/>
                    </a:lnTo>
                    <a:lnTo>
                      <a:pt x="25976" y="40341"/>
                    </a:lnTo>
                    <a:lnTo>
                      <a:pt x="25976" y="3798"/>
                    </a:lnTo>
                    <a:cubicBezTo>
                      <a:pt x="25976" y="2839"/>
                      <a:pt x="25200" y="1994"/>
                      <a:pt x="24241" y="1903"/>
                    </a:cubicBezTo>
                    <a:lnTo>
                      <a:pt x="1736" y="9"/>
                    </a:lnTo>
                    <a:cubicBezTo>
                      <a:pt x="1680" y="3"/>
                      <a:pt x="1625" y="1"/>
                      <a:pt x="157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17"/>
              <p:cNvSpPr/>
              <p:nvPr/>
            </p:nvSpPr>
            <p:spPr>
              <a:xfrm>
                <a:off x="7774675" y="1017325"/>
                <a:ext cx="649425" cy="529000"/>
              </a:xfrm>
              <a:custGeom>
                <a:avLst/>
                <a:gdLst/>
                <a:ahLst/>
                <a:cxnLst/>
                <a:rect l="l" t="t" r="r" b="b"/>
                <a:pathLst>
                  <a:path w="25977" h="21160" extrusionOk="0">
                    <a:moveTo>
                      <a:pt x="1" y="1"/>
                    </a:moveTo>
                    <a:lnTo>
                      <a:pt x="1" y="18969"/>
                    </a:lnTo>
                    <a:lnTo>
                      <a:pt x="25976" y="21160"/>
                    </a:lnTo>
                    <a:lnTo>
                      <a:pt x="25976" y="183"/>
                    </a:lnTo>
                    <a:cubicBezTo>
                      <a:pt x="25611" y="571"/>
                      <a:pt x="25246" y="937"/>
                      <a:pt x="24858" y="1279"/>
                    </a:cubicBezTo>
                    <a:cubicBezTo>
                      <a:pt x="23032" y="2808"/>
                      <a:pt x="20681" y="3288"/>
                      <a:pt x="18352" y="3402"/>
                    </a:cubicBezTo>
                    <a:cubicBezTo>
                      <a:pt x="17576" y="3447"/>
                      <a:pt x="16800" y="3463"/>
                      <a:pt x="16024" y="3463"/>
                    </a:cubicBezTo>
                    <a:cubicBezTo>
                      <a:pt x="14472" y="3463"/>
                      <a:pt x="12920" y="3402"/>
                      <a:pt x="11368" y="3402"/>
                    </a:cubicBezTo>
                    <a:cubicBezTo>
                      <a:pt x="10990" y="3406"/>
                      <a:pt x="10607" y="3410"/>
                      <a:pt x="10222" y="3410"/>
                    </a:cubicBezTo>
                    <a:cubicBezTo>
                      <a:pt x="6486" y="3410"/>
                      <a:pt x="2484" y="3084"/>
                      <a:pt x="1"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98" name="Google Shape;2398;p17"/>
              <p:cNvGrpSpPr/>
              <p:nvPr/>
            </p:nvGrpSpPr>
            <p:grpSpPr>
              <a:xfrm>
                <a:off x="7671975" y="604775"/>
                <a:ext cx="752125" cy="941550"/>
                <a:chOff x="7671975" y="604775"/>
                <a:chExt cx="752125" cy="941550"/>
              </a:xfrm>
            </p:grpSpPr>
            <p:sp>
              <p:nvSpPr>
                <p:cNvPr id="2399" name="Google Shape;2399;p17"/>
                <p:cNvSpPr/>
                <p:nvPr/>
              </p:nvSpPr>
              <p:spPr>
                <a:xfrm>
                  <a:off x="7839725" y="604775"/>
                  <a:ext cx="519300" cy="392050"/>
                </a:xfrm>
                <a:custGeom>
                  <a:avLst/>
                  <a:gdLst/>
                  <a:ahLst/>
                  <a:cxnLst/>
                  <a:rect l="l" t="t" r="r" b="b"/>
                  <a:pathLst>
                    <a:path w="20772" h="15682" extrusionOk="0">
                      <a:moveTo>
                        <a:pt x="1" y="0"/>
                      </a:moveTo>
                      <a:lnTo>
                        <a:pt x="1" y="13924"/>
                      </a:lnTo>
                      <a:lnTo>
                        <a:pt x="20772" y="15681"/>
                      </a:lnTo>
                      <a:lnTo>
                        <a:pt x="20772" y="175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17"/>
                <p:cNvSpPr/>
                <p:nvPr/>
              </p:nvSpPr>
              <p:spPr>
                <a:xfrm>
                  <a:off x="8320775" y="1067550"/>
                  <a:ext cx="103325" cy="478775"/>
                </a:xfrm>
                <a:custGeom>
                  <a:avLst/>
                  <a:gdLst/>
                  <a:ahLst/>
                  <a:cxnLst/>
                  <a:rect l="l" t="t" r="r" b="b"/>
                  <a:pathLst>
                    <a:path w="4133" h="19151" extrusionOk="0">
                      <a:moveTo>
                        <a:pt x="4132" y="0"/>
                      </a:moveTo>
                      <a:lnTo>
                        <a:pt x="1" y="2740"/>
                      </a:lnTo>
                      <a:lnTo>
                        <a:pt x="4132" y="19151"/>
                      </a:lnTo>
                      <a:lnTo>
                        <a:pt x="413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17"/>
                <p:cNvSpPr/>
                <p:nvPr/>
              </p:nvSpPr>
              <p:spPr>
                <a:xfrm>
                  <a:off x="8323075" y="1145725"/>
                  <a:ext cx="101025" cy="400600"/>
                </a:xfrm>
                <a:custGeom>
                  <a:avLst/>
                  <a:gdLst/>
                  <a:ahLst/>
                  <a:cxnLst/>
                  <a:rect l="l" t="t" r="r" b="b"/>
                  <a:pathLst>
                    <a:path w="4041" h="16024" extrusionOk="0">
                      <a:moveTo>
                        <a:pt x="0" y="1"/>
                      </a:moveTo>
                      <a:lnTo>
                        <a:pt x="4040" y="16024"/>
                      </a:lnTo>
                      <a:lnTo>
                        <a:pt x="4040" y="2648"/>
                      </a:lnTo>
                      <a:cubicBezTo>
                        <a:pt x="3903" y="2831"/>
                        <a:pt x="3743" y="3036"/>
                        <a:pt x="3515" y="3105"/>
                      </a:cubicBezTo>
                      <a:cubicBezTo>
                        <a:pt x="3421" y="3140"/>
                        <a:pt x="3325" y="3156"/>
                        <a:pt x="3230" y="3156"/>
                      </a:cubicBezTo>
                      <a:cubicBezTo>
                        <a:pt x="2590" y="3156"/>
                        <a:pt x="1953" y="2432"/>
                        <a:pt x="1575" y="2055"/>
                      </a:cubicBezTo>
                      <a:cubicBezTo>
                        <a:pt x="1004" y="1416"/>
                        <a:pt x="479" y="731"/>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17"/>
                <p:cNvSpPr/>
                <p:nvPr/>
              </p:nvSpPr>
              <p:spPr>
                <a:xfrm>
                  <a:off x="7671975" y="1012775"/>
                  <a:ext cx="102725" cy="478775"/>
                </a:xfrm>
                <a:custGeom>
                  <a:avLst/>
                  <a:gdLst/>
                  <a:ahLst/>
                  <a:cxnLst/>
                  <a:rect l="l" t="t" r="r" b="b"/>
                  <a:pathLst>
                    <a:path w="4109" h="19151" extrusionOk="0">
                      <a:moveTo>
                        <a:pt x="4109" y="0"/>
                      </a:moveTo>
                      <a:lnTo>
                        <a:pt x="0" y="2739"/>
                      </a:lnTo>
                      <a:lnTo>
                        <a:pt x="4109" y="19151"/>
                      </a:lnTo>
                      <a:lnTo>
                        <a:pt x="41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03" name="Google Shape;2403;p17"/>
                <p:cNvGrpSpPr/>
                <p:nvPr/>
              </p:nvGrpSpPr>
              <p:grpSpPr>
                <a:xfrm>
                  <a:off x="8012656" y="818877"/>
                  <a:ext cx="299574" cy="577725"/>
                  <a:chOff x="2262675" y="2411675"/>
                  <a:chExt cx="727475" cy="1402925"/>
                </a:xfrm>
              </p:grpSpPr>
              <p:sp>
                <p:nvSpPr>
                  <p:cNvPr id="2404" name="Google Shape;2404;p17"/>
                  <p:cNvSpPr/>
                  <p:nvPr/>
                </p:nvSpPr>
                <p:spPr>
                  <a:xfrm>
                    <a:off x="2272700" y="2411675"/>
                    <a:ext cx="717450" cy="1402925"/>
                  </a:xfrm>
                  <a:custGeom>
                    <a:avLst/>
                    <a:gdLst/>
                    <a:ahLst/>
                    <a:cxnLst/>
                    <a:rect l="l" t="t" r="r" b="b"/>
                    <a:pathLst>
                      <a:path w="28698" h="56117" extrusionOk="0">
                        <a:moveTo>
                          <a:pt x="0" y="1"/>
                        </a:moveTo>
                        <a:lnTo>
                          <a:pt x="0" y="6743"/>
                        </a:lnTo>
                        <a:cubicBezTo>
                          <a:pt x="0" y="6743"/>
                          <a:pt x="0" y="9800"/>
                          <a:pt x="427" y="11555"/>
                        </a:cubicBezTo>
                        <a:cubicBezTo>
                          <a:pt x="853" y="13309"/>
                          <a:pt x="1003" y="13485"/>
                          <a:pt x="1705" y="15665"/>
                        </a:cubicBezTo>
                        <a:cubicBezTo>
                          <a:pt x="2406" y="17871"/>
                          <a:pt x="1003" y="19876"/>
                          <a:pt x="1705" y="22407"/>
                        </a:cubicBezTo>
                        <a:cubicBezTo>
                          <a:pt x="2406" y="24938"/>
                          <a:pt x="2306" y="28773"/>
                          <a:pt x="2632" y="30252"/>
                        </a:cubicBezTo>
                        <a:cubicBezTo>
                          <a:pt x="2983" y="31730"/>
                          <a:pt x="0" y="37445"/>
                          <a:pt x="0" y="39750"/>
                        </a:cubicBezTo>
                        <a:cubicBezTo>
                          <a:pt x="0" y="42056"/>
                          <a:pt x="1103" y="44437"/>
                          <a:pt x="2457" y="47971"/>
                        </a:cubicBezTo>
                        <a:cubicBezTo>
                          <a:pt x="3835" y="51505"/>
                          <a:pt x="5364" y="50628"/>
                          <a:pt x="7344" y="52332"/>
                        </a:cubicBezTo>
                        <a:cubicBezTo>
                          <a:pt x="9324" y="54036"/>
                          <a:pt x="11680" y="53635"/>
                          <a:pt x="13033" y="53761"/>
                        </a:cubicBezTo>
                        <a:cubicBezTo>
                          <a:pt x="14412" y="53886"/>
                          <a:pt x="15940" y="54011"/>
                          <a:pt x="18146" y="55314"/>
                        </a:cubicBezTo>
                        <a:cubicBezTo>
                          <a:pt x="19106" y="55876"/>
                          <a:pt x="19667" y="56116"/>
                          <a:pt x="20342" y="56116"/>
                        </a:cubicBezTo>
                        <a:cubicBezTo>
                          <a:pt x="21236" y="56116"/>
                          <a:pt x="22329" y="55695"/>
                          <a:pt x="24813" y="55039"/>
                        </a:cubicBezTo>
                        <a:cubicBezTo>
                          <a:pt x="25930" y="54751"/>
                          <a:pt x="26844" y="54637"/>
                          <a:pt x="27587" y="54637"/>
                        </a:cubicBezTo>
                        <a:cubicBezTo>
                          <a:pt x="28010" y="54637"/>
                          <a:pt x="28379" y="54674"/>
                          <a:pt x="28697" y="54738"/>
                        </a:cubicBezTo>
                        <a:lnTo>
                          <a:pt x="28697" y="2532"/>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Google Shape;2405;p17"/>
                  <p:cNvSpPr/>
                  <p:nvPr/>
                </p:nvSpPr>
                <p:spPr>
                  <a:xfrm>
                    <a:off x="2272700" y="2411675"/>
                    <a:ext cx="48900" cy="427975"/>
                  </a:xfrm>
                  <a:custGeom>
                    <a:avLst/>
                    <a:gdLst/>
                    <a:ahLst/>
                    <a:cxnLst/>
                    <a:rect l="l" t="t" r="r" b="b"/>
                    <a:pathLst>
                      <a:path w="1956" h="17119" extrusionOk="0">
                        <a:moveTo>
                          <a:pt x="0" y="1"/>
                        </a:moveTo>
                        <a:cubicBezTo>
                          <a:pt x="0" y="1"/>
                          <a:pt x="0" y="3184"/>
                          <a:pt x="0" y="7319"/>
                        </a:cubicBezTo>
                        <a:cubicBezTo>
                          <a:pt x="0" y="11455"/>
                          <a:pt x="652" y="12482"/>
                          <a:pt x="1254" y="14287"/>
                        </a:cubicBezTo>
                        <a:cubicBezTo>
                          <a:pt x="1830" y="16066"/>
                          <a:pt x="1905" y="17119"/>
                          <a:pt x="1905" y="17119"/>
                        </a:cubicBezTo>
                        <a:cubicBezTo>
                          <a:pt x="1905" y="17119"/>
                          <a:pt x="1955" y="14437"/>
                          <a:pt x="1880" y="13409"/>
                        </a:cubicBezTo>
                        <a:cubicBezTo>
                          <a:pt x="1830" y="12382"/>
                          <a:pt x="1579" y="11906"/>
                          <a:pt x="1304" y="10878"/>
                        </a:cubicBezTo>
                        <a:cubicBezTo>
                          <a:pt x="1053" y="9876"/>
                          <a:pt x="1053" y="9299"/>
                          <a:pt x="577" y="8447"/>
                        </a:cubicBezTo>
                        <a:cubicBezTo>
                          <a:pt x="101" y="7620"/>
                          <a:pt x="376" y="6392"/>
                          <a:pt x="702" y="4713"/>
                        </a:cubicBezTo>
                        <a:cubicBezTo>
                          <a:pt x="1028" y="3058"/>
                          <a:pt x="0" y="176"/>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Google Shape;2406;p17"/>
                  <p:cNvSpPr/>
                  <p:nvPr/>
                </p:nvSpPr>
                <p:spPr>
                  <a:xfrm>
                    <a:off x="2262675" y="3109050"/>
                    <a:ext cx="87750" cy="325850"/>
                  </a:xfrm>
                  <a:custGeom>
                    <a:avLst/>
                    <a:gdLst/>
                    <a:ahLst/>
                    <a:cxnLst/>
                    <a:rect l="l" t="t" r="r" b="b"/>
                    <a:pathLst>
                      <a:path w="3510" h="13034" extrusionOk="0">
                        <a:moveTo>
                          <a:pt x="2782" y="1"/>
                        </a:moveTo>
                        <a:lnTo>
                          <a:pt x="2782" y="1"/>
                        </a:lnTo>
                        <a:cubicBezTo>
                          <a:pt x="2833" y="778"/>
                          <a:pt x="2983" y="1530"/>
                          <a:pt x="3033" y="2357"/>
                        </a:cubicBezTo>
                        <a:cubicBezTo>
                          <a:pt x="3083" y="3184"/>
                          <a:pt x="2707" y="4562"/>
                          <a:pt x="1354" y="7369"/>
                        </a:cubicBezTo>
                        <a:cubicBezTo>
                          <a:pt x="0" y="10151"/>
                          <a:pt x="477" y="13033"/>
                          <a:pt x="477" y="13033"/>
                        </a:cubicBezTo>
                        <a:cubicBezTo>
                          <a:pt x="477" y="13033"/>
                          <a:pt x="777" y="10953"/>
                          <a:pt x="828" y="10778"/>
                        </a:cubicBezTo>
                        <a:cubicBezTo>
                          <a:pt x="853" y="10577"/>
                          <a:pt x="1579" y="9324"/>
                          <a:pt x="1880" y="8723"/>
                        </a:cubicBezTo>
                        <a:cubicBezTo>
                          <a:pt x="2156" y="8096"/>
                          <a:pt x="1905" y="7720"/>
                          <a:pt x="2156" y="6793"/>
                        </a:cubicBezTo>
                        <a:cubicBezTo>
                          <a:pt x="2406" y="5865"/>
                          <a:pt x="3509" y="4387"/>
                          <a:pt x="3509" y="3484"/>
                        </a:cubicBezTo>
                        <a:cubicBezTo>
                          <a:pt x="3509" y="2582"/>
                          <a:pt x="2783" y="1"/>
                          <a:pt x="278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Google Shape;2407;p17"/>
                  <p:cNvSpPr/>
                  <p:nvPr/>
                </p:nvSpPr>
                <p:spPr>
                  <a:xfrm>
                    <a:off x="2688725" y="3764250"/>
                    <a:ext cx="245650" cy="50350"/>
                  </a:xfrm>
                  <a:custGeom>
                    <a:avLst/>
                    <a:gdLst/>
                    <a:ahLst/>
                    <a:cxnLst/>
                    <a:rect l="l" t="t" r="r" b="b"/>
                    <a:pathLst>
                      <a:path w="9826" h="2014" extrusionOk="0">
                        <a:moveTo>
                          <a:pt x="6238" y="1"/>
                        </a:moveTo>
                        <a:cubicBezTo>
                          <a:pt x="6193" y="1"/>
                          <a:pt x="6152" y="11"/>
                          <a:pt x="6116" y="33"/>
                        </a:cubicBezTo>
                        <a:cubicBezTo>
                          <a:pt x="5841" y="234"/>
                          <a:pt x="5064" y="460"/>
                          <a:pt x="4838" y="510"/>
                        </a:cubicBezTo>
                        <a:cubicBezTo>
                          <a:pt x="4718" y="555"/>
                          <a:pt x="4426" y="564"/>
                          <a:pt x="4212" y="564"/>
                        </a:cubicBezTo>
                        <a:cubicBezTo>
                          <a:pt x="4069" y="564"/>
                          <a:pt x="3961" y="560"/>
                          <a:pt x="3961" y="560"/>
                        </a:cubicBezTo>
                        <a:cubicBezTo>
                          <a:pt x="3961" y="560"/>
                          <a:pt x="3786" y="735"/>
                          <a:pt x="3585" y="911"/>
                        </a:cubicBezTo>
                        <a:cubicBezTo>
                          <a:pt x="3395" y="1058"/>
                          <a:pt x="3188" y="1117"/>
                          <a:pt x="2992" y="1117"/>
                        </a:cubicBezTo>
                        <a:cubicBezTo>
                          <a:pt x="2955" y="1117"/>
                          <a:pt x="2919" y="1115"/>
                          <a:pt x="2883" y="1111"/>
                        </a:cubicBezTo>
                        <a:cubicBezTo>
                          <a:pt x="2793" y="1111"/>
                          <a:pt x="2675" y="1115"/>
                          <a:pt x="2554" y="1115"/>
                        </a:cubicBezTo>
                        <a:cubicBezTo>
                          <a:pt x="2373" y="1115"/>
                          <a:pt x="2187" y="1106"/>
                          <a:pt x="2081" y="1061"/>
                        </a:cubicBezTo>
                        <a:cubicBezTo>
                          <a:pt x="1931" y="986"/>
                          <a:pt x="1355" y="685"/>
                          <a:pt x="1179" y="610"/>
                        </a:cubicBezTo>
                        <a:cubicBezTo>
                          <a:pt x="979" y="535"/>
                          <a:pt x="678" y="334"/>
                          <a:pt x="578" y="334"/>
                        </a:cubicBezTo>
                        <a:cubicBezTo>
                          <a:pt x="491" y="356"/>
                          <a:pt x="221" y="470"/>
                          <a:pt x="82" y="470"/>
                        </a:cubicBezTo>
                        <a:cubicBezTo>
                          <a:pt x="60" y="470"/>
                          <a:pt x="40" y="467"/>
                          <a:pt x="26" y="460"/>
                        </a:cubicBezTo>
                        <a:cubicBezTo>
                          <a:pt x="13" y="454"/>
                          <a:pt x="6" y="452"/>
                          <a:pt x="6" y="452"/>
                        </a:cubicBezTo>
                        <a:lnTo>
                          <a:pt x="6" y="452"/>
                        </a:lnTo>
                        <a:cubicBezTo>
                          <a:pt x="1" y="452"/>
                          <a:pt x="414" y="629"/>
                          <a:pt x="728" y="785"/>
                        </a:cubicBezTo>
                        <a:cubicBezTo>
                          <a:pt x="1104" y="986"/>
                          <a:pt x="1179" y="1036"/>
                          <a:pt x="1505" y="1211"/>
                        </a:cubicBezTo>
                        <a:cubicBezTo>
                          <a:pt x="1856" y="1412"/>
                          <a:pt x="1831" y="1412"/>
                          <a:pt x="2006" y="1487"/>
                        </a:cubicBezTo>
                        <a:cubicBezTo>
                          <a:pt x="2182" y="1587"/>
                          <a:pt x="2758" y="2013"/>
                          <a:pt x="3435" y="2013"/>
                        </a:cubicBezTo>
                        <a:cubicBezTo>
                          <a:pt x="4111" y="1988"/>
                          <a:pt x="6643" y="1337"/>
                          <a:pt x="6944" y="1262"/>
                        </a:cubicBezTo>
                        <a:cubicBezTo>
                          <a:pt x="7219" y="1186"/>
                          <a:pt x="9826" y="610"/>
                          <a:pt x="9826" y="610"/>
                        </a:cubicBezTo>
                        <a:cubicBezTo>
                          <a:pt x="9826" y="610"/>
                          <a:pt x="9207" y="471"/>
                          <a:pt x="8714" y="471"/>
                        </a:cubicBezTo>
                        <a:cubicBezTo>
                          <a:pt x="8512" y="471"/>
                          <a:pt x="8331" y="494"/>
                          <a:pt x="8222" y="560"/>
                        </a:cubicBezTo>
                        <a:cubicBezTo>
                          <a:pt x="7996" y="687"/>
                          <a:pt x="7786" y="750"/>
                          <a:pt x="7602" y="750"/>
                        </a:cubicBezTo>
                        <a:cubicBezTo>
                          <a:pt x="7458" y="750"/>
                          <a:pt x="7329" y="712"/>
                          <a:pt x="7219" y="635"/>
                        </a:cubicBezTo>
                        <a:cubicBezTo>
                          <a:pt x="7023" y="460"/>
                          <a:pt x="6541" y="1"/>
                          <a:pt x="62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08" name="Google Shape;2408;p17"/>
                <p:cNvGrpSpPr/>
                <p:nvPr/>
              </p:nvGrpSpPr>
              <p:grpSpPr>
                <a:xfrm>
                  <a:off x="7787393" y="912536"/>
                  <a:ext cx="305631" cy="456329"/>
                  <a:chOff x="4705675" y="1079600"/>
                  <a:chExt cx="1224975" cy="1828975"/>
                </a:xfrm>
              </p:grpSpPr>
              <p:sp>
                <p:nvSpPr>
                  <p:cNvPr id="2409" name="Google Shape;2409;p17"/>
                  <p:cNvSpPr/>
                  <p:nvPr/>
                </p:nvSpPr>
                <p:spPr>
                  <a:xfrm>
                    <a:off x="4717575" y="1095875"/>
                    <a:ext cx="1213075" cy="1812700"/>
                  </a:xfrm>
                  <a:custGeom>
                    <a:avLst/>
                    <a:gdLst/>
                    <a:ahLst/>
                    <a:cxnLst/>
                    <a:rect l="l" t="t" r="r" b="b"/>
                    <a:pathLst>
                      <a:path w="48523" h="72508" extrusionOk="0">
                        <a:moveTo>
                          <a:pt x="0" y="1"/>
                        </a:moveTo>
                        <a:lnTo>
                          <a:pt x="0" y="68272"/>
                        </a:lnTo>
                        <a:lnTo>
                          <a:pt x="48522" y="72508"/>
                        </a:lnTo>
                        <a:lnTo>
                          <a:pt x="48522" y="4262"/>
                        </a:lnTo>
                        <a:lnTo>
                          <a:pt x="45364" y="4011"/>
                        </a:lnTo>
                        <a:lnTo>
                          <a:pt x="45364" y="6041"/>
                        </a:lnTo>
                        <a:cubicBezTo>
                          <a:pt x="45790" y="6217"/>
                          <a:pt x="46091" y="6542"/>
                          <a:pt x="46091" y="6993"/>
                        </a:cubicBezTo>
                        <a:cubicBezTo>
                          <a:pt x="46091" y="7528"/>
                          <a:pt x="45983" y="7826"/>
                          <a:pt x="45527" y="7826"/>
                        </a:cubicBezTo>
                        <a:cubicBezTo>
                          <a:pt x="45491" y="7826"/>
                          <a:pt x="45454" y="7824"/>
                          <a:pt x="45414" y="7821"/>
                        </a:cubicBezTo>
                        <a:cubicBezTo>
                          <a:pt x="44838" y="7770"/>
                          <a:pt x="44362" y="7269"/>
                          <a:pt x="44362" y="6693"/>
                        </a:cubicBezTo>
                        <a:cubicBezTo>
                          <a:pt x="44362" y="6242"/>
                          <a:pt x="44662" y="5866"/>
                          <a:pt x="45088" y="5765"/>
                        </a:cubicBezTo>
                        <a:lnTo>
                          <a:pt x="44913" y="3811"/>
                        </a:lnTo>
                        <a:lnTo>
                          <a:pt x="41880" y="3410"/>
                        </a:lnTo>
                        <a:lnTo>
                          <a:pt x="41905" y="5615"/>
                        </a:lnTo>
                        <a:cubicBezTo>
                          <a:pt x="42332" y="5790"/>
                          <a:pt x="42582" y="5916"/>
                          <a:pt x="42582" y="6392"/>
                        </a:cubicBezTo>
                        <a:cubicBezTo>
                          <a:pt x="42582" y="6946"/>
                          <a:pt x="42466" y="7523"/>
                          <a:pt x="41946" y="7523"/>
                        </a:cubicBezTo>
                        <a:cubicBezTo>
                          <a:pt x="41925" y="7523"/>
                          <a:pt x="41903" y="7522"/>
                          <a:pt x="41880" y="7520"/>
                        </a:cubicBezTo>
                        <a:cubicBezTo>
                          <a:pt x="41304" y="7470"/>
                          <a:pt x="40853" y="6968"/>
                          <a:pt x="40853" y="6392"/>
                        </a:cubicBezTo>
                        <a:cubicBezTo>
                          <a:pt x="40853" y="5916"/>
                          <a:pt x="41154" y="5565"/>
                          <a:pt x="41555" y="5465"/>
                        </a:cubicBezTo>
                        <a:lnTo>
                          <a:pt x="41354" y="3485"/>
                        </a:lnTo>
                        <a:lnTo>
                          <a:pt x="38246" y="3359"/>
                        </a:lnTo>
                        <a:lnTo>
                          <a:pt x="38321" y="5389"/>
                        </a:lnTo>
                        <a:cubicBezTo>
                          <a:pt x="38748" y="5565"/>
                          <a:pt x="39048" y="5866"/>
                          <a:pt x="39048" y="6342"/>
                        </a:cubicBezTo>
                        <a:cubicBezTo>
                          <a:pt x="39048" y="6858"/>
                          <a:pt x="38938" y="7199"/>
                          <a:pt x="38451" y="7199"/>
                        </a:cubicBezTo>
                        <a:cubicBezTo>
                          <a:pt x="38418" y="7199"/>
                          <a:pt x="38383" y="7197"/>
                          <a:pt x="38347" y="7194"/>
                        </a:cubicBezTo>
                        <a:cubicBezTo>
                          <a:pt x="37795" y="7144"/>
                          <a:pt x="37319" y="6643"/>
                          <a:pt x="37319" y="6066"/>
                        </a:cubicBezTo>
                        <a:cubicBezTo>
                          <a:pt x="37319" y="5615"/>
                          <a:pt x="37620" y="5264"/>
                          <a:pt x="38046" y="5164"/>
                        </a:cubicBezTo>
                        <a:lnTo>
                          <a:pt x="37745" y="3309"/>
                        </a:lnTo>
                        <a:lnTo>
                          <a:pt x="34737" y="2633"/>
                        </a:lnTo>
                        <a:lnTo>
                          <a:pt x="34737" y="2633"/>
                        </a:lnTo>
                        <a:lnTo>
                          <a:pt x="34938" y="4963"/>
                        </a:lnTo>
                        <a:cubicBezTo>
                          <a:pt x="35339" y="5139"/>
                          <a:pt x="35590" y="5389"/>
                          <a:pt x="35590" y="5866"/>
                        </a:cubicBezTo>
                        <a:cubicBezTo>
                          <a:pt x="35590" y="6415"/>
                          <a:pt x="35430" y="6897"/>
                          <a:pt x="34915" y="6897"/>
                        </a:cubicBezTo>
                        <a:cubicBezTo>
                          <a:pt x="34890" y="6897"/>
                          <a:pt x="34864" y="6896"/>
                          <a:pt x="34838" y="6893"/>
                        </a:cubicBezTo>
                        <a:cubicBezTo>
                          <a:pt x="34261" y="6843"/>
                          <a:pt x="33810" y="6342"/>
                          <a:pt x="33810" y="5765"/>
                        </a:cubicBezTo>
                        <a:cubicBezTo>
                          <a:pt x="33810" y="5314"/>
                          <a:pt x="34111" y="4938"/>
                          <a:pt x="34512" y="4838"/>
                        </a:cubicBezTo>
                        <a:lnTo>
                          <a:pt x="34111" y="2733"/>
                        </a:lnTo>
                        <a:lnTo>
                          <a:pt x="31404" y="2833"/>
                        </a:lnTo>
                        <a:lnTo>
                          <a:pt x="31630" y="4587"/>
                        </a:lnTo>
                        <a:cubicBezTo>
                          <a:pt x="32056" y="4763"/>
                          <a:pt x="32357" y="5189"/>
                          <a:pt x="32357" y="5640"/>
                        </a:cubicBezTo>
                        <a:cubicBezTo>
                          <a:pt x="32357" y="6186"/>
                          <a:pt x="31930" y="6596"/>
                          <a:pt x="31396" y="6596"/>
                        </a:cubicBezTo>
                        <a:cubicBezTo>
                          <a:pt x="31365" y="6596"/>
                          <a:pt x="31335" y="6595"/>
                          <a:pt x="31304" y="6592"/>
                        </a:cubicBezTo>
                        <a:cubicBezTo>
                          <a:pt x="30727" y="6542"/>
                          <a:pt x="30377" y="6467"/>
                          <a:pt x="30377" y="5891"/>
                        </a:cubicBezTo>
                        <a:cubicBezTo>
                          <a:pt x="30377" y="5440"/>
                          <a:pt x="30727" y="5064"/>
                          <a:pt x="31154" y="4963"/>
                        </a:cubicBezTo>
                        <a:lnTo>
                          <a:pt x="31003" y="2708"/>
                        </a:lnTo>
                        <a:lnTo>
                          <a:pt x="27570" y="2833"/>
                        </a:lnTo>
                        <a:lnTo>
                          <a:pt x="27820" y="4412"/>
                        </a:lnTo>
                        <a:cubicBezTo>
                          <a:pt x="28246" y="4587"/>
                          <a:pt x="28823" y="4863"/>
                          <a:pt x="28823" y="5339"/>
                        </a:cubicBezTo>
                        <a:cubicBezTo>
                          <a:pt x="28823" y="5885"/>
                          <a:pt x="28419" y="6296"/>
                          <a:pt x="27887" y="6296"/>
                        </a:cubicBezTo>
                        <a:cubicBezTo>
                          <a:pt x="27857" y="6296"/>
                          <a:pt x="27826" y="6294"/>
                          <a:pt x="27795" y="6292"/>
                        </a:cubicBezTo>
                        <a:cubicBezTo>
                          <a:pt x="27219" y="6242"/>
                          <a:pt x="26818" y="6066"/>
                          <a:pt x="26818" y="5490"/>
                        </a:cubicBezTo>
                        <a:cubicBezTo>
                          <a:pt x="26818" y="5039"/>
                          <a:pt x="27043" y="4337"/>
                          <a:pt x="27469" y="4237"/>
                        </a:cubicBezTo>
                        <a:lnTo>
                          <a:pt x="27219" y="2382"/>
                        </a:lnTo>
                        <a:lnTo>
                          <a:pt x="24587" y="2156"/>
                        </a:lnTo>
                        <a:lnTo>
                          <a:pt x="24261" y="4237"/>
                        </a:lnTo>
                        <a:cubicBezTo>
                          <a:pt x="24687" y="4412"/>
                          <a:pt x="25289" y="4562"/>
                          <a:pt x="25289" y="5039"/>
                        </a:cubicBezTo>
                        <a:cubicBezTo>
                          <a:pt x="25289" y="5560"/>
                          <a:pt x="24885" y="5970"/>
                          <a:pt x="24353" y="5970"/>
                        </a:cubicBezTo>
                        <a:cubicBezTo>
                          <a:pt x="24323" y="5970"/>
                          <a:pt x="24292" y="5969"/>
                          <a:pt x="24261" y="5966"/>
                        </a:cubicBezTo>
                        <a:cubicBezTo>
                          <a:pt x="23685" y="5916"/>
                          <a:pt x="23234" y="5415"/>
                          <a:pt x="23234" y="4838"/>
                        </a:cubicBezTo>
                        <a:cubicBezTo>
                          <a:pt x="23234" y="4387"/>
                          <a:pt x="23635" y="4487"/>
                          <a:pt x="24061" y="4387"/>
                        </a:cubicBezTo>
                        <a:lnTo>
                          <a:pt x="23960" y="2106"/>
                        </a:lnTo>
                        <a:lnTo>
                          <a:pt x="20702" y="1906"/>
                        </a:lnTo>
                        <a:lnTo>
                          <a:pt x="20702" y="3510"/>
                        </a:lnTo>
                        <a:cubicBezTo>
                          <a:pt x="21128" y="3685"/>
                          <a:pt x="21780" y="4262"/>
                          <a:pt x="21780" y="4713"/>
                        </a:cubicBezTo>
                        <a:cubicBezTo>
                          <a:pt x="21780" y="5258"/>
                          <a:pt x="21354" y="5669"/>
                          <a:pt x="20840" y="5669"/>
                        </a:cubicBezTo>
                        <a:cubicBezTo>
                          <a:pt x="20811" y="5669"/>
                          <a:pt x="20782" y="5668"/>
                          <a:pt x="20752" y="5665"/>
                        </a:cubicBezTo>
                        <a:cubicBezTo>
                          <a:pt x="20176" y="5615"/>
                          <a:pt x="19700" y="5114"/>
                          <a:pt x="19700" y="4537"/>
                        </a:cubicBezTo>
                        <a:cubicBezTo>
                          <a:pt x="19700" y="4086"/>
                          <a:pt x="20001" y="3710"/>
                          <a:pt x="20427" y="3610"/>
                        </a:cubicBezTo>
                        <a:lnTo>
                          <a:pt x="20126" y="1755"/>
                        </a:lnTo>
                        <a:lnTo>
                          <a:pt x="17544" y="1530"/>
                        </a:lnTo>
                        <a:lnTo>
                          <a:pt x="17344" y="3460"/>
                        </a:lnTo>
                        <a:cubicBezTo>
                          <a:pt x="17770" y="3635"/>
                          <a:pt x="18246" y="3936"/>
                          <a:pt x="18246" y="4412"/>
                        </a:cubicBezTo>
                        <a:cubicBezTo>
                          <a:pt x="18246" y="4958"/>
                          <a:pt x="17842" y="5368"/>
                          <a:pt x="17310" y="5368"/>
                        </a:cubicBezTo>
                        <a:cubicBezTo>
                          <a:pt x="17280" y="5368"/>
                          <a:pt x="17250" y="5367"/>
                          <a:pt x="17219" y="5364"/>
                        </a:cubicBezTo>
                        <a:cubicBezTo>
                          <a:pt x="16642" y="5314"/>
                          <a:pt x="16191" y="4788"/>
                          <a:pt x="16191" y="4237"/>
                        </a:cubicBezTo>
                        <a:cubicBezTo>
                          <a:pt x="16191" y="3760"/>
                          <a:pt x="16492" y="3410"/>
                          <a:pt x="16893" y="3309"/>
                        </a:cubicBezTo>
                        <a:lnTo>
                          <a:pt x="16717" y="1455"/>
                        </a:lnTo>
                        <a:lnTo>
                          <a:pt x="13409" y="928"/>
                        </a:lnTo>
                        <a:lnTo>
                          <a:pt x="13885" y="3209"/>
                        </a:lnTo>
                        <a:cubicBezTo>
                          <a:pt x="14311" y="3384"/>
                          <a:pt x="14737" y="3635"/>
                          <a:pt x="14737" y="4111"/>
                        </a:cubicBezTo>
                        <a:cubicBezTo>
                          <a:pt x="14737" y="4633"/>
                          <a:pt x="14311" y="5043"/>
                          <a:pt x="13777" y="5043"/>
                        </a:cubicBezTo>
                        <a:cubicBezTo>
                          <a:pt x="13746" y="5043"/>
                          <a:pt x="13716" y="5041"/>
                          <a:pt x="13685" y="5039"/>
                        </a:cubicBezTo>
                        <a:cubicBezTo>
                          <a:pt x="13133" y="4988"/>
                          <a:pt x="12657" y="4487"/>
                          <a:pt x="12657" y="3911"/>
                        </a:cubicBezTo>
                        <a:cubicBezTo>
                          <a:pt x="12657" y="3460"/>
                          <a:pt x="12958" y="3084"/>
                          <a:pt x="13384" y="3008"/>
                        </a:cubicBezTo>
                        <a:lnTo>
                          <a:pt x="13158" y="1154"/>
                        </a:lnTo>
                        <a:lnTo>
                          <a:pt x="10251" y="1229"/>
                        </a:lnTo>
                        <a:lnTo>
                          <a:pt x="10176" y="2908"/>
                        </a:lnTo>
                        <a:cubicBezTo>
                          <a:pt x="10577" y="3084"/>
                          <a:pt x="11204" y="3334"/>
                          <a:pt x="11204" y="3785"/>
                        </a:cubicBezTo>
                        <a:cubicBezTo>
                          <a:pt x="11204" y="4331"/>
                          <a:pt x="10799" y="4742"/>
                          <a:pt x="10268" y="4742"/>
                        </a:cubicBezTo>
                        <a:cubicBezTo>
                          <a:pt x="10237" y="4742"/>
                          <a:pt x="10207" y="4741"/>
                          <a:pt x="10176" y="4738"/>
                        </a:cubicBezTo>
                        <a:cubicBezTo>
                          <a:pt x="9600" y="4688"/>
                          <a:pt x="9148" y="4186"/>
                          <a:pt x="9148" y="3610"/>
                        </a:cubicBezTo>
                        <a:cubicBezTo>
                          <a:pt x="9148" y="3159"/>
                          <a:pt x="9449" y="2783"/>
                          <a:pt x="9850" y="2683"/>
                        </a:cubicBezTo>
                        <a:lnTo>
                          <a:pt x="9850" y="1329"/>
                        </a:lnTo>
                        <a:lnTo>
                          <a:pt x="6968" y="778"/>
                        </a:lnTo>
                        <a:lnTo>
                          <a:pt x="6717" y="2532"/>
                        </a:lnTo>
                        <a:cubicBezTo>
                          <a:pt x="7118" y="2708"/>
                          <a:pt x="7695" y="3034"/>
                          <a:pt x="7695" y="3485"/>
                        </a:cubicBezTo>
                        <a:cubicBezTo>
                          <a:pt x="7695" y="4030"/>
                          <a:pt x="7268" y="4441"/>
                          <a:pt x="6734" y="4441"/>
                        </a:cubicBezTo>
                        <a:cubicBezTo>
                          <a:pt x="6704" y="4441"/>
                          <a:pt x="6673" y="4440"/>
                          <a:pt x="6642" y="4437"/>
                        </a:cubicBezTo>
                        <a:cubicBezTo>
                          <a:pt x="6066" y="4387"/>
                          <a:pt x="5615" y="3886"/>
                          <a:pt x="5615" y="3309"/>
                        </a:cubicBezTo>
                        <a:cubicBezTo>
                          <a:pt x="5615" y="2833"/>
                          <a:pt x="5915" y="2482"/>
                          <a:pt x="6341" y="2382"/>
                        </a:cubicBezTo>
                        <a:lnTo>
                          <a:pt x="6341" y="552"/>
                        </a:lnTo>
                        <a:lnTo>
                          <a:pt x="3434" y="552"/>
                        </a:lnTo>
                        <a:lnTo>
                          <a:pt x="3384" y="2357"/>
                        </a:lnTo>
                        <a:cubicBezTo>
                          <a:pt x="3785" y="2532"/>
                          <a:pt x="4161" y="2708"/>
                          <a:pt x="4161" y="3184"/>
                        </a:cubicBezTo>
                        <a:cubicBezTo>
                          <a:pt x="4161" y="3728"/>
                          <a:pt x="3759" y="4115"/>
                          <a:pt x="3230" y="4115"/>
                        </a:cubicBezTo>
                        <a:cubicBezTo>
                          <a:pt x="3198" y="4115"/>
                          <a:pt x="3166" y="4114"/>
                          <a:pt x="3133" y="4111"/>
                        </a:cubicBezTo>
                        <a:cubicBezTo>
                          <a:pt x="2557" y="4061"/>
                          <a:pt x="2081" y="3560"/>
                          <a:pt x="2081" y="2983"/>
                        </a:cubicBezTo>
                        <a:cubicBezTo>
                          <a:pt x="2081" y="2532"/>
                          <a:pt x="2381" y="2181"/>
                          <a:pt x="2807" y="2081"/>
                        </a:cubicBezTo>
                        <a:lnTo>
                          <a:pt x="2607" y="878"/>
                        </a:lnTo>
                        <a:lnTo>
                          <a:pt x="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Google Shape;2410;p17"/>
                  <p:cNvSpPr/>
                  <p:nvPr/>
                </p:nvSpPr>
                <p:spPr>
                  <a:xfrm>
                    <a:off x="4705675" y="1079600"/>
                    <a:ext cx="1213050" cy="1812050"/>
                  </a:xfrm>
                  <a:custGeom>
                    <a:avLst/>
                    <a:gdLst/>
                    <a:ahLst/>
                    <a:cxnLst/>
                    <a:rect l="l" t="t" r="r" b="b"/>
                    <a:pathLst>
                      <a:path w="48522" h="72482" extrusionOk="0">
                        <a:moveTo>
                          <a:pt x="0" y="0"/>
                        </a:moveTo>
                        <a:lnTo>
                          <a:pt x="0" y="68246"/>
                        </a:lnTo>
                        <a:lnTo>
                          <a:pt x="48522" y="72482"/>
                        </a:lnTo>
                        <a:lnTo>
                          <a:pt x="48522" y="4236"/>
                        </a:lnTo>
                        <a:lnTo>
                          <a:pt x="45364" y="4010"/>
                        </a:lnTo>
                        <a:lnTo>
                          <a:pt x="45364" y="6015"/>
                        </a:lnTo>
                        <a:cubicBezTo>
                          <a:pt x="45790" y="6191"/>
                          <a:pt x="46091" y="6517"/>
                          <a:pt x="46091" y="6968"/>
                        </a:cubicBezTo>
                        <a:cubicBezTo>
                          <a:pt x="46091" y="7503"/>
                          <a:pt x="45983" y="7800"/>
                          <a:pt x="45507" y="7800"/>
                        </a:cubicBezTo>
                        <a:cubicBezTo>
                          <a:pt x="45470" y="7800"/>
                          <a:pt x="45430" y="7798"/>
                          <a:pt x="45389" y="7795"/>
                        </a:cubicBezTo>
                        <a:cubicBezTo>
                          <a:pt x="44838" y="7745"/>
                          <a:pt x="44361" y="7243"/>
                          <a:pt x="44361" y="6667"/>
                        </a:cubicBezTo>
                        <a:cubicBezTo>
                          <a:pt x="44361" y="6216"/>
                          <a:pt x="44662" y="5865"/>
                          <a:pt x="45088" y="5765"/>
                        </a:cubicBezTo>
                        <a:lnTo>
                          <a:pt x="44913" y="3785"/>
                        </a:lnTo>
                        <a:lnTo>
                          <a:pt x="41855" y="3409"/>
                        </a:lnTo>
                        <a:lnTo>
                          <a:pt x="41855" y="3409"/>
                        </a:lnTo>
                        <a:lnTo>
                          <a:pt x="41905" y="5589"/>
                        </a:lnTo>
                        <a:cubicBezTo>
                          <a:pt x="42331" y="5765"/>
                          <a:pt x="42582" y="5915"/>
                          <a:pt x="42582" y="6366"/>
                        </a:cubicBezTo>
                        <a:cubicBezTo>
                          <a:pt x="42582" y="6920"/>
                          <a:pt x="42466" y="7497"/>
                          <a:pt x="41946" y="7497"/>
                        </a:cubicBezTo>
                        <a:cubicBezTo>
                          <a:pt x="41925" y="7497"/>
                          <a:pt x="41903" y="7496"/>
                          <a:pt x="41880" y="7494"/>
                        </a:cubicBezTo>
                        <a:cubicBezTo>
                          <a:pt x="41304" y="7444"/>
                          <a:pt x="40828" y="6943"/>
                          <a:pt x="40828" y="6366"/>
                        </a:cubicBezTo>
                        <a:cubicBezTo>
                          <a:pt x="40828" y="5915"/>
                          <a:pt x="41153" y="5539"/>
                          <a:pt x="41554" y="5439"/>
                        </a:cubicBezTo>
                        <a:lnTo>
                          <a:pt x="41354" y="3484"/>
                        </a:lnTo>
                        <a:lnTo>
                          <a:pt x="38246" y="3334"/>
                        </a:lnTo>
                        <a:lnTo>
                          <a:pt x="38321" y="5364"/>
                        </a:lnTo>
                        <a:cubicBezTo>
                          <a:pt x="38747" y="5539"/>
                          <a:pt x="39048" y="5865"/>
                          <a:pt x="39048" y="6316"/>
                        </a:cubicBezTo>
                        <a:cubicBezTo>
                          <a:pt x="39048" y="6856"/>
                          <a:pt x="38938" y="7198"/>
                          <a:pt x="38451" y="7198"/>
                        </a:cubicBezTo>
                        <a:cubicBezTo>
                          <a:pt x="38418" y="7198"/>
                          <a:pt x="38383" y="7197"/>
                          <a:pt x="38346" y="7193"/>
                        </a:cubicBezTo>
                        <a:cubicBezTo>
                          <a:pt x="37770" y="7143"/>
                          <a:pt x="37319" y="6642"/>
                          <a:pt x="37319" y="6066"/>
                        </a:cubicBezTo>
                        <a:cubicBezTo>
                          <a:pt x="37319" y="5589"/>
                          <a:pt x="37620" y="5238"/>
                          <a:pt x="38046" y="5138"/>
                        </a:cubicBezTo>
                        <a:lnTo>
                          <a:pt x="37720" y="3284"/>
                        </a:lnTo>
                        <a:lnTo>
                          <a:pt x="34737" y="2607"/>
                        </a:lnTo>
                        <a:lnTo>
                          <a:pt x="34938" y="4938"/>
                        </a:lnTo>
                        <a:cubicBezTo>
                          <a:pt x="35339" y="5113"/>
                          <a:pt x="35564" y="5389"/>
                          <a:pt x="35564" y="5840"/>
                        </a:cubicBezTo>
                        <a:cubicBezTo>
                          <a:pt x="35564" y="6390"/>
                          <a:pt x="35405" y="6871"/>
                          <a:pt x="34912" y="6871"/>
                        </a:cubicBezTo>
                        <a:cubicBezTo>
                          <a:pt x="34888" y="6871"/>
                          <a:pt x="34863" y="6870"/>
                          <a:pt x="34838" y="6868"/>
                        </a:cubicBezTo>
                        <a:cubicBezTo>
                          <a:pt x="34261" y="6817"/>
                          <a:pt x="33785" y="6316"/>
                          <a:pt x="33785" y="5765"/>
                        </a:cubicBezTo>
                        <a:cubicBezTo>
                          <a:pt x="33785" y="5289"/>
                          <a:pt x="34086" y="4938"/>
                          <a:pt x="34512" y="4837"/>
                        </a:cubicBezTo>
                        <a:lnTo>
                          <a:pt x="34086" y="2707"/>
                        </a:lnTo>
                        <a:lnTo>
                          <a:pt x="31404" y="2807"/>
                        </a:lnTo>
                        <a:lnTo>
                          <a:pt x="31630" y="4587"/>
                        </a:lnTo>
                        <a:cubicBezTo>
                          <a:pt x="32031" y="4737"/>
                          <a:pt x="32331" y="5163"/>
                          <a:pt x="32331" y="5614"/>
                        </a:cubicBezTo>
                        <a:cubicBezTo>
                          <a:pt x="32331" y="6160"/>
                          <a:pt x="31927" y="6571"/>
                          <a:pt x="31395" y="6571"/>
                        </a:cubicBezTo>
                        <a:cubicBezTo>
                          <a:pt x="31365" y="6571"/>
                          <a:pt x="31335" y="6569"/>
                          <a:pt x="31304" y="6567"/>
                        </a:cubicBezTo>
                        <a:cubicBezTo>
                          <a:pt x="30727" y="6517"/>
                          <a:pt x="30376" y="6467"/>
                          <a:pt x="30376" y="5890"/>
                        </a:cubicBezTo>
                        <a:cubicBezTo>
                          <a:pt x="30376" y="5414"/>
                          <a:pt x="30727" y="5038"/>
                          <a:pt x="31153" y="4938"/>
                        </a:cubicBezTo>
                        <a:lnTo>
                          <a:pt x="30978" y="2707"/>
                        </a:lnTo>
                        <a:lnTo>
                          <a:pt x="27544" y="2832"/>
                        </a:lnTo>
                        <a:lnTo>
                          <a:pt x="27820" y="4411"/>
                        </a:lnTo>
                        <a:cubicBezTo>
                          <a:pt x="28221" y="4587"/>
                          <a:pt x="28822" y="4863"/>
                          <a:pt x="28822" y="5314"/>
                        </a:cubicBezTo>
                        <a:cubicBezTo>
                          <a:pt x="28822" y="5859"/>
                          <a:pt x="28396" y="6270"/>
                          <a:pt x="27883" y="6270"/>
                        </a:cubicBezTo>
                        <a:cubicBezTo>
                          <a:pt x="27854" y="6270"/>
                          <a:pt x="27824" y="6269"/>
                          <a:pt x="27795" y="6266"/>
                        </a:cubicBezTo>
                        <a:cubicBezTo>
                          <a:pt x="27218" y="6216"/>
                          <a:pt x="26792" y="6040"/>
                          <a:pt x="26792" y="5464"/>
                        </a:cubicBezTo>
                        <a:cubicBezTo>
                          <a:pt x="26792" y="5013"/>
                          <a:pt x="27043" y="4311"/>
                          <a:pt x="27469" y="4211"/>
                        </a:cubicBezTo>
                        <a:lnTo>
                          <a:pt x="27218" y="2381"/>
                        </a:lnTo>
                        <a:lnTo>
                          <a:pt x="24587" y="2131"/>
                        </a:lnTo>
                        <a:lnTo>
                          <a:pt x="24261" y="4211"/>
                        </a:lnTo>
                        <a:cubicBezTo>
                          <a:pt x="24687" y="4386"/>
                          <a:pt x="25289" y="4537"/>
                          <a:pt x="25289" y="5013"/>
                        </a:cubicBezTo>
                        <a:cubicBezTo>
                          <a:pt x="25289" y="5558"/>
                          <a:pt x="24885" y="5969"/>
                          <a:pt x="24353" y="5969"/>
                        </a:cubicBezTo>
                        <a:cubicBezTo>
                          <a:pt x="24323" y="5969"/>
                          <a:pt x="24292" y="5968"/>
                          <a:pt x="24261" y="5965"/>
                        </a:cubicBezTo>
                        <a:cubicBezTo>
                          <a:pt x="23685" y="5915"/>
                          <a:pt x="23233" y="5389"/>
                          <a:pt x="23233" y="4837"/>
                        </a:cubicBezTo>
                        <a:cubicBezTo>
                          <a:pt x="23233" y="4361"/>
                          <a:pt x="23634" y="4462"/>
                          <a:pt x="24061" y="4361"/>
                        </a:cubicBezTo>
                        <a:lnTo>
                          <a:pt x="23935" y="2081"/>
                        </a:lnTo>
                        <a:lnTo>
                          <a:pt x="20702" y="1880"/>
                        </a:lnTo>
                        <a:lnTo>
                          <a:pt x="20702" y="3484"/>
                        </a:lnTo>
                        <a:cubicBezTo>
                          <a:pt x="21128" y="3659"/>
                          <a:pt x="21780" y="4236"/>
                          <a:pt x="21780" y="4712"/>
                        </a:cubicBezTo>
                        <a:cubicBezTo>
                          <a:pt x="21780" y="5234"/>
                          <a:pt x="21353" y="5643"/>
                          <a:pt x="20819" y="5643"/>
                        </a:cubicBezTo>
                        <a:cubicBezTo>
                          <a:pt x="20789" y="5643"/>
                          <a:pt x="20758" y="5642"/>
                          <a:pt x="20727" y="5639"/>
                        </a:cubicBezTo>
                        <a:cubicBezTo>
                          <a:pt x="20176" y="5589"/>
                          <a:pt x="19700" y="5088"/>
                          <a:pt x="19700" y="4512"/>
                        </a:cubicBezTo>
                        <a:cubicBezTo>
                          <a:pt x="19700" y="4061"/>
                          <a:pt x="20000" y="3685"/>
                          <a:pt x="20426" y="3609"/>
                        </a:cubicBezTo>
                        <a:lnTo>
                          <a:pt x="20126" y="1755"/>
                        </a:lnTo>
                        <a:lnTo>
                          <a:pt x="17519" y="1529"/>
                        </a:lnTo>
                        <a:lnTo>
                          <a:pt x="17344" y="3459"/>
                        </a:lnTo>
                        <a:cubicBezTo>
                          <a:pt x="17745" y="3609"/>
                          <a:pt x="18246" y="3935"/>
                          <a:pt x="18246" y="4386"/>
                        </a:cubicBezTo>
                        <a:cubicBezTo>
                          <a:pt x="18246" y="4932"/>
                          <a:pt x="17842" y="5343"/>
                          <a:pt x="17310" y="5343"/>
                        </a:cubicBezTo>
                        <a:cubicBezTo>
                          <a:pt x="17280" y="5343"/>
                          <a:pt x="17249" y="5341"/>
                          <a:pt x="17218" y="5339"/>
                        </a:cubicBezTo>
                        <a:cubicBezTo>
                          <a:pt x="16642" y="5289"/>
                          <a:pt x="16166" y="4787"/>
                          <a:pt x="16166" y="4211"/>
                        </a:cubicBezTo>
                        <a:cubicBezTo>
                          <a:pt x="16166" y="3760"/>
                          <a:pt x="16492" y="3384"/>
                          <a:pt x="16893" y="3284"/>
                        </a:cubicBezTo>
                        <a:lnTo>
                          <a:pt x="16717" y="1429"/>
                        </a:lnTo>
                        <a:lnTo>
                          <a:pt x="13409" y="903"/>
                        </a:lnTo>
                        <a:lnTo>
                          <a:pt x="13409" y="903"/>
                        </a:lnTo>
                        <a:lnTo>
                          <a:pt x="13885" y="3183"/>
                        </a:lnTo>
                        <a:cubicBezTo>
                          <a:pt x="14286" y="3359"/>
                          <a:pt x="14737" y="3634"/>
                          <a:pt x="14737" y="4086"/>
                        </a:cubicBezTo>
                        <a:cubicBezTo>
                          <a:pt x="14737" y="4631"/>
                          <a:pt x="14311" y="5042"/>
                          <a:pt x="13776" y="5042"/>
                        </a:cubicBezTo>
                        <a:cubicBezTo>
                          <a:pt x="13746" y="5042"/>
                          <a:pt x="13715" y="5041"/>
                          <a:pt x="13685" y="5038"/>
                        </a:cubicBezTo>
                        <a:cubicBezTo>
                          <a:pt x="13108" y="4988"/>
                          <a:pt x="12657" y="4487"/>
                          <a:pt x="12657" y="3910"/>
                        </a:cubicBezTo>
                        <a:cubicBezTo>
                          <a:pt x="12657" y="3434"/>
                          <a:pt x="12958" y="3083"/>
                          <a:pt x="13384" y="2983"/>
                        </a:cubicBezTo>
                        <a:lnTo>
                          <a:pt x="13158" y="1128"/>
                        </a:lnTo>
                        <a:lnTo>
                          <a:pt x="10251" y="1228"/>
                        </a:lnTo>
                        <a:lnTo>
                          <a:pt x="10176" y="2908"/>
                        </a:lnTo>
                        <a:cubicBezTo>
                          <a:pt x="10577" y="3083"/>
                          <a:pt x="11203" y="3309"/>
                          <a:pt x="11203" y="3785"/>
                        </a:cubicBezTo>
                        <a:cubicBezTo>
                          <a:pt x="11203" y="4329"/>
                          <a:pt x="10779" y="4716"/>
                          <a:pt x="10268" y="4716"/>
                        </a:cubicBezTo>
                        <a:cubicBezTo>
                          <a:pt x="10238" y="4716"/>
                          <a:pt x="10207" y="4715"/>
                          <a:pt x="10176" y="4712"/>
                        </a:cubicBezTo>
                        <a:cubicBezTo>
                          <a:pt x="9599" y="4662"/>
                          <a:pt x="9123" y="4161"/>
                          <a:pt x="9123" y="3584"/>
                        </a:cubicBezTo>
                        <a:cubicBezTo>
                          <a:pt x="9123" y="3133"/>
                          <a:pt x="9424" y="2782"/>
                          <a:pt x="9850" y="2682"/>
                        </a:cubicBezTo>
                        <a:lnTo>
                          <a:pt x="9850" y="1304"/>
                        </a:lnTo>
                        <a:lnTo>
                          <a:pt x="6968" y="777"/>
                        </a:lnTo>
                        <a:lnTo>
                          <a:pt x="6692" y="2507"/>
                        </a:lnTo>
                        <a:cubicBezTo>
                          <a:pt x="7118" y="2682"/>
                          <a:pt x="7669" y="3008"/>
                          <a:pt x="7669" y="3459"/>
                        </a:cubicBezTo>
                        <a:cubicBezTo>
                          <a:pt x="7669" y="4005"/>
                          <a:pt x="7265" y="4415"/>
                          <a:pt x="6733" y="4415"/>
                        </a:cubicBezTo>
                        <a:cubicBezTo>
                          <a:pt x="6703" y="4415"/>
                          <a:pt x="6673" y="4414"/>
                          <a:pt x="6642" y="4411"/>
                        </a:cubicBezTo>
                        <a:cubicBezTo>
                          <a:pt x="6065" y="4361"/>
                          <a:pt x="5614" y="3860"/>
                          <a:pt x="5614" y="3284"/>
                        </a:cubicBezTo>
                        <a:cubicBezTo>
                          <a:pt x="5614" y="2832"/>
                          <a:pt x="5915" y="2456"/>
                          <a:pt x="6316" y="2356"/>
                        </a:cubicBezTo>
                        <a:lnTo>
                          <a:pt x="6316" y="552"/>
                        </a:lnTo>
                        <a:lnTo>
                          <a:pt x="3434" y="552"/>
                        </a:lnTo>
                        <a:lnTo>
                          <a:pt x="3359" y="2356"/>
                        </a:lnTo>
                        <a:cubicBezTo>
                          <a:pt x="3785" y="2532"/>
                          <a:pt x="4161" y="2707"/>
                          <a:pt x="4161" y="3158"/>
                        </a:cubicBezTo>
                        <a:cubicBezTo>
                          <a:pt x="4161" y="3704"/>
                          <a:pt x="3734" y="4115"/>
                          <a:pt x="3200" y="4115"/>
                        </a:cubicBezTo>
                        <a:cubicBezTo>
                          <a:pt x="3170" y="4115"/>
                          <a:pt x="3139" y="4113"/>
                          <a:pt x="3108" y="4111"/>
                        </a:cubicBezTo>
                        <a:cubicBezTo>
                          <a:pt x="2557" y="4061"/>
                          <a:pt x="2080" y="3559"/>
                          <a:pt x="2080" y="2983"/>
                        </a:cubicBezTo>
                        <a:cubicBezTo>
                          <a:pt x="2080" y="2507"/>
                          <a:pt x="2381" y="2156"/>
                          <a:pt x="2807" y="2055"/>
                        </a:cubicBezTo>
                        <a:lnTo>
                          <a:pt x="2607" y="852"/>
                        </a:lnTo>
                        <a:lnTo>
                          <a:pt x="0" y="0"/>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7"/>
                  <p:cNvSpPr/>
                  <p:nvPr/>
                </p:nvSpPr>
                <p:spPr>
                  <a:xfrm>
                    <a:off x="4748900" y="1231850"/>
                    <a:ext cx="1126600" cy="1615325"/>
                  </a:xfrm>
                  <a:custGeom>
                    <a:avLst/>
                    <a:gdLst/>
                    <a:ahLst/>
                    <a:cxnLst/>
                    <a:rect l="l" t="t" r="r" b="b"/>
                    <a:pathLst>
                      <a:path w="45064" h="64613" fill="none" extrusionOk="0">
                        <a:moveTo>
                          <a:pt x="1" y="1"/>
                        </a:moveTo>
                        <a:lnTo>
                          <a:pt x="45064" y="3935"/>
                        </a:lnTo>
                        <a:lnTo>
                          <a:pt x="45064" y="64612"/>
                        </a:lnTo>
                        <a:lnTo>
                          <a:pt x="1" y="60653"/>
                        </a:lnTo>
                        <a:close/>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7"/>
                  <p:cNvSpPr/>
                  <p:nvPr/>
                </p:nvSpPr>
                <p:spPr>
                  <a:xfrm>
                    <a:off x="4748900" y="2687375"/>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7"/>
                  <p:cNvSpPr/>
                  <p:nvPr/>
                </p:nvSpPr>
                <p:spPr>
                  <a:xfrm>
                    <a:off x="4748900" y="2626600"/>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7"/>
                  <p:cNvSpPr/>
                  <p:nvPr/>
                </p:nvSpPr>
                <p:spPr>
                  <a:xfrm>
                    <a:off x="4748900" y="25664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7"/>
                  <p:cNvSpPr/>
                  <p:nvPr/>
                </p:nvSpPr>
                <p:spPr>
                  <a:xfrm>
                    <a:off x="4748900" y="25056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7"/>
                  <p:cNvSpPr/>
                  <p:nvPr/>
                </p:nvSpPr>
                <p:spPr>
                  <a:xfrm>
                    <a:off x="4748900" y="2444900"/>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7"/>
                  <p:cNvSpPr/>
                  <p:nvPr/>
                </p:nvSpPr>
                <p:spPr>
                  <a:xfrm>
                    <a:off x="4748900" y="2384125"/>
                    <a:ext cx="1126600" cy="99000"/>
                  </a:xfrm>
                  <a:custGeom>
                    <a:avLst/>
                    <a:gdLst/>
                    <a:ahLst/>
                    <a:cxnLst/>
                    <a:rect l="l" t="t" r="r" b="b"/>
                    <a:pathLst>
                      <a:path w="45064" h="3960"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7"/>
                  <p:cNvSpPr/>
                  <p:nvPr/>
                </p:nvSpPr>
                <p:spPr>
                  <a:xfrm>
                    <a:off x="4748900" y="2323975"/>
                    <a:ext cx="1126600" cy="98375"/>
                  </a:xfrm>
                  <a:custGeom>
                    <a:avLst/>
                    <a:gdLst/>
                    <a:ahLst/>
                    <a:cxnLst/>
                    <a:rect l="l" t="t" r="r" b="b"/>
                    <a:pathLst>
                      <a:path w="45064" h="3935"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7"/>
                  <p:cNvSpPr/>
                  <p:nvPr/>
                </p:nvSpPr>
                <p:spPr>
                  <a:xfrm>
                    <a:off x="4748900" y="22631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7"/>
                  <p:cNvSpPr/>
                  <p:nvPr/>
                </p:nvSpPr>
                <p:spPr>
                  <a:xfrm>
                    <a:off x="4748900" y="22024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7"/>
                  <p:cNvSpPr/>
                  <p:nvPr/>
                </p:nvSpPr>
                <p:spPr>
                  <a:xfrm>
                    <a:off x="4748900" y="2141625"/>
                    <a:ext cx="1126600" cy="99025"/>
                  </a:xfrm>
                  <a:custGeom>
                    <a:avLst/>
                    <a:gdLst/>
                    <a:ahLst/>
                    <a:cxnLst/>
                    <a:rect l="l" t="t" r="r" b="b"/>
                    <a:pathLst>
                      <a:path w="45064" h="3961" fill="none" extrusionOk="0">
                        <a:moveTo>
                          <a:pt x="1" y="1"/>
                        </a:moveTo>
                        <a:lnTo>
                          <a:pt x="45064" y="3961"/>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7"/>
                  <p:cNvSpPr/>
                  <p:nvPr/>
                </p:nvSpPr>
                <p:spPr>
                  <a:xfrm>
                    <a:off x="4748900" y="20814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7"/>
                  <p:cNvSpPr/>
                  <p:nvPr/>
                </p:nvSpPr>
                <p:spPr>
                  <a:xfrm>
                    <a:off x="4748900" y="20207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7"/>
                  <p:cNvSpPr/>
                  <p:nvPr/>
                </p:nvSpPr>
                <p:spPr>
                  <a:xfrm>
                    <a:off x="4748900" y="1959925"/>
                    <a:ext cx="1126600" cy="98400"/>
                  </a:xfrm>
                  <a:custGeom>
                    <a:avLst/>
                    <a:gdLst/>
                    <a:ahLst/>
                    <a:cxnLst/>
                    <a:rect l="l" t="t" r="r" b="b"/>
                    <a:pathLst>
                      <a:path w="45064" h="3936" fill="none" extrusionOk="0">
                        <a:moveTo>
                          <a:pt x="1" y="1"/>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7"/>
                  <p:cNvSpPr/>
                  <p:nvPr/>
                </p:nvSpPr>
                <p:spPr>
                  <a:xfrm>
                    <a:off x="4748900" y="18991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Google Shape;2426;p17"/>
                  <p:cNvSpPr/>
                  <p:nvPr/>
                </p:nvSpPr>
                <p:spPr>
                  <a:xfrm>
                    <a:off x="4748900" y="18383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Google Shape;2427;p17"/>
                  <p:cNvSpPr/>
                  <p:nvPr/>
                </p:nvSpPr>
                <p:spPr>
                  <a:xfrm>
                    <a:off x="4748900" y="177822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7"/>
                  <p:cNvSpPr/>
                  <p:nvPr/>
                </p:nvSpPr>
                <p:spPr>
                  <a:xfrm>
                    <a:off x="4748900" y="17174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7"/>
                  <p:cNvSpPr/>
                  <p:nvPr/>
                </p:nvSpPr>
                <p:spPr>
                  <a:xfrm>
                    <a:off x="4748900" y="16566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17"/>
                  <p:cNvSpPr/>
                  <p:nvPr/>
                </p:nvSpPr>
                <p:spPr>
                  <a:xfrm>
                    <a:off x="4748900" y="1595900"/>
                    <a:ext cx="1126600" cy="98375"/>
                  </a:xfrm>
                  <a:custGeom>
                    <a:avLst/>
                    <a:gdLst/>
                    <a:ahLst/>
                    <a:cxnLst/>
                    <a:rect l="l" t="t" r="r" b="b"/>
                    <a:pathLst>
                      <a:path w="45064" h="3935"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17"/>
                  <p:cNvSpPr/>
                  <p:nvPr/>
                </p:nvSpPr>
                <p:spPr>
                  <a:xfrm>
                    <a:off x="4748900" y="15351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17"/>
                  <p:cNvSpPr/>
                  <p:nvPr/>
                </p:nvSpPr>
                <p:spPr>
                  <a:xfrm>
                    <a:off x="4748900" y="147432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17"/>
                  <p:cNvSpPr/>
                  <p:nvPr/>
                </p:nvSpPr>
                <p:spPr>
                  <a:xfrm>
                    <a:off x="4748900" y="14141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17"/>
                  <p:cNvSpPr/>
                  <p:nvPr/>
                </p:nvSpPr>
                <p:spPr>
                  <a:xfrm>
                    <a:off x="4748900" y="13534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17"/>
                  <p:cNvSpPr/>
                  <p:nvPr/>
                </p:nvSpPr>
                <p:spPr>
                  <a:xfrm>
                    <a:off x="4748900" y="129262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17"/>
                  <p:cNvSpPr/>
                  <p:nvPr/>
                </p:nvSpPr>
                <p:spPr>
                  <a:xfrm>
                    <a:off x="5815950" y="1325200"/>
                    <a:ext cx="25" cy="1516325"/>
                  </a:xfrm>
                  <a:custGeom>
                    <a:avLst/>
                    <a:gdLst/>
                    <a:ahLst/>
                    <a:cxnLst/>
                    <a:rect l="l" t="t" r="r" b="b"/>
                    <a:pathLst>
                      <a:path w="1" h="60653" fill="none" extrusionOk="0">
                        <a:moveTo>
                          <a:pt x="1" y="1"/>
                        </a:moveTo>
                        <a:lnTo>
                          <a:pt x="1"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17"/>
                  <p:cNvSpPr/>
                  <p:nvPr/>
                </p:nvSpPr>
                <p:spPr>
                  <a:xfrm>
                    <a:off x="5756425" y="1320200"/>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17"/>
                  <p:cNvSpPr/>
                  <p:nvPr/>
                </p:nvSpPr>
                <p:spPr>
                  <a:xfrm>
                    <a:off x="5697525" y="1314550"/>
                    <a:ext cx="25" cy="1516950"/>
                  </a:xfrm>
                  <a:custGeom>
                    <a:avLst/>
                    <a:gdLst/>
                    <a:ahLst/>
                    <a:cxnLst/>
                    <a:rect l="l" t="t" r="r" b="b"/>
                    <a:pathLst>
                      <a:path w="1" h="60678" fill="none" extrusionOk="0">
                        <a:moveTo>
                          <a:pt x="1" y="1"/>
                        </a:moveTo>
                        <a:lnTo>
                          <a:pt x="1" y="60678"/>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17"/>
                  <p:cNvSpPr/>
                  <p:nvPr/>
                </p:nvSpPr>
                <p:spPr>
                  <a:xfrm>
                    <a:off x="5638000" y="1309550"/>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17"/>
                  <p:cNvSpPr/>
                  <p:nvPr/>
                </p:nvSpPr>
                <p:spPr>
                  <a:xfrm>
                    <a:off x="5579100" y="1304525"/>
                    <a:ext cx="25" cy="1516325"/>
                  </a:xfrm>
                  <a:custGeom>
                    <a:avLst/>
                    <a:gdLst/>
                    <a:ahLst/>
                    <a:cxnLst/>
                    <a:rect l="l" t="t" r="r" b="b"/>
                    <a:pathLst>
                      <a:path w="1" h="60653" fill="none" extrusionOk="0">
                        <a:moveTo>
                          <a:pt x="1" y="1"/>
                        </a:moveTo>
                        <a:lnTo>
                          <a:pt x="1"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17"/>
                  <p:cNvSpPr/>
                  <p:nvPr/>
                </p:nvSpPr>
                <p:spPr>
                  <a:xfrm>
                    <a:off x="5519575" y="1299525"/>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17"/>
                  <p:cNvSpPr/>
                  <p:nvPr/>
                </p:nvSpPr>
                <p:spPr>
                  <a:xfrm>
                    <a:off x="5460050" y="1293875"/>
                    <a:ext cx="25" cy="1516950"/>
                  </a:xfrm>
                  <a:custGeom>
                    <a:avLst/>
                    <a:gdLst/>
                    <a:ahLst/>
                    <a:cxnLst/>
                    <a:rect l="l" t="t" r="r" b="b"/>
                    <a:pathLst>
                      <a:path w="1" h="60678" fill="none" extrusionOk="0">
                        <a:moveTo>
                          <a:pt x="1" y="1"/>
                        </a:moveTo>
                        <a:lnTo>
                          <a:pt x="1" y="60678"/>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17"/>
                  <p:cNvSpPr/>
                  <p:nvPr/>
                </p:nvSpPr>
                <p:spPr>
                  <a:xfrm>
                    <a:off x="5401150" y="1288875"/>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17"/>
                  <p:cNvSpPr/>
                  <p:nvPr/>
                </p:nvSpPr>
                <p:spPr>
                  <a:xfrm>
                    <a:off x="5341650" y="1283850"/>
                    <a:ext cx="0" cy="1516325"/>
                  </a:xfrm>
                  <a:custGeom>
                    <a:avLst/>
                    <a:gdLst/>
                    <a:ahLst/>
                    <a:cxnLst/>
                    <a:rect l="l" t="t" r="r" b="b"/>
                    <a:pathLst>
                      <a:path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17"/>
                  <p:cNvSpPr/>
                  <p:nvPr/>
                </p:nvSpPr>
                <p:spPr>
                  <a:xfrm>
                    <a:off x="5282750" y="1278850"/>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17"/>
                  <p:cNvSpPr/>
                  <p:nvPr/>
                </p:nvSpPr>
                <p:spPr>
                  <a:xfrm>
                    <a:off x="5223225" y="1273200"/>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17"/>
                  <p:cNvSpPr/>
                  <p:nvPr/>
                </p:nvSpPr>
                <p:spPr>
                  <a:xfrm>
                    <a:off x="5163700" y="1268200"/>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448;p17"/>
                  <p:cNvSpPr/>
                  <p:nvPr/>
                </p:nvSpPr>
                <p:spPr>
                  <a:xfrm>
                    <a:off x="5104800" y="1263175"/>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449;p17"/>
                  <p:cNvSpPr/>
                  <p:nvPr/>
                </p:nvSpPr>
                <p:spPr>
                  <a:xfrm>
                    <a:off x="5045275" y="1257550"/>
                    <a:ext cx="25" cy="1516950"/>
                  </a:xfrm>
                  <a:custGeom>
                    <a:avLst/>
                    <a:gdLst/>
                    <a:ahLst/>
                    <a:cxnLst/>
                    <a:rect l="l" t="t" r="r" b="b"/>
                    <a:pathLst>
                      <a:path w="1" h="60678" fill="none" extrusionOk="0">
                        <a:moveTo>
                          <a:pt x="0" y="0"/>
                        </a:moveTo>
                        <a:lnTo>
                          <a:pt x="0" y="60677"/>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17"/>
                  <p:cNvSpPr/>
                  <p:nvPr/>
                </p:nvSpPr>
                <p:spPr>
                  <a:xfrm>
                    <a:off x="4986375" y="1252525"/>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17"/>
                  <p:cNvSpPr/>
                  <p:nvPr/>
                </p:nvSpPr>
                <p:spPr>
                  <a:xfrm>
                    <a:off x="4926850" y="1247525"/>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17"/>
                  <p:cNvSpPr/>
                  <p:nvPr/>
                </p:nvSpPr>
                <p:spPr>
                  <a:xfrm>
                    <a:off x="4867325" y="1242500"/>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17"/>
                  <p:cNvSpPr/>
                  <p:nvPr/>
                </p:nvSpPr>
                <p:spPr>
                  <a:xfrm>
                    <a:off x="4808425" y="1236875"/>
                    <a:ext cx="25" cy="1516950"/>
                  </a:xfrm>
                  <a:custGeom>
                    <a:avLst/>
                    <a:gdLst/>
                    <a:ahLst/>
                    <a:cxnLst/>
                    <a:rect l="l" t="t" r="r" b="b"/>
                    <a:pathLst>
                      <a:path w="1" h="60678" fill="none" extrusionOk="0">
                        <a:moveTo>
                          <a:pt x="1" y="0"/>
                        </a:moveTo>
                        <a:lnTo>
                          <a:pt x="1" y="60677"/>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54" name="Google Shape;2454;p17"/>
                <p:cNvSpPr/>
                <p:nvPr/>
              </p:nvSpPr>
              <p:spPr>
                <a:xfrm>
                  <a:off x="7671975" y="1081250"/>
                  <a:ext cx="752125" cy="465075"/>
                </a:xfrm>
                <a:custGeom>
                  <a:avLst/>
                  <a:gdLst/>
                  <a:ahLst/>
                  <a:cxnLst/>
                  <a:rect l="l" t="t" r="r" b="b"/>
                  <a:pathLst>
                    <a:path w="30085" h="18603" extrusionOk="0">
                      <a:moveTo>
                        <a:pt x="0" y="0"/>
                      </a:moveTo>
                      <a:lnTo>
                        <a:pt x="4109" y="16412"/>
                      </a:lnTo>
                      <a:lnTo>
                        <a:pt x="30084" y="18603"/>
                      </a:lnTo>
                      <a:lnTo>
                        <a:pt x="25953" y="2192"/>
                      </a:lnTo>
                      <a:lnTo>
                        <a:pt x="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17"/>
                <p:cNvSpPr/>
                <p:nvPr/>
              </p:nvSpPr>
              <p:spPr>
                <a:xfrm>
                  <a:off x="7718775" y="1154850"/>
                  <a:ext cx="705325" cy="391475"/>
                </a:xfrm>
                <a:custGeom>
                  <a:avLst/>
                  <a:gdLst/>
                  <a:ahLst/>
                  <a:cxnLst/>
                  <a:rect l="l" t="t" r="r" b="b"/>
                  <a:pathLst>
                    <a:path w="28213" h="15659" extrusionOk="0">
                      <a:moveTo>
                        <a:pt x="24263" y="1"/>
                      </a:moveTo>
                      <a:cubicBezTo>
                        <a:pt x="23419" y="2375"/>
                        <a:pt x="22072" y="4566"/>
                        <a:pt x="20999" y="6825"/>
                      </a:cubicBezTo>
                      <a:cubicBezTo>
                        <a:pt x="20086" y="8743"/>
                        <a:pt x="19105" y="10843"/>
                        <a:pt x="17279" y="12075"/>
                      </a:cubicBezTo>
                      <a:cubicBezTo>
                        <a:pt x="16011" y="12925"/>
                        <a:pt x="14416" y="13230"/>
                        <a:pt x="12833" y="13230"/>
                      </a:cubicBezTo>
                      <a:cubicBezTo>
                        <a:pt x="11907" y="13230"/>
                        <a:pt x="10985" y="13125"/>
                        <a:pt x="10134" y="12965"/>
                      </a:cubicBezTo>
                      <a:cubicBezTo>
                        <a:pt x="7418" y="12463"/>
                        <a:pt x="4999" y="11117"/>
                        <a:pt x="3196" y="9017"/>
                      </a:cubicBezTo>
                      <a:cubicBezTo>
                        <a:pt x="2283" y="7944"/>
                        <a:pt x="1506" y="6780"/>
                        <a:pt x="730" y="5593"/>
                      </a:cubicBezTo>
                      <a:cubicBezTo>
                        <a:pt x="502" y="5228"/>
                        <a:pt x="251" y="4863"/>
                        <a:pt x="0" y="4497"/>
                      </a:cubicBezTo>
                      <a:lnTo>
                        <a:pt x="0" y="4497"/>
                      </a:lnTo>
                      <a:lnTo>
                        <a:pt x="2237" y="13468"/>
                      </a:lnTo>
                      <a:lnTo>
                        <a:pt x="28212" y="15659"/>
                      </a:lnTo>
                      <a:lnTo>
                        <a:pt x="24263"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456" name="Google Shape;2456;p17"/>
            <p:cNvSpPr/>
            <p:nvPr/>
          </p:nvSpPr>
          <p:spPr>
            <a:xfrm>
              <a:off x="6894808"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17"/>
            <p:cNvSpPr/>
            <p:nvPr/>
          </p:nvSpPr>
          <p:spPr>
            <a:xfrm>
              <a:off x="6894808"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17"/>
            <p:cNvSpPr/>
            <p:nvPr/>
          </p:nvSpPr>
          <p:spPr>
            <a:xfrm>
              <a:off x="6894808"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17"/>
            <p:cNvSpPr/>
            <p:nvPr/>
          </p:nvSpPr>
          <p:spPr>
            <a:xfrm>
              <a:off x="6894808"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17"/>
            <p:cNvSpPr/>
            <p:nvPr/>
          </p:nvSpPr>
          <p:spPr>
            <a:xfrm>
              <a:off x="6894808"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17"/>
            <p:cNvSpPr/>
            <p:nvPr/>
          </p:nvSpPr>
          <p:spPr>
            <a:xfrm>
              <a:off x="6764133"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17"/>
            <p:cNvSpPr/>
            <p:nvPr/>
          </p:nvSpPr>
          <p:spPr>
            <a:xfrm>
              <a:off x="6780683"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17"/>
            <p:cNvSpPr/>
            <p:nvPr/>
          </p:nvSpPr>
          <p:spPr>
            <a:xfrm>
              <a:off x="6803508"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17"/>
            <p:cNvSpPr/>
            <p:nvPr/>
          </p:nvSpPr>
          <p:spPr>
            <a:xfrm>
              <a:off x="7604679"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17"/>
            <p:cNvSpPr/>
            <p:nvPr/>
          </p:nvSpPr>
          <p:spPr>
            <a:xfrm>
              <a:off x="7605254"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17"/>
            <p:cNvSpPr/>
            <p:nvPr/>
          </p:nvSpPr>
          <p:spPr>
            <a:xfrm>
              <a:off x="7931104"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17"/>
            <p:cNvSpPr/>
            <p:nvPr/>
          </p:nvSpPr>
          <p:spPr>
            <a:xfrm>
              <a:off x="7931104"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17"/>
            <p:cNvSpPr/>
            <p:nvPr/>
          </p:nvSpPr>
          <p:spPr>
            <a:xfrm>
              <a:off x="7931104"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17"/>
            <p:cNvSpPr/>
            <p:nvPr/>
          </p:nvSpPr>
          <p:spPr>
            <a:xfrm>
              <a:off x="7931104"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17"/>
            <p:cNvSpPr/>
            <p:nvPr/>
          </p:nvSpPr>
          <p:spPr>
            <a:xfrm>
              <a:off x="7931104"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17"/>
            <p:cNvSpPr/>
            <p:nvPr/>
          </p:nvSpPr>
          <p:spPr>
            <a:xfrm>
              <a:off x="7800429"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17"/>
            <p:cNvSpPr/>
            <p:nvPr/>
          </p:nvSpPr>
          <p:spPr>
            <a:xfrm>
              <a:off x="7816404"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17"/>
            <p:cNvSpPr/>
            <p:nvPr/>
          </p:nvSpPr>
          <p:spPr>
            <a:xfrm>
              <a:off x="7839229"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17"/>
            <p:cNvSpPr/>
            <p:nvPr/>
          </p:nvSpPr>
          <p:spPr>
            <a:xfrm>
              <a:off x="8648379"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2475;p17"/>
            <p:cNvSpPr/>
            <p:nvPr/>
          </p:nvSpPr>
          <p:spPr>
            <a:xfrm>
              <a:off x="8649529"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2476;p17"/>
            <p:cNvSpPr/>
            <p:nvPr/>
          </p:nvSpPr>
          <p:spPr>
            <a:xfrm>
              <a:off x="6768133"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17"/>
            <p:cNvSpPr/>
            <p:nvPr/>
          </p:nvSpPr>
          <p:spPr>
            <a:xfrm>
              <a:off x="7804404"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17"/>
            <p:cNvSpPr/>
            <p:nvPr/>
          </p:nvSpPr>
          <p:spPr>
            <a:xfrm>
              <a:off x="6764708"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17"/>
            <p:cNvSpPr/>
            <p:nvPr/>
          </p:nvSpPr>
          <p:spPr>
            <a:xfrm>
              <a:off x="7800979"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17"/>
            <p:cNvSpPr/>
            <p:nvPr/>
          </p:nvSpPr>
          <p:spPr>
            <a:xfrm>
              <a:off x="7604679"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17"/>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17"/>
            <p:cNvSpPr/>
            <p:nvPr/>
          </p:nvSpPr>
          <p:spPr>
            <a:xfrm>
              <a:off x="6633458" y="507767"/>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17"/>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17"/>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17"/>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17"/>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17"/>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17"/>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17"/>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17"/>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17"/>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17"/>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17"/>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17"/>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495;p17"/>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Google Shape;2496;p17"/>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17"/>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17"/>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17"/>
            <p:cNvSpPr/>
            <p:nvPr/>
          </p:nvSpPr>
          <p:spPr>
            <a:xfrm>
              <a:off x="6633458"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17"/>
            <p:cNvSpPr/>
            <p:nvPr/>
          </p:nvSpPr>
          <p:spPr>
            <a:xfrm>
              <a:off x="7669754"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17"/>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17"/>
            <p:cNvSpPr/>
            <p:nvPr/>
          </p:nvSpPr>
          <p:spPr>
            <a:xfrm>
              <a:off x="6677408"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17"/>
            <p:cNvSpPr/>
            <p:nvPr/>
          </p:nvSpPr>
          <p:spPr>
            <a:xfrm>
              <a:off x="6894808"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17"/>
            <p:cNvSpPr/>
            <p:nvPr/>
          </p:nvSpPr>
          <p:spPr>
            <a:xfrm>
              <a:off x="6981558"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17"/>
            <p:cNvSpPr/>
            <p:nvPr/>
          </p:nvSpPr>
          <p:spPr>
            <a:xfrm>
              <a:off x="6701933"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17"/>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17"/>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Google Shape;2508;p17"/>
            <p:cNvSpPr/>
            <p:nvPr/>
          </p:nvSpPr>
          <p:spPr>
            <a:xfrm>
              <a:off x="7713104"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Google Shape;2509;p17"/>
            <p:cNvSpPr/>
            <p:nvPr/>
          </p:nvSpPr>
          <p:spPr>
            <a:xfrm>
              <a:off x="7931104"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17"/>
            <p:cNvSpPr/>
            <p:nvPr/>
          </p:nvSpPr>
          <p:spPr>
            <a:xfrm>
              <a:off x="8017829"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17"/>
            <p:cNvSpPr/>
            <p:nvPr/>
          </p:nvSpPr>
          <p:spPr>
            <a:xfrm>
              <a:off x="7738229"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17"/>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17"/>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17"/>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17"/>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17"/>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17"/>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17"/>
            <p:cNvSpPr/>
            <p:nvPr/>
          </p:nvSpPr>
          <p:spPr>
            <a:xfrm>
              <a:off x="8648379"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17"/>
            <p:cNvSpPr/>
            <p:nvPr/>
          </p:nvSpPr>
          <p:spPr>
            <a:xfrm>
              <a:off x="6894533"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17"/>
            <p:cNvSpPr/>
            <p:nvPr/>
          </p:nvSpPr>
          <p:spPr>
            <a:xfrm>
              <a:off x="6894533"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17"/>
            <p:cNvSpPr/>
            <p:nvPr/>
          </p:nvSpPr>
          <p:spPr>
            <a:xfrm>
              <a:off x="7930817"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17"/>
            <p:cNvSpPr/>
            <p:nvPr/>
          </p:nvSpPr>
          <p:spPr>
            <a:xfrm>
              <a:off x="7930817"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17"/>
            <p:cNvSpPr/>
            <p:nvPr/>
          </p:nvSpPr>
          <p:spPr>
            <a:xfrm>
              <a:off x="6894533"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17"/>
            <p:cNvSpPr/>
            <p:nvPr/>
          </p:nvSpPr>
          <p:spPr>
            <a:xfrm>
              <a:off x="6894533"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17"/>
            <p:cNvSpPr/>
            <p:nvPr/>
          </p:nvSpPr>
          <p:spPr>
            <a:xfrm>
              <a:off x="6894533"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6" name="Google Shape;2526;p17"/>
            <p:cNvSpPr/>
            <p:nvPr/>
          </p:nvSpPr>
          <p:spPr>
            <a:xfrm>
              <a:off x="6677408" y="2774329"/>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27" name="Google Shape;2527;p17"/>
            <p:cNvGrpSpPr/>
            <p:nvPr/>
          </p:nvGrpSpPr>
          <p:grpSpPr>
            <a:xfrm>
              <a:off x="6764433" y="3659363"/>
              <a:ext cx="86750" cy="325875"/>
              <a:chOff x="5752400" y="3659363"/>
              <a:chExt cx="86750" cy="325875"/>
            </a:xfrm>
          </p:grpSpPr>
          <p:sp>
            <p:nvSpPr>
              <p:cNvPr id="2528" name="Google Shape;2528;p17"/>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9" name="Google Shape;2529;p17"/>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0" name="Google Shape;2530;p17"/>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17"/>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17"/>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33" name="Google Shape;2533;p17"/>
            <p:cNvSpPr/>
            <p:nvPr/>
          </p:nvSpPr>
          <p:spPr>
            <a:xfrm>
              <a:off x="7941354"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17"/>
            <p:cNvSpPr/>
            <p:nvPr/>
          </p:nvSpPr>
          <p:spPr>
            <a:xfrm>
              <a:off x="7941354"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17"/>
            <p:cNvSpPr/>
            <p:nvPr/>
          </p:nvSpPr>
          <p:spPr>
            <a:xfrm>
              <a:off x="7941354"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17"/>
            <p:cNvSpPr/>
            <p:nvPr/>
          </p:nvSpPr>
          <p:spPr>
            <a:xfrm>
              <a:off x="7713396" y="2774329"/>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37" name="Google Shape;2537;p17"/>
            <p:cNvGrpSpPr/>
            <p:nvPr/>
          </p:nvGrpSpPr>
          <p:grpSpPr>
            <a:xfrm>
              <a:off x="7811254" y="3659363"/>
              <a:ext cx="86750" cy="325875"/>
              <a:chOff x="5752400" y="3659363"/>
              <a:chExt cx="86750" cy="325875"/>
            </a:xfrm>
          </p:grpSpPr>
          <p:sp>
            <p:nvSpPr>
              <p:cNvPr id="2538" name="Google Shape;2538;p17"/>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17"/>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17"/>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17"/>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17"/>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43" name="Google Shape;2543;p17"/>
            <p:cNvSpPr/>
            <p:nvPr/>
          </p:nvSpPr>
          <p:spPr>
            <a:xfrm>
              <a:off x="86495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17"/>
            <p:cNvSpPr/>
            <p:nvPr/>
          </p:nvSpPr>
          <p:spPr>
            <a:xfrm>
              <a:off x="86506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17"/>
            <p:cNvSpPr/>
            <p:nvPr/>
          </p:nvSpPr>
          <p:spPr>
            <a:xfrm>
              <a:off x="86495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17"/>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17"/>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17"/>
            <p:cNvSpPr/>
            <p:nvPr/>
          </p:nvSpPr>
          <p:spPr>
            <a:xfrm>
              <a:off x="7685713" y="1462425"/>
              <a:ext cx="956975" cy="43400"/>
            </a:xfrm>
            <a:custGeom>
              <a:avLst/>
              <a:gdLst/>
              <a:ahLst/>
              <a:cxnLst/>
              <a:rect l="l" t="t" r="r" b="b"/>
              <a:pathLst>
                <a:path w="38279" h="1736" extrusionOk="0">
                  <a:moveTo>
                    <a:pt x="0" y="1"/>
                  </a:moveTo>
                  <a:lnTo>
                    <a:pt x="0" y="1735"/>
                  </a:lnTo>
                  <a:lnTo>
                    <a:pt x="38278" y="1735"/>
                  </a:lnTo>
                  <a:lnTo>
                    <a:pt x="382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49" name="Google Shape;2549;p17"/>
            <p:cNvGrpSpPr/>
            <p:nvPr/>
          </p:nvGrpSpPr>
          <p:grpSpPr>
            <a:xfrm>
              <a:off x="7945900" y="1556900"/>
              <a:ext cx="338400" cy="963425"/>
              <a:chOff x="7945900" y="1556900"/>
              <a:chExt cx="338400" cy="963425"/>
            </a:xfrm>
          </p:grpSpPr>
          <p:sp>
            <p:nvSpPr>
              <p:cNvPr id="2550" name="Google Shape;2550;p17"/>
              <p:cNvSpPr/>
              <p:nvPr/>
            </p:nvSpPr>
            <p:spPr>
              <a:xfrm>
                <a:off x="7945900" y="1556900"/>
                <a:ext cx="338400" cy="963425"/>
              </a:xfrm>
              <a:custGeom>
                <a:avLst/>
                <a:gdLst/>
                <a:ahLst/>
                <a:cxnLst/>
                <a:rect l="l" t="t" r="r" b="b"/>
                <a:pathLst>
                  <a:path w="13536" h="38537" extrusionOk="0">
                    <a:moveTo>
                      <a:pt x="3058" y="0"/>
                    </a:moveTo>
                    <a:cubicBezTo>
                      <a:pt x="3029" y="0"/>
                      <a:pt x="2998" y="4"/>
                      <a:pt x="2968" y="11"/>
                    </a:cubicBezTo>
                    <a:lnTo>
                      <a:pt x="297" y="741"/>
                    </a:lnTo>
                    <a:cubicBezTo>
                      <a:pt x="115" y="787"/>
                      <a:pt x="0" y="992"/>
                      <a:pt x="46" y="1175"/>
                    </a:cubicBezTo>
                    <a:lnTo>
                      <a:pt x="10135" y="38289"/>
                    </a:lnTo>
                    <a:cubicBezTo>
                      <a:pt x="10171" y="38435"/>
                      <a:pt x="10310" y="38537"/>
                      <a:pt x="10458" y="38537"/>
                    </a:cubicBezTo>
                    <a:cubicBezTo>
                      <a:pt x="10495" y="38537"/>
                      <a:pt x="10532" y="38530"/>
                      <a:pt x="10569" y="38517"/>
                    </a:cubicBezTo>
                    <a:lnTo>
                      <a:pt x="13239" y="37786"/>
                    </a:lnTo>
                    <a:cubicBezTo>
                      <a:pt x="13445" y="37741"/>
                      <a:pt x="13536" y="37558"/>
                      <a:pt x="13490" y="37376"/>
                    </a:cubicBezTo>
                    <a:lnTo>
                      <a:pt x="3401" y="262"/>
                    </a:lnTo>
                    <a:cubicBezTo>
                      <a:pt x="3363" y="106"/>
                      <a:pt x="3225" y="0"/>
                      <a:pt x="30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17"/>
              <p:cNvSpPr/>
              <p:nvPr/>
            </p:nvSpPr>
            <p:spPr>
              <a:xfrm>
                <a:off x="7996675" y="1767725"/>
                <a:ext cx="287625" cy="752600"/>
              </a:xfrm>
              <a:custGeom>
                <a:avLst/>
                <a:gdLst/>
                <a:ahLst/>
                <a:cxnLst/>
                <a:rect l="l" t="t" r="r" b="b"/>
                <a:pathLst>
                  <a:path w="11505" h="30104" extrusionOk="0">
                    <a:moveTo>
                      <a:pt x="1" y="0"/>
                    </a:moveTo>
                    <a:lnTo>
                      <a:pt x="8104" y="29856"/>
                    </a:lnTo>
                    <a:cubicBezTo>
                      <a:pt x="8140" y="30002"/>
                      <a:pt x="8279" y="30104"/>
                      <a:pt x="8427" y="30104"/>
                    </a:cubicBezTo>
                    <a:cubicBezTo>
                      <a:pt x="8464" y="30104"/>
                      <a:pt x="8501" y="30097"/>
                      <a:pt x="8538" y="30084"/>
                    </a:cubicBezTo>
                    <a:lnTo>
                      <a:pt x="11208" y="29353"/>
                    </a:lnTo>
                    <a:cubicBezTo>
                      <a:pt x="11414" y="29308"/>
                      <a:pt x="11505" y="29125"/>
                      <a:pt x="11459" y="28943"/>
                    </a:cubicBezTo>
                    <a:lnTo>
                      <a:pt x="6917" y="12212"/>
                    </a:lnTo>
                    <a:cubicBezTo>
                      <a:pt x="6712" y="11961"/>
                      <a:pt x="6483" y="11732"/>
                      <a:pt x="6278" y="11481"/>
                    </a:cubicBezTo>
                    <a:cubicBezTo>
                      <a:pt x="3539" y="8103"/>
                      <a:pt x="1507" y="4131"/>
                      <a:pt x="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2" name="Google Shape;2552;p17"/>
            <p:cNvGrpSpPr/>
            <p:nvPr/>
          </p:nvGrpSpPr>
          <p:grpSpPr>
            <a:xfrm>
              <a:off x="7727350" y="1570850"/>
              <a:ext cx="217425" cy="956975"/>
              <a:chOff x="7727350" y="1570850"/>
              <a:chExt cx="217425" cy="956975"/>
            </a:xfrm>
          </p:grpSpPr>
          <p:sp>
            <p:nvSpPr>
              <p:cNvPr id="2553" name="Google Shape;2553;p17"/>
              <p:cNvSpPr/>
              <p:nvPr/>
            </p:nvSpPr>
            <p:spPr>
              <a:xfrm>
                <a:off x="7727350" y="1570850"/>
                <a:ext cx="217425" cy="956975"/>
              </a:xfrm>
              <a:custGeom>
                <a:avLst/>
                <a:gdLst/>
                <a:ahLst/>
                <a:cxnLst/>
                <a:rect l="l" t="t" r="r" b="b"/>
                <a:pathLst>
                  <a:path w="8697" h="38279" extrusionOk="0">
                    <a:moveTo>
                      <a:pt x="343" y="0"/>
                    </a:moveTo>
                    <a:cubicBezTo>
                      <a:pt x="160" y="0"/>
                      <a:pt x="0" y="160"/>
                      <a:pt x="0" y="343"/>
                    </a:cubicBezTo>
                    <a:lnTo>
                      <a:pt x="0" y="37936"/>
                    </a:lnTo>
                    <a:cubicBezTo>
                      <a:pt x="0" y="38141"/>
                      <a:pt x="160" y="38278"/>
                      <a:pt x="343" y="38278"/>
                    </a:cubicBezTo>
                    <a:lnTo>
                      <a:pt x="8354" y="38278"/>
                    </a:lnTo>
                    <a:cubicBezTo>
                      <a:pt x="8537" y="38278"/>
                      <a:pt x="8697" y="38141"/>
                      <a:pt x="8697" y="37936"/>
                    </a:cubicBezTo>
                    <a:lnTo>
                      <a:pt x="8697" y="343"/>
                    </a:lnTo>
                    <a:cubicBezTo>
                      <a:pt x="8697" y="160"/>
                      <a:pt x="8537" y="0"/>
                      <a:pt x="835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17"/>
              <p:cNvSpPr/>
              <p:nvPr/>
            </p:nvSpPr>
            <p:spPr>
              <a:xfrm>
                <a:off x="7727350" y="1736325"/>
                <a:ext cx="217425" cy="791500"/>
              </a:xfrm>
              <a:custGeom>
                <a:avLst/>
                <a:gdLst/>
                <a:ahLst/>
                <a:cxnLst/>
                <a:rect l="l" t="t" r="r" b="b"/>
                <a:pathLst>
                  <a:path w="8697" h="31660" extrusionOk="0">
                    <a:moveTo>
                      <a:pt x="8697" y="1"/>
                    </a:moveTo>
                    <a:cubicBezTo>
                      <a:pt x="7464" y="3447"/>
                      <a:pt x="6003" y="6825"/>
                      <a:pt x="4497" y="10181"/>
                    </a:cubicBezTo>
                    <a:cubicBezTo>
                      <a:pt x="3652" y="12075"/>
                      <a:pt x="2854" y="13993"/>
                      <a:pt x="2032" y="15910"/>
                    </a:cubicBezTo>
                    <a:cubicBezTo>
                      <a:pt x="1416" y="17416"/>
                      <a:pt x="776" y="18900"/>
                      <a:pt x="0" y="20315"/>
                    </a:cubicBezTo>
                    <a:lnTo>
                      <a:pt x="0" y="31317"/>
                    </a:lnTo>
                    <a:cubicBezTo>
                      <a:pt x="0" y="31522"/>
                      <a:pt x="160" y="31659"/>
                      <a:pt x="343" y="31659"/>
                    </a:cubicBezTo>
                    <a:lnTo>
                      <a:pt x="8354" y="31659"/>
                    </a:lnTo>
                    <a:cubicBezTo>
                      <a:pt x="8537" y="31659"/>
                      <a:pt x="8697" y="31522"/>
                      <a:pt x="8697" y="31317"/>
                    </a:cubicBezTo>
                    <a:lnTo>
                      <a:pt x="8697"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5" name="Google Shape;2555;p17"/>
            <p:cNvGrpSpPr/>
            <p:nvPr/>
          </p:nvGrpSpPr>
          <p:grpSpPr>
            <a:xfrm>
              <a:off x="7997825" y="766250"/>
              <a:ext cx="338425" cy="696200"/>
              <a:chOff x="7997825" y="766250"/>
              <a:chExt cx="338425" cy="696200"/>
            </a:xfrm>
          </p:grpSpPr>
          <p:sp>
            <p:nvSpPr>
              <p:cNvPr id="2556" name="Google Shape;2556;p17"/>
              <p:cNvSpPr/>
              <p:nvPr/>
            </p:nvSpPr>
            <p:spPr>
              <a:xfrm>
                <a:off x="8203825" y="902375"/>
                <a:ext cx="96450" cy="548204"/>
              </a:xfrm>
              <a:custGeom>
                <a:avLst/>
                <a:gdLst/>
                <a:ahLst/>
                <a:cxnLst/>
                <a:rect l="l" t="t" r="r" b="b"/>
                <a:pathLst>
                  <a:path w="3858" h="24081" extrusionOk="0">
                    <a:moveTo>
                      <a:pt x="2215" y="0"/>
                    </a:moveTo>
                    <a:lnTo>
                      <a:pt x="1" y="23784"/>
                    </a:lnTo>
                    <a:cubicBezTo>
                      <a:pt x="1" y="23875"/>
                      <a:pt x="69" y="23944"/>
                      <a:pt x="137" y="23967"/>
                    </a:cubicBezTo>
                    <a:lnTo>
                      <a:pt x="1484" y="24081"/>
                    </a:lnTo>
                    <a:cubicBezTo>
                      <a:pt x="1575" y="24081"/>
                      <a:pt x="1644" y="24035"/>
                      <a:pt x="1644" y="23944"/>
                    </a:cubicBezTo>
                    <a:lnTo>
                      <a:pt x="3858" y="160"/>
                    </a:lnTo>
                    <a:lnTo>
                      <a:pt x="2215" y="0"/>
                    </a:lnTo>
                    <a:close/>
                  </a:path>
                </a:pathLst>
              </a:custGeom>
              <a:solidFill>
                <a:srgbClr val="C7C7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7" name="Google Shape;2557;p17"/>
              <p:cNvSpPr/>
              <p:nvPr/>
            </p:nvSpPr>
            <p:spPr>
              <a:xfrm>
                <a:off x="8002400" y="774825"/>
                <a:ext cx="164925" cy="595325"/>
              </a:xfrm>
              <a:custGeom>
                <a:avLst/>
                <a:gdLst/>
                <a:ahLst/>
                <a:cxnLst/>
                <a:rect l="l" t="t" r="r" b="b"/>
                <a:pathLst>
                  <a:path w="6597" h="23813" extrusionOk="0">
                    <a:moveTo>
                      <a:pt x="1621" y="0"/>
                    </a:moveTo>
                    <a:lnTo>
                      <a:pt x="0" y="342"/>
                    </a:lnTo>
                    <a:lnTo>
                      <a:pt x="4953" y="23693"/>
                    </a:lnTo>
                    <a:cubicBezTo>
                      <a:pt x="4972" y="23768"/>
                      <a:pt x="5023" y="23813"/>
                      <a:pt x="5091" y="23813"/>
                    </a:cubicBezTo>
                    <a:cubicBezTo>
                      <a:pt x="5105" y="23813"/>
                      <a:pt x="5120" y="23811"/>
                      <a:pt x="5136" y="23807"/>
                    </a:cubicBezTo>
                    <a:lnTo>
                      <a:pt x="6460" y="23533"/>
                    </a:lnTo>
                    <a:cubicBezTo>
                      <a:pt x="6528" y="23510"/>
                      <a:pt x="6597" y="23442"/>
                      <a:pt x="6574" y="23350"/>
                    </a:cubicBezTo>
                    <a:lnTo>
                      <a:pt x="1621" y="0"/>
                    </a:lnTo>
                    <a:close/>
                  </a:path>
                </a:pathLst>
              </a:custGeom>
              <a:solidFill>
                <a:srgbClr val="B9B9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Google Shape;2558;p17"/>
              <p:cNvSpPr/>
              <p:nvPr/>
            </p:nvSpPr>
            <p:spPr>
              <a:xfrm>
                <a:off x="7997825" y="769100"/>
                <a:ext cx="81050" cy="168950"/>
              </a:xfrm>
              <a:custGeom>
                <a:avLst/>
                <a:gdLst/>
                <a:ahLst/>
                <a:cxnLst/>
                <a:rect l="l" t="t" r="r" b="b"/>
                <a:pathLst>
                  <a:path w="3242" h="6758" extrusionOk="0">
                    <a:moveTo>
                      <a:pt x="1758" y="1"/>
                    </a:moveTo>
                    <a:lnTo>
                      <a:pt x="138" y="343"/>
                    </a:lnTo>
                    <a:cubicBezTo>
                      <a:pt x="46" y="366"/>
                      <a:pt x="1" y="457"/>
                      <a:pt x="23" y="526"/>
                    </a:cubicBezTo>
                    <a:lnTo>
                      <a:pt x="1347" y="6757"/>
                    </a:lnTo>
                    <a:lnTo>
                      <a:pt x="3242" y="6369"/>
                    </a:lnTo>
                    <a:lnTo>
                      <a:pt x="1918" y="115"/>
                    </a:lnTo>
                    <a:cubicBezTo>
                      <a:pt x="1918" y="47"/>
                      <a:pt x="1827" y="1"/>
                      <a:pt x="17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17"/>
              <p:cNvSpPr/>
              <p:nvPr/>
            </p:nvSpPr>
            <p:spPr>
              <a:xfrm>
                <a:off x="7998400" y="769100"/>
                <a:ext cx="80475" cy="168950"/>
              </a:xfrm>
              <a:custGeom>
                <a:avLst/>
                <a:gdLst/>
                <a:ahLst/>
                <a:cxnLst/>
                <a:rect l="l" t="t" r="r" b="b"/>
                <a:pathLst>
                  <a:path w="3219" h="6758" extrusionOk="0">
                    <a:moveTo>
                      <a:pt x="1735" y="1"/>
                    </a:moveTo>
                    <a:lnTo>
                      <a:pt x="115" y="343"/>
                    </a:lnTo>
                    <a:cubicBezTo>
                      <a:pt x="46" y="366"/>
                      <a:pt x="0" y="435"/>
                      <a:pt x="0" y="480"/>
                    </a:cubicBezTo>
                    <a:cubicBezTo>
                      <a:pt x="777" y="1348"/>
                      <a:pt x="1553" y="2238"/>
                      <a:pt x="1963" y="3333"/>
                    </a:cubicBezTo>
                    <a:cubicBezTo>
                      <a:pt x="2374" y="4497"/>
                      <a:pt x="2283" y="5844"/>
                      <a:pt x="1393" y="6757"/>
                    </a:cubicBezTo>
                    <a:lnTo>
                      <a:pt x="3219" y="6369"/>
                    </a:lnTo>
                    <a:lnTo>
                      <a:pt x="1895" y="115"/>
                    </a:lnTo>
                    <a:cubicBezTo>
                      <a:pt x="1895" y="47"/>
                      <a:pt x="1804" y="1"/>
                      <a:pt x="1735"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17"/>
              <p:cNvSpPr/>
              <p:nvPr/>
            </p:nvSpPr>
            <p:spPr>
              <a:xfrm>
                <a:off x="8011175" y="838575"/>
                <a:ext cx="34050" cy="76375"/>
              </a:xfrm>
              <a:custGeom>
                <a:avLst/>
                <a:gdLst/>
                <a:ahLst/>
                <a:cxnLst/>
                <a:rect l="l" t="t" r="r" b="b"/>
                <a:pathLst>
                  <a:path w="1362" h="3055" extrusionOk="0">
                    <a:moveTo>
                      <a:pt x="562" y="1"/>
                    </a:moveTo>
                    <a:cubicBezTo>
                      <a:pt x="297" y="1"/>
                      <a:pt x="1" y="212"/>
                      <a:pt x="83" y="554"/>
                    </a:cubicBezTo>
                    <a:cubicBezTo>
                      <a:pt x="197" y="942"/>
                      <a:pt x="311" y="1330"/>
                      <a:pt x="425" y="1718"/>
                    </a:cubicBezTo>
                    <a:cubicBezTo>
                      <a:pt x="539" y="2106"/>
                      <a:pt x="608" y="2700"/>
                      <a:pt x="882" y="2997"/>
                    </a:cubicBezTo>
                    <a:cubicBezTo>
                      <a:pt x="922" y="3037"/>
                      <a:pt x="970" y="3054"/>
                      <a:pt x="1018" y="3054"/>
                    </a:cubicBezTo>
                    <a:cubicBezTo>
                      <a:pt x="1107" y="3054"/>
                      <a:pt x="1195" y="2994"/>
                      <a:pt x="1224" y="2905"/>
                    </a:cubicBezTo>
                    <a:cubicBezTo>
                      <a:pt x="1361" y="2517"/>
                      <a:pt x="1179" y="1924"/>
                      <a:pt x="1110" y="1513"/>
                    </a:cubicBezTo>
                    <a:cubicBezTo>
                      <a:pt x="1064" y="1125"/>
                      <a:pt x="996" y="714"/>
                      <a:pt x="927" y="303"/>
                    </a:cubicBezTo>
                    <a:cubicBezTo>
                      <a:pt x="900" y="94"/>
                      <a:pt x="738" y="1"/>
                      <a:pt x="562"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17"/>
              <p:cNvSpPr/>
              <p:nvPr/>
            </p:nvSpPr>
            <p:spPr>
              <a:xfrm>
                <a:off x="8252325" y="774250"/>
                <a:ext cx="66225" cy="167225"/>
              </a:xfrm>
              <a:custGeom>
                <a:avLst/>
                <a:gdLst/>
                <a:ahLst/>
                <a:cxnLst/>
                <a:rect l="l" t="t" r="r" b="b"/>
                <a:pathLst>
                  <a:path w="2649" h="6689" extrusionOk="0">
                    <a:moveTo>
                      <a:pt x="868" y="1"/>
                    </a:moveTo>
                    <a:cubicBezTo>
                      <a:pt x="777" y="1"/>
                      <a:pt x="708" y="69"/>
                      <a:pt x="708" y="138"/>
                    </a:cubicBezTo>
                    <a:lnTo>
                      <a:pt x="1" y="6483"/>
                    </a:lnTo>
                    <a:lnTo>
                      <a:pt x="1941" y="6689"/>
                    </a:lnTo>
                    <a:lnTo>
                      <a:pt x="2648" y="366"/>
                    </a:lnTo>
                    <a:cubicBezTo>
                      <a:pt x="2648" y="275"/>
                      <a:pt x="2603" y="206"/>
                      <a:pt x="2512" y="183"/>
                    </a:cubicBezTo>
                    <a:lnTo>
                      <a:pt x="8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17"/>
              <p:cNvSpPr/>
              <p:nvPr/>
            </p:nvSpPr>
            <p:spPr>
              <a:xfrm>
                <a:off x="8254050" y="774250"/>
                <a:ext cx="64500" cy="167225"/>
              </a:xfrm>
              <a:custGeom>
                <a:avLst/>
                <a:gdLst/>
                <a:ahLst/>
                <a:cxnLst/>
                <a:rect l="l" t="t" r="r" b="b"/>
                <a:pathLst>
                  <a:path w="2580" h="6689" extrusionOk="0">
                    <a:moveTo>
                      <a:pt x="799" y="1"/>
                    </a:moveTo>
                    <a:cubicBezTo>
                      <a:pt x="731" y="1"/>
                      <a:pt x="685" y="46"/>
                      <a:pt x="662" y="115"/>
                    </a:cubicBezTo>
                    <a:cubicBezTo>
                      <a:pt x="1119" y="1165"/>
                      <a:pt x="1575" y="2238"/>
                      <a:pt x="1621" y="3425"/>
                    </a:cubicBezTo>
                    <a:cubicBezTo>
                      <a:pt x="1644" y="4657"/>
                      <a:pt x="1119" y="5912"/>
                      <a:pt x="0" y="6483"/>
                    </a:cubicBezTo>
                    <a:lnTo>
                      <a:pt x="1872" y="6689"/>
                    </a:lnTo>
                    <a:lnTo>
                      <a:pt x="2579" y="366"/>
                    </a:lnTo>
                    <a:cubicBezTo>
                      <a:pt x="2579" y="275"/>
                      <a:pt x="2534" y="206"/>
                      <a:pt x="2443" y="183"/>
                    </a:cubicBezTo>
                    <a:lnTo>
                      <a:pt x="79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17"/>
              <p:cNvSpPr/>
              <p:nvPr/>
            </p:nvSpPr>
            <p:spPr>
              <a:xfrm>
                <a:off x="8258050" y="830925"/>
                <a:ext cx="27250" cy="77075"/>
              </a:xfrm>
              <a:custGeom>
                <a:avLst/>
                <a:gdLst/>
                <a:ahLst/>
                <a:cxnLst/>
                <a:rect l="l" t="t" r="r" b="b"/>
                <a:pathLst>
                  <a:path w="1090" h="3083" extrusionOk="0">
                    <a:moveTo>
                      <a:pt x="593" y="1"/>
                    </a:moveTo>
                    <a:cubicBezTo>
                      <a:pt x="386" y="1"/>
                      <a:pt x="181" y="135"/>
                      <a:pt x="160" y="427"/>
                    </a:cubicBezTo>
                    <a:cubicBezTo>
                      <a:pt x="160" y="815"/>
                      <a:pt x="137" y="1180"/>
                      <a:pt x="114" y="1568"/>
                    </a:cubicBezTo>
                    <a:cubicBezTo>
                      <a:pt x="91" y="2002"/>
                      <a:pt x="0" y="2527"/>
                      <a:pt x="137" y="2937"/>
                    </a:cubicBezTo>
                    <a:cubicBezTo>
                      <a:pt x="163" y="3029"/>
                      <a:pt x="248" y="3083"/>
                      <a:pt x="334" y="3083"/>
                    </a:cubicBezTo>
                    <a:cubicBezTo>
                      <a:pt x="398" y="3083"/>
                      <a:pt x="463" y="3052"/>
                      <a:pt x="502" y="2983"/>
                    </a:cubicBezTo>
                    <a:cubicBezTo>
                      <a:pt x="730" y="2618"/>
                      <a:pt x="753" y="2093"/>
                      <a:pt x="822" y="1682"/>
                    </a:cubicBezTo>
                    <a:lnTo>
                      <a:pt x="1027" y="541"/>
                    </a:lnTo>
                    <a:cubicBezTo>
                      <a:pt x="1089" y="193"/>
                      <a:pt x="840" y="1"/>
                      <a:pt x="593"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17"/>
              <p:cNvSpPr/>
              <p:nvPr/>
            </p:nvSpPr>
            <p:spPr>
              <a:xfrm>
                <a:off x="8149625" y="772525"/>
                <a:ext cx="124975" cy="600325"/>
              </a:xfrm>
              <a:custGeom>
                <a:avLst/>
                <a:gdLst/>
                <a:ahLst/>
                <a:cxnLst/>
                <a:rect l="l" t="t" r="r" b="b"/>
                <a:pathLst>
                  <a:path w="4999" h="24013" extrusionOk="0">
                    <a:moveTo>
                      <a:pt x="1644" y="1"/>
                    </a:moveTo>
                    <a:lnTo>
                      <a:pt x="0" y="229"/>
                    </a:lnTo>
                    <a:lnTo>
                      <a:pt x="3356" y="23876"/>
                    </a:lnTo>
                    <a:cubicBezTo>
                      <a:pt x="3378" y="23967"/>
                      <a:pt x="3447" y="24013"/>
                      <a:pt x="3538" y="24013"/>
                    </a:cubicBezTo>
                    <a:lnTo>
                      <a:pt x="4862" y="23808"/>
                    </a:lnTo>
                    <a:cubicBezTo>
                      <a:pt x="4953" y="23808"/>
                      <a:pt x="4999" y="23716"/>
                      <a:pt x="4999" y="23648"/>
                    </a:cubicBezTo>
                    <a:lnTo>
                      <a:pt x="1644" y="1"/>
                    </a:lnTo>
                    <a:close/>
                  </a:path>
                </a:pathLst>
              </a:custGeom>
              <a:solidFill>
                <a:srgbClr val="B9B9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17"/>
              <p:cNvSpPr/>
              <p:nvPr/>
            </p:nvSpPr>
            <p:spPr>
              <a:xfrm>
                <a:off x="8145625" y="766825"/>
                <a:ext cx="70775" cy="167800"/>
              </a:xfrm>
              <a:custGeom>
                <a:avLst/>
                <a:gdLst/>
                <a:ahLst/>
                <a:cxnLst/>
                <a:rect l="l" t="t" r="r" b="b"/>
                <a:pathLst>
                  <a:path w="2831" h="6712" extrusionOk="0">
                    <a:moveTo>
                      <a:pt x="1781" y="1"/>
                    </a:moveTo>
                    <a:lnTo>
                      <a:pt x="137" y="229"/>
                    </a:lnTo>
                    <a:cubicBezTo>
                      <a:pt x="46" y="252"/>
                      <a:pt x="0" y="320"/>
                      <a:pt x="0" y="411"/>
                    </a:cubicBezTo>
                    <a:lnTo>
                      <a:pt x="913" y="6711"/>
                    </a:lnTo>
                    <a:lnTo>
                      <a:pt x="2831" y="6437"/>
                    </a:lnTo>
                    <a:lnTo>
                      <a:pt x="1941" y="138"/>
                    </a:lnTo>
                    <a:cubicBezTo>
                      <a:pt x="1941" y="46"/>
                      <a:pt x="1849" y="1"/>
                      <a:pt x="17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17"/>
              <p:cNvSpPr/>
              <p:nvPr/>
            </p:nvSpPr>
            <p:spPr>
              <a:xfrm>
                <a:off x="8146200" y="766825"/>
                <a:ext cx="70200" cy="167800"/>
              </a:xfrm>
              <a:custGeom>
                <a:avLst/>
                <a:gdLst/>
                <a:ahLst/>
                <a:cxnLst/>
                <a:rect l="l" t="t" r="r" b="b"/>
                <a:pathLst>
                  <a:path w="2808" h="6712" extrusionOk="0">
                    <a:moveTo>
                      <a:pt x="1758" y="1"/>
                    </a:moveTo>
                    <a:lnTo>
                      <a:pt x="114" y="229"/>
                    </a:lnTo>
                    <a:cubicBezTo>
                      <a:pt x="46" y="252"/>
                      <a:pt x="0" y="297"/>
                      <a:pt x="0" y="366"/>
                    </a:cubicBezTo>
                    <a:cubicBezTo>
                      <a:pt x="708" y="1279"/>
                      <a:pt x="1415" y="2215"/>
                      <a:pt x="1758" y="3333"/>
                    </a:cubicBezTo>
                    <a:cubicBezTo>
                      <a:pt x="2100" y="4543"/>
                      <a:pt x="1918" y="5867"/>
                      <a:pt x="959" y="6711"/>
                    </a:cubicBezTo>
                    <a:lnTo>
                      <a:pt x="2808" y="6437"/>
                    </a:lnTo>
                    <a:lnTo>
                      <a:pt x="1918" y="138"/>
                    </a:lnTo>
                    <a:cubicBezTo>
                      <a:pt x="1918" y="46"/>
                      <a:pt x="1826" y="1"/>
                      <a:pt x="1758"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17"/>
              <p:cNvSpPr/>
              <p:nvPr/>
            </p:nvSpPr>
            <p:spPr>
              <a:xfrm>
                <a:off x="8154575" y="835125"/>
                <a:ext cx="29300" cy="77050"/>
              </a:xfrm>
              <a:custGeom>
                <a:avLst/>
                <a:gdLst/>
                <a:ahLst/>
                <a:cxnLst/>
                <a:rect l="l" t="t" r="r" b="b"/>
                <a:pathLst>
                  <a:path w="1172" h="3082" extrusionOk="0">
                    <a:moveTo>
                      <a:pt x="509" y="0"/>
                    </a:moveTo>
                    <a:cubicBezTo>
                      <a:pt x="256" y="0"/>
                      <a:pt x="1" y="194"/>
                      <a:pt x="76" y="533"/>
                    </a:cubicBezTo>
                    <a:cubicBezTo>
                      <a:pt x="145" y="921"/>
                      <a:pt x="236" y="1286"/>
                      <a:pt x="304" y="1674"/>
                    </a:cubicBezTo>
                    <a:cubicBezTo>
                      <a:pt x="396" y="2085"/>
                      <a:pt x="441" y="2610"/>
                      <a:pt x="670" y="2975"/>
                    </a:cubicBezTo>
                    <a:cubicBezTo>
                      <a:pt x="711" y="3047"/>
                      <a:pt x="780" y="3082"/>
                      <a:pt x="847" y="3082"/>
                    </a:cubicBezTo>
                    <a:cubicBezTo>
                      <a:pt x="929" y="3082"/>
                      <a:pt x="1010" y="3030"/>
                      <a:pt x="1035" y="2929"/>
                    </a:cubicBezTo>
                    <a:cubicBezTo>
                      <a:pt x="1172" y="2518"/>
                      <a:pt x="1058" y="1993"/>
                      <a:pt x="1012" y="1560"/>
                    </a:cubicBezTo>
                    <a:cubicBezTo>
                      <a:pt x="989" y="1195"/>
                      <a:pt x="966" y="806"/>
                      <a:pt x="943" y="418"/>
                    </a:cubicBezTo>
                    <a:cubicBezTo>
                      <a:pt x="923" y="130"/>
                      <a:pt x="717" y="0"/>
                      <a:pt x="509" y="0"/>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17"/>
              <p:cNvSpPr/>
              <p:nvPr/>
            </p:nvSpPr>
            <p:spPr>
              <a:xfrm>
                <a:off x="8161600" y="771400"/>
                <a:ext cx="96450" cy="602025"/>
              </a:xfrm>
              <a:custGeom>
                <a:avLst/>
                <a:gdLst/>
                <a:ahLst/>
                <a:cxnLst/>
                <a:rect l="l" t="t" r="r" b="b"/>
                <a:pathLst>
                  <a:path w="3858" h="24081" extrusionOk="0">
                    <a:moveTo>
                      <a:pt x="2215" y="0"/>
                    </a:moveTo>
                    <a:lnTo>
                      <a:pt x="1" y="23784"/>
                    </a:lnTo>
                    <a:cubicBezTo>
                      <a:pt x="1" y="23875"/>
                      <a:pt x="69" y="23944"/>
                      <a:pt x="137" y="23967"/>
                    </a:cubicBezTo>
                    <a:lnTo>
                      <a:pt x="1484" y="24081"/>
                    </a:lnTo>
                    <a:cubicBezTo>
                      <a:pt x="1575" y="24081"/>
                      <a:pt x="1644" y="24035"/>
                      <a:pt x="1644" y="23944"/>
                    </a:cubicBezTo>
                    <a:lnTo>
                      <a:pt x="3858" y="160"/>
                    </a:lnTo>
                    <a:lnTo>
                      <a:pt x="2215" y="0"/>
                    </a:lnTo>
                    <a:close/>
                  </a:path>
                </a:pathLst>
              </a:custGeom>
              <a:solidFill>
                <a:srgbClr val="C7C7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17"/>
              <p:cNvSpPr/>
              <p:nvPr/>
            </p:nvSpPr>
            <p:spPr>
              <a:xfrm>
                <a:off x="8198700" y="766250"/>
                <a:ext cx="63350" cy="166650"/>
              </a:xfrm>
              <a:custGeom>
                <a:avLst/>
                <a:gdLst/>
                <a:ahLst/>
                <a:cxnLst/>
                <a:rect l="l" t="t" r="r" b="b"/>
                <a:pathLst>
                  <a:path w="2534" h="6666" extrusionOk="0">
                    <a:moveTo>
                      <a:pt x="753" y="1"/>
                    </a:moveTo>
                    <a:cubicBezTo>
                      <a:pt x="662" y="1"/>
                      <a:pt x="594" y="46"/>
                      <a:pt x="594" y="138"/>
                    </a:cubicBezTo>
                    <a:lnTo>
                      <a:pt x="0" y="6483"/>
                    </a:lnTo>
                    <a:lnTo>
                      <a:pt x="1940" y="6666"/>
                    </a:lnTo>
                    <a:lnTo>
                      <a:pt x="2534" y="320"/>
                    </a:lnTo>
                    <a:cubicBezTo>
                      <a:pt x="2534" y="229"/>
                      <a:pt x="2488" y="161"/>
                      <a:pt x="2397" y="161"/>
                    </a:cubicBezTo>
                    <a:lnTo>
                      <a:pt x="7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17"/>
              <p:cNvSpPr/>
              <p:nvPr/>
            </p:nvSpPr>
            <p:spPr>
              <a:xfrm>
                <a:off x="8200400" y="766250"/>
                <a:ext cx="61650" cy="166650"/>
              </a:xfrm>
              <a:custGeom>
                <a:avLst/>
                <a:gdLst/>
                <a:ahLst/>
                <a:cxnLst/>
                <a:rect l="l" t="t" r="r" b="b"/>
                <a:pathLst>
                  <a:path w="2466" h="6666" extrusionOk="0">
                    <a:moveTo>
                      <a:pt x="685" y="1"/>
                    </a:moveTo>
                    <a:cubicBezTo>
                      <a:pt x="617" y="1"/>
                      <a:pt x="571" y="46"/>
                      <a:pt x="548" y="92"/>
                    </a:cubicBezTo>
                    <a:cubicBezTo>
                      <a:pt x="1028" y="1165"/>
                      <a:pt x="1507" y="2215"/>
                      <a:pt x="1553" y="3402"/>
                    </a:cubicBezTo>
                    <a:cubicBezTo>
                      <a:pt x="1621" y="4634"/>
                      <a:pt x="1119" y="5890"/>
                      <a:pt x="1" y="6483"/>
                    </a:cubicBezTo>
                    <a:lnTo>
                      <a:pt x="1872" y="6666"/>
                    </a:lnTo>
                    <a:lnTo>
                      <a:pt x="2466" y="320"/>
                    </a:lnTo>
                    <a:cubicBezTo>
                      <a:pt x="2466" y="229"/>
                      <a:pt x="2420" y="161"/>
                      <a:pt x="2329" y="161"/>
                    </a:cubicBezTo>
                    <a:lnTo>
                      <a:pt x="68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17"/>
              <p:cNvSpPr/>
              <p:nvPr/>
            </p:nvSpPr>
            <p:spPr>
              <a:xfrm>
                <a:off x="8203825" y="830775"/>
                <a:ext cx="26375" cy="77225"/>
              </a:xfrm>
              <a:custGeom>
                <a:avLst/>
                <a:gdLst/>
                <a:ahLst/>
                <a:cxnLst/>
                <a:rect l="l" t="t" r="r" b="b"/>
                <a:pathLst>
                  <a:path w="1055" h="3089" extrusionOk="0">
                    <a:moveTo>
                      <a:pt x="552" y="1"/>
                    </a:moveTo>
                    <a:cubicBezTo>
                      <a:pt x="347" y="1"/>
                      <a:pt x="148" y="130"/>
                      <a:pt x="138" y="410"/>
                    </a:cubicBezTo>
                    <a:cubicBezTo>
                      <a:pt x="138" y="798"/>
                      <a:pt x="115" y="1186"/>
                      <a:pt x="115" y="1574"/>
                    </a:cubicBezTo>
                    <a:cubicBezTo>
                      <a:pt x="92" y="2008"/>
                      <a:pt x="1" y="2533"/>
                      <a:pt x="160" y="2943"/>
                    </a:cubicBezTo>
                    <a:cubicBezTo>
                      <a:pt x="186" y="3035"/>
                      <a:pt x="272" y="3089"/>
                      <a:pt x="357" y="3089"/>
                    </a:cubicBezTo>
                    <a:cubicBezTo>
                      <a:pt x="422" y="3089"/>
                      <a:pt x="486" y="3058"/>
                      <a:pt x="526" y="2989"/>
                    </a:cubicBezTo>
                    <a:cubicBezTo>
                      <a:pt x="731" y="2624"/>
                      <a:pt x="754" y="2099"/>
                      <a:pt x="822" y="1665"/>
                    </a:cubicBezTo>
                    <a:cubicBezTo>
                      <a:pt x="868" y="1300"/>
                      <a:pt x="936" y="912"/>
                      <a:pt x="1005" y="524"/>
                    </a:cubicBezTo>
                    <a:cubicBezTo>
                      <a:pt x="1055" y="188"/>
                      <a:pt x="799" y="1"/>
                      <a:pt x="552"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17"/>
              <p:cNvSpPr/>
              <p:nvPr/>
            </p:nvSpPr>
            <p:spPr>
              <a:xfrm>
                <a:off x="8057175" y="771400"/>
                <a:ext cx="82200" cy="602150"/>
              </a:xfrm>
              <a:custGeom>
                <a:avLst/>
                <a:gdLst/>
                <a:ahLst/>
                <a:cxnLst/>
                <a:rect l="l" t="t" r="r" b="b"/>
                <a:pathLst>
                  <a:path w="3288" h="24086" extrusionOk="0">
                    <a:moveTo>
                      <a:pt x="1644" y="0"/>
                    </a:moveTo>
                    <a:lnTo>
                      <a:pt x="23" y="23830"/>
                    </a:lnTo>
                    <a:cubicBezTo>
                      <a:pt x="1" y="23921"/>
                      <a:pt x="69" y="23990"/>
                      <a:pt x="160" y="23990"/>
                    </a:cubicBezTo>
                    <a:lnTo>
                      <a:pt x="1507" y="24081"/>
                    </a:lnTo>
                    <a:cubicBezTo>
                      <a:pt x="1519" y="24084"/>
                      <a:pt x="1531" y="24085"/>
                      <a:pt x="1542" y="24085"/>
                    </a:cubicBezTo>
                    <a:cubicBezTo>
                      <a:pt x="1615" y="24085"/>
                      <a:pt x="1667" y="24023"/>
                      <a:pt x="1667" y="23944"/>
                    </a:cubicBezTo>
                    <a:lnTo>
                      <a:pt x="3287" y="114"/>
                    </a:lnTo>
                    <a:lnTo>
                      <a:pt x="1644" y="0"/>
                    </a:lnTo>
                    <a:close/>
                  </a:path>
                </a:pathLst>
              </a:custGeom>
              <a:solidFill>
                <a:srgbClr val="C7C7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17"/>
              <p:cNvSpPr/>
              <p:nvPr/>
            </p:nvSpPr>
            <p:spPr>
              <a:xfrm>
                <a:off x="8083425" y="766250"/>
                <a:ext cx="59950" cy="165525"/>
              </a:xfrm>
              <a:custGeom>
                <a:avLst/>
                <a:gdLst/>
                <a:ahLst/>
                <a:cxnLst/>
                <a:rect l="l" t="t" r="r" b="b"/>
                <a:pathLst>
                  <a:path w="2398" h="6621" extrusionOk="0">
                    <a:moveTo>
                      <a:pt x="594" y="1"/>
                    </a:moveTo>
                    <a:cubicBezTo>
                      <a:pt x="525" y="1"/>
                      <a:pt x="457" y="46"/>
                      <a:pt x="434" y="138"/>
                    </a:cubicBezTo>
                    <a:lnTo>
                      <a:pt x="0" y="6506"/>
                    </a:lnTo>
                    <a:lnTo>
                      <a:pt x="1963" y="6620"/>
                    </a:lnTo>
                    <a:lnTo>
                      <a:pt x="2397" y="275"/>
                    </a:lnTo>
                    <a:cubicBezTo>
                      <a:pt x="2397" y="183"/>
                      <a:pt x="2329" y="115"/>
                      <a:pt x="2260" y="115"/>
                    </a:cubicBezTo>
                    <a:lnTo>
                      <a:pt x="5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17"/>
              <p:cNvSpPr/>
              <p:nvPr/>
            </p:nvSpPr>
            <p:spPr>
              <a:xfrm>
                <a:off x="8085700" y="766250"/>
                <a:ext cx="57675" cy="165525"/>
              </a:xfrm>
              <a:custGeom>
                <a:avLst/>
                <a:gdLst/>
                <a:ahLst/>
                <a:cxnLst/>
                <a:rect l="l" t="t" r="r" b="b"/>
                <a:pathLst>
                  <a:path w="2307" h="6621" extrusionOk="0">
                    <a:moveTo>
                      <a:pt x="503" y="1"/>
                    </a:moveTo>
                    <a:cubicBezTo>
                      <a:pt x="434" y="1"/>
                      <a:pt x="389" y="46"/>
                      <a:pt x="366" y="92"/>
                    </a:cubicBezTo>
                    <a:cubicBezTo>
                      <a:pt x="891" y="1142"/>
                      <a:pt x="1393" y="2192"/>
                      <a:pt x="1462" y="3356"/>
                    </a:cubicBezTo>
                    <a:cubicBezTo>
                      <a:pt x="1553" y="4611"/>
                      <a:pt x="1096" y="5890"/>
                      <a:pt x="1" y="6506"/>
                    </a:cubicBezTo>
                    <a:lnTo>
                      <a:pt x="1872" y="6620"/>
                    </a:lnTo>
                    <a:lnTo>
                      <a:pt x="2306" y="275"/>
                    </a:lnTo>
                    <a:cubicBezTo>
                      <a:pt x="2306" y="183"/>
                      <a:pt x="2238" y="115"/>
                      <a:pt x="2169" y="115"/>
                    </a:cubicBezTo>
                    <a:lnTo>
                      <a:pt x="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17"/>
              <p:cNvSpPr/>
              <p:nvPr/>
            </p:nvSpPr>
            <p:spPr>
              <a:xfrm>
                <a:off x="8088000" y="830525"/>
                <a:ext cx="24850" cy="77475"/>
              </a:xfrm>
              <a:custGeom>
                <a:avLst/>
                <a:gdLst/>
                <a:ahLst/>
                <a:cxnLst/>
                <a:rect l="l" t="t" r="r" b="b"/>
                <a:pathLst>
                  <a:path w="994" h="3099" extrusionOk="0">
                    <a:moveTo>
                      <a:pt x="544" y="0"/>
                    </a:moveTo>
                    <a:cubicBezTo>
                      <a:pt x="321" y="0"/>
                      <a:pt x="91" y="137"/>
                      <a:pt x="91" y="420"/>
                    </a:cubicBezTo>
                    <a:lnTo>
                      <a:pt x="69" y="1584"/>
                    </a:lnTo>
                    <a:cubicBezTo>
                      <a:pt x="69" y="1995"/>
                      <a:pt x="0" y="2543"/>
                      <a:pt x="160" y="2953"/>
                    </a:cubicBezTo>
                    <a:cubicBezTo>
                      <a:pt x="186" y="3045"/>
                      <a:pt x="271" y="3099"/>
                      <a:pt x="357" y="3099"/>
                    </a:cubicBezTo>
                    <a:cubicBezTo>
                      <a:pt x="421" y="3099"/>
                      <a:pt x="486" y="3068"/>
                      <a:pt x="525" y="2999"/>
                    </a:cubicBezTo>
                    <a:cubicBezTo>
                      <a:pt x="730" y="2611"/>
                      <a:pt x="730" y="2063"/>
                      <a:pt x="799" y="1630"/>
                    </a:cubicBezTo>
                    <a:cubicBezTo>
                      <a:pt x="845" y="1219"/>
                      <a:pt x="913" y="831"/>
                      <a:pt x="959" y="420"/>
                    </a:cubicBezTo>
                    <a:cubicBezTo>
                      <a:pt x="993" y="143"/>
                      <a:pt x="772" y="0"/>
                      <a:pt x="544" y="0"/>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17"/>
              <p:cNvSpPr/>
              <p:nvPr/>
            </p:nvSpPr>
            <p:spPr>
              <a:xfrm>
                <a:off x="8001250" y="1130900"/>
                <a:ext cx="335000" cy="331550"/>
              </a:xfrm>
              <a:custGeom>
                <a:avLst/>
                <a:gdLst/>
                <a:ahLst/>
                <a:cxnLst/>
                <a:rect l="l" t="t" r="r" b="b"/>
                <a:pathLst>
                  <a:path w="13400" h="13262" extrusionOk="0">
                    <a:moveTo>
                      <a:pt x="1279" y="0"/>
                    </a:moveTo>
                    <a:cubicBezTo>
                      <a:pt x="1119" y="0"/>
                      <a:pt x="1005" y="114"/>
                      <a:pt x="982" y="274"/>
                    </a:cubicBezTo>
                    <a:lnTo>
                      <a:pt x="160" y="9724"/>
                    </a:lnTo>
                    <a:cubicBezTo>
                      <a:pt x="1" y="11618"/>
                      <a:pt x="1507" y="13262"/>
                      <a:pt x="3424" y="13262"/>
                    </a:cubicBezTo>
                    <a:lnTo>
                      <a:pt x="9975" y="13262"/>
                    </a:lnTo>
                    <a:cubicBezTo>
                      <a:pt x="11893" y="13262"/>
                      <a:pt x="13399" y="11618"/>
                      <a:pt x="13216" y="9724"/>
                    </a:cubicBezTo>
                    <a:lnTo>
                      <a:pt x="12418" y="274"/>
                    </a:lnTo>
                    <a:cubicBezTo>
                      <a:pt x="12395" y="114"/>
                      <a:pt x="12258" y="0"/>
                      <a:pt x="1212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17"/>
              <p:cNvSpPr/>
              <p:nvPr/>
            </p:nvSpPr>
            <p:spPr>
              <a:xfrm>
                <a:off x="8010950" y="1130900"/>
                <a:ext cx="325300" cy="331550"/>
              </a:xfrm>
              <a:custGeom>
                <a:avLst/>
                <a:gdLst/>
                <a:ahLst/>
                <a:cxnLst/>
                <a:rect l="l" t="t" r="r" b="b"/>
                <a:pathLst>
                  <a:path w="13012" h="13262" extrusionOk="0">
                    <a:moveTo>
                      <a:pt x="10683" y="0"/>
                    </a:moveTo>
                    <a:cubicBezTo>
                      <a:pt x="10112" y="2374"/>
                      <a:pt x="9291" y="4702"/>
                      <a:pt x="8012" y="6802"/>
                    </a:cubicBezTo>
                    <a:cubicBezTo>
                      <a:pt x="6861" y="8715"/>
                      <a:pt x="4319" y="11731"/>
                      <a:pt x="1752" y="11731"/>
                    </a:cubicBezTo>
                    <a:cubicBezTo>
                      <a:pt x="1164" y="11731"/>
                      <a:pt x="575" y="11573"/>
                      <a:pt x="1" y="11207"/>
                    </a:cubicBezTo>
                    <a:lnTo>
                      <a:pt x="1" y="11207"/>
                    </a:lnTo>
                    <a:cubicBezTo>
                      <a:pt x="503" y="12394"/>
                      <a:pt x="1644" y="13262"/>
                      <a:pt x="3036" y="13262"/>
                    </a:cubicBezTo>
                    <a:lnTo>
                      <a:pt x="9587" y="13262"/>
                    </a:lnTo>
                    <a:cubicBezTo>
                      <a:pt x="11505" y="13262"/>
                      <a:pt x="13011" y="11618"/>
                      <a:pt x="12828" y="9724"/>
                    </a:cubicBezTo>
                    <a:lnTo>
                      <a:pt x="12030" y="274"/>
                    </a:lnTo>
                    <a:cubicBezTo>
                      <a:pt x="12007" y="114"/>
                      <a:pt x="11870" y="0"/>
                      <a:pt x="11733"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17"/>
              <p:cNvSpPr/>
              <p:nvPr/>
            </p:nvSpPr>
            <p:spPr>
              <a:xfrm>
                <a:off x="8038925" y="1155350"/>
                <a:ext cx="60800" cy="167250"/>
              </a:xfrm>
              <a:custGeom>
                <a:avLst/>
                <a:gdLst/>
                <a:ahLst/>
                <a:cxnLst/>
                <a:rect l="l" t="t" r="r" b="b"/>
                <a:pathLst>
                  <a:path w="2432" h="6690" extrusionOk="0">
                    <a:moveTo>
                      <a:pt x="1221" y="1"/>
                    </a:moveTo>
                    <a:cubicBezTo>
                      <a:pt x="625" y="1"/>
                      <a:pt x="23" y="366"/>
                      <a:pt x="46" y="1122"/>
                    </a:cubicBezTo>
                    <a:cubicBezTo>
                      <a:pt x="91" y="2103"/>
                      <a:pt x="114" y="3108"/>
                      <a:pt x="114" y="4112"/>
                    </a:cubicBezTo>
                    <a:cubicBezTo>
                      <a:pt x="114" y="4888"/>
                      <a:pt x="0" y="5824"/>
                      <a:pt x="502" y="6486"/>
                    </a:cubicBezTo>
                    <a:cubicBezTo>
                      <a:pt x="582" y="6619"/>
                      <a:pt x="708" y="6690"/>
                      <a:pt x="840" y="6690"/>
                    </a:cubicBezTo>
                    <a:cubicBezTo>
                      <a:pt x="935" y="6690"/>
                      <a:pt x="1033" y="6653"/>
                      <a:pt x="1119" y="6577"/>
                    </a:cubicBezTo>
                    <a:cubicBezTo>
                      <a:pt x="1780" y="5984"/>
                      <a:pt x="1849" y="4979"/>
                      <a:pt x="1963" y="4158"/>
                    </a:cubicBezTo>
                    <a:cubicBezTo>
                      <a:pt x="2123" y="3153"/>
                      <a:pt x="2237" y="2126"/>
                      <a:pt x="2351" y="1122"/>
                    </a:cubicBezTo>
                    <a:cubicBezTo>
                      <a:pt x="2432" y="383"/>
                      <a:pt x="1830" y="1"/>
                      <a:pt x="1221"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79" name="Google Shape;2579;p17"/>
            <p:cNvSpPr/>
            <p:nvPr/>
          </p:nvSpPr>
          <p:spPr>
            <a:xfrm>
              <a:off x="8648379"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17"/>
            <p:cNvSpPr/>
            <p:nvPr/>
          </p:nvSpPr>
          <p:spPr>
            <a:xfrm>
              <a:off x="8647229"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17"/>
            <p:cNvSpPr/>
            <p:nvPr/>
          </p:nvSpPr>
          <p:spPr>
            <a:xfrm>
              <a:off x="8648954"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17"/>
            <p:cNvSpPr/>
            <p:nvPr/>
          </p:nvSpPr>
          <p:spPr>
            <a:xfrm>
              <a:off x="76044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17"/>
            <p:cNvSpPr/>
            <p:nvPr/>
          </p:nvSpPr>
          <p:spPr>
            <a:xfrm>
              <a:off x="76055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17"/>
            <p:cNvSpPr/>
            <p:nvPr/>
          </p:nvSpPr>
          <p:spPr>
            <a:xfrm>
              <a:off x="76044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17"/>
            <p:cNvSpPr/>
            <p:nvPr/>
          </p:nvSpPr>
          <p:spPr>
            <a:xfrm>
              <a:off x="7604679"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17"/>
            <p:cNvSpPr/>
            <p:nvPr/>
          </p:nvSpPr>
          <p:spPr>
            <a:xfrm>
              <a:off x="7602979"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17"/>
            <p:cNvSpPr/>
            <p:nvPr/>
          </p:nvSpPr>
          <p:spPr>
            <a:xfrm>
              <a:off x="7604679"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88" name="Google Shape;2588;p17"/>
          <p:cNvSpPr txBox="1">
            <a:spLocks noGrp="1"/>
          </p:cNvSpPr>
          <p:nvPr>
            <p:ph type="title"/>
          </p:nvPr>
        </p:nvSpPr>
        <p:spPr>
          <a:xfrm>
            <a:off x="976688" y="2432138"/>
            <a:ext cx="3862200" cy="6174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3600">
                <a:latin typeface="Secular One"/>
                <a:ea typeface="Secular One"/>
                <a:cs typeface="Secular One"/>
                <a:sym typeface="Secular One"/>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589" name="Google Shape;2589;p17"/>
          <p:cNvSpPr txBox="1">
            <a:spLocks noGrp="1"/>
          </p:cNvSpPr>
          <p:nvPr>
            <p:ph type="subTitle" idx="1"/>
          </p:nvPr>
        </p:nvSpPr>
        <p:spPr>
          <a:xfrm>
            <a:off x="1663073" y="3292825"/>
            <a:ext cx="2489400" cy="617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1600">
                <a:latin typeface="Actor"/>
                <a:ea typeface="Actor"/>
                <a:cs typeface="Actor"/>
                <a:sym typeface="Actor"/>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590" name="Google Shape;2590;p17"/>
          <p:cNvSpPr txBox="1">
            <a:spLocks noGrp="1"/>
          </p:cNvSpPr>
          <p:nvPr>
            <p:ph type="title" idx="2" hasCustomPrompt="1"/>
          </p:nvPr>
        </p:nvSpPr>
        <p:spPr>
          <a:xfrm>
            <a:off x="2366413" y="1289600"/>
            <a:ext cx="1082700" cy="7617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4800"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2591" name="Google Shape;2591;p17"/>
          <p:cNvGrpSpPr/>
          <p:nvPr/>
        </p:nvGrpSpPr>
        <p:grpSpPr>
          <a:xfrm>
            <a:off x="174428" y="853845"/>
            <a:ext cx="275155" cy="3215368"/>
            <a:chOff x="174428" y="853845"/>
            <a:chExt cx="275155" cy="3215368"/>
          </a:xfrm>
        </p:grpSpPr>
        <p:grpSp>
          <p:nvGrpSpPr>
            <p:cNvPr id="2592" name="Google Shape;2592;p17"/>
            <p:cNvGrpSpPr/>
            <p:nvPr/>
          </p:nvGrpSpPr>
          <p:grpSpPr>
            <a:xfrm>
              <a:off x="174428" y="853845"/>
              <a:ext cx="275155" cy="704070"/>
              <a:chOff x="-175772" y="1576607"/>
              <a:chExt cx="275155" cy="704070"/>
            </a:xfrm>
          </p:grpSpPr>
          <p:sp>
            <p:nvSpPr>
              <p:cNvPr id="2593" name="Google Shape;2593;p17"/>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17"/>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17"/>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96" name="Google Shape;2596;p17"/>
            <p:cNvGrpSpPr/>
            <p:nvPr/>
          </p:nvGrpSpPr>
          <p:grpSpPr>
            <a:xfrm>
              <a:off x="174428" y="1691145"/>
              <a:ext cx="275155" cy="2378068"/>
              <a:chOff x="-175772" y="1576607"/>
              <a:chExt cx="275155" cy="2378068"/>
            </a:xfrm>
          </p:grpSpPr>
          <p:sp>
            <p:nvSpPr>
              <p:cNvPr id="2597" name="Google Shape;2597;p17"/>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17"/>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17"/>
              <p:cNvSpPr/>
              <p:nvPr/>
            </p:nvSpPr>
            <p:spPr>
              <a:xfrm flipH="1">
                <a:off x="-171553" y="2414168"/>
                <a:ext cx="262070" cy="702944"/>
              </a:xfrm>
              <a:custGeom>
                <a:avLst/>
                <a:gdLst/>
                <a:ahLst/>
                <a:cxnLst/>
                <a:rect l="l" t="t" r="r" b="b"/>
                <a:pathLst>
                  <a:path w="3356" h="9985" extrusionOk="0">
                    <a:moveTo>
                      <a:pt x="1" y="0"/>
                    </a:moveTo>
                    <a:lnTo>
                      <a:pt x="1" y="9985"/>
                    </a:lnTo>
                    <a:lnTo>
                      <a:pt x="1835" y="9985"/>
                    </a:lnTo>
                    <a:cubicBezTo>
                      <a:pt x="2665" y="9985"/>
                      <a:pt x="3355" y="9311"/>
                      <a:pt x="3355" y="8464"/>
                    </a:cubicBezTo>
                    <a:lnTo>
                      <a:pt x="3355" y="1520"/>
                    </a:lnTo>
                    <a:cubicBezTo>
                      <a:pt x="3355" y="674"/>
                      <a:pt x="2665" y="0"/>
                      <a:pt x="183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17"/>
              <p:cNvSpPr/>
              <p:nvPr/>
            </p:nvSpPr>
            <p:spPr>
              <a:xfrm flipH="1">
                <a:off x="-132298" y="2503823"/>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17"/>
              <p:cNvSpPr/>
              <p:nvPr/>
            </p:nvSpPr>
            <p:spPr>
              <a:xfrm flipH="1">
                <a:off x="-171553" y="3250605"/>
                <a:ext cx="262070"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17"/>
              <p:cNvSpPr/>
              <p:nvPr/>
            </p:nvSpPr>
            <p:spPr>
              <a:xfrm flipH="1">
                <a:off x="-132298" y="3365087"/>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17"/>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17"/>
              <p:cNvSpPr/>
              <p:nvPr/>
            </p:nvSpPr>
            <p:spPr>
              <a:xfrm flipH="1">
                <a:off x="63220" y="2413890"/>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17"/>
              <p:cNvSpPr/>
              <p:nvPr/>
            </p:nvSpPr>
            <p:spPr>
              <a:xfrm flipH="1">
                <a:off x="63220" y="3250603"/>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06" name="Google Shape;2606;p17"/>
          <p:cNvGrpSpPr/>
          <p:nvPr/>
        </p:nvGrpSpPr>
        <p:grpSpPr>
          <a:xfrm>
            <a:off x="498381" y="269049"/>
            <a:ext cx="826017" cy="800226"/>
            <a:chOff x="2196125" y="2117850"/>
            <a:chExt cx="569000" cy="541975"/>
          </a:xfrm>
        </p:grpSpPr>
        <p:sp>
          <p:nvSpPr>
            <p:cNvPr id="2607" name="Google Shape;2607;p17"/>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17"/>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17"/>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10" name="Google Shape;2610;p17"/>
          <p:cNvGrpSpPr/>
          <p:nvPr/>
        </p:nvGrpSpPr>
        <p:grpSpPr>
          <a:xfrm>
            <a:off x="60852" y="4228002"/>
            <a:ext cx="1165923" cy="406711"/>
            <a:chOff x="137052" y="4228002"/>
            <a:chExt cx="1165923" cy="406711"/>
          </a:xfrm>
        </p:grpSpPr>
        <p:sp>
          <p:nvSpPr>
            <p:cNvPr id="2611" name="Google Shape;2611;p17"/>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17"/>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6418323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2749"/>
        <p:cNvGrpSpPr/>
        <p:nvPr/>
      </p:nvGrpSpPr>
      <p:grpSpPr>
        <a:xfrm>
          <a:off x="0" y="0"/>
          <a:ext cx="0" cy="0"/>
          <a:chOff x="0" y="0"/>
          <a:chExt cx="0" cy="0"/>
        </a:xfrm>
      </p:grpSpPr>
      <p:sp>
        <p:nvSpPr>
          <p:cNvPr id="2750" name="Google Shape;2750;p19"/>
          <p:cNvSpPr txBox="1">
            <a:spLocks noGrp="1"/>
          </p:cNvSpPr>
          <p:nvPr>
            <p:ph type="title"/>
          </p:nvPr>
        </p:nvSpPr>
        <p:spPr>
          <a:xfrm>
            <a:off x="937625" y="1273400"/>
            <a:ext cx="4187700" cy="29256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6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751" name="Google Shape;2751;p19"/>
          <p:cNvGrpSpPr/>
          <p:nvPr/>
        </p:nvGrpSpPr>
        <p:grpSpPr>
          <a:xfrm>
            <a:off x="498381" y="269049"/>
            <a:ext cx="826017" cy="800226"/>
            <a:chOff x="2196125" y="2117850"/>
            <a:chExt cx="569000" cy="541975"/>
          </a:xfrm>
        </p:grpSpPr>
        <p:sp>
          <p:nvSpPr>
            <p:cNvPr id="2752" name="Google Shape;2752;p19"/>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19"/>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19"/>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55" name="Google Shape;2755;p19"/>
          <p:cNvGrpSpPr/>
          <p:nvPr/>
        </p:nvGrpSpPr>
        <p:grpSpPr>
          <a:xfrm>
            <a:off x="60852" y="4228002"/>
            <a:ext cx="1165923" cy="406711"/>
            <a:chOff x="137052" y="4228002"/>
            <a:chExt cx="1165923" cy="406711"/>
          </a:xfrm>
        </p:grpSpPr>
        <p:sp>
          <p:nvSpPr>
            <p:cNvPr id="2756" name="Google Shape;2756;p19"/>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19"/>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9364492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758"/>
        <p:cNvGrpSpPr/>
        <p:nvPr/>
      </p:nvGrpSpPr>
      <p:grpSpPr>
        <a:xfrm>
          <a:off x="0" y="0"/>
          <a:ext cx="0" cy="0"/>
          <a:chOff x="0" y="0"/>
          <a:chExt cx="0" cy="0"/>
        </a:xfrm>
      </p:grpSpPr>
      <p:sp>
        <p:nvSpPr>
          <p:cNvPr id="2759" name="Google Shape;2759;p20"/>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20"/>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761" name="Google Shape;2761;p20"/>
          <p:cNvGrpSpPr/>
          <p:nvPr/>
        </p:nvGrpSpPr>
        <p:grpSpPr>
          <a:xfrm>
            <a:off x="5966800" y="396488"/>
            <a:ext cx="2088550" cy="4350525"/>
            <a:chOff x="6665400" y="396488"/>
            <a:chExt cx="2088550" cy="4350525"/>
          </a:xfrm>
        </p:grpSpPr>
        <p:sp>
          <p:nvSpPr>
            <p:cNvPr id="2762" name="Google Shape;2762;p20"/>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20"/>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20"/>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20"/>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20"/>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20"/>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20"/>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20"/>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20"/>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20"/>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20"/>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20"/>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20"/>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20"/>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20"/>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20"/>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20"/>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20"/>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20"/>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20"/>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20"/>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20"/>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20"/>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20"/>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20"/>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20"/>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20"/>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20"/>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20"/>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20"/>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20"/>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20"/>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20"/>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20"/>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20"/>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20"/>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20"/>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20"/>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20"/>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20"/>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20"/>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20"/>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20"/>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20"/>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20"/>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20"/>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20"/>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20"/>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20"/>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20"/>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20"/>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20"/>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20"/>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20"/>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20"/>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20"/>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20"/>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20"/>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20"/>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20"/>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20"/>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20"/>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20"/>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20"/>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20"/>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20"/>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20"/>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20"/>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20"/>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20"/>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20"/>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20"/>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20"/>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20"/>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20"/>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20"/>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20"/>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20"/>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20"/>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20"/>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20"/>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20"/>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0"/>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0"/>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0"/>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20"/>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20"/>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20"/>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20"/>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20"/>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20"/>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20"/>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20"/>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20"/>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20"/>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20"/>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20"/>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20"/>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20"/>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861" name="Google Shape;2861;p20"/>
            <p:cNvGrpSpPr/>
            <p:nvPr/>
          </p:nvGrpSpPr>
          <p:grpSpPr>
            <a:xfrm>
              <a:off x="6796375" y="3659363"/>
              <a:ext cx="86750" cy="325875"/>
              <a:chOff x="5752400" y="3659363"/>
              <a:chExt cx="86750" cy="325875"/>
            </a:xfrm>
          </p:grpSpPr>
          <p:sp>
            <p:nvSpPr>
              <p:cNvPr id="2862" name="Google Shape;2862;p2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2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2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2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2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867" name="Google Shape;2867;p20"/>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20"/>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20"/>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870" name="Google Shape;2870;p20"/>
            <p:cNvGrpSpPr/>
            <p:nvPr/>
          </p:nvGrpSpPr>
          <p:grpSpPr>
            <a:xfrm>
              <a:off x="7851175" y="3659363"/>
              <a:ext cx="86750" cy="325875"/>
              <a:chOff x="5752400" y="3659363"/>
              <a:chExt cx="86750" cy="325875"/>
            </a:xfrm>
          </p:grpSpPr>
          <p:sp>
            <p:nvSpPr>
              <p:cNvPr id="2871" name="Google Shape;2871;p2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2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2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2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2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876" name="Google Shape;2876;p20"/>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20"/>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20"/>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20"/>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20"/>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20"/>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2" name="Google Shape;2882;p20"/>
          <p:cNvGrpSpPr/>
          <p:nvPr/>
        </p:nvGrpSpPr>
        <p:grpSpPr>
          <a:xfrm>
            <a:off x="5992450" y="411175"/>
            <a:ext cx="3225900" cy="4759850"/>
            <a:chOff x="5992450" y="411175"/>
            <a:chExt cx="3225900" cy="4759850"/>
          </a:xfrm>
        </p:grpSpPr>
        <p:sp>
          <p:nvSpPr>
            <p:cNvPr id="2883" name="Google Shape;2883;p20"/>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20"/>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5" name="Google Shape;2885;p20"/>
          <p:cNvGrpSpPr/>
          <p:nvPr/>
        </p:nvGrpSpPr>
        <p:grpSpPr>
          <a:xfrm>
            <a:off x="25" y="108400"/>
            <a:ext cx="9122300" cy="4926696"/>
            <a:chOff x="25" y="108400"/>
            <a:chExt cx="9122300" cy="4926696"/>
          </a:xfrm>
        </p:grpSpPr>
        <p:sp>
          <p:nvSpPr>
            <p:cNvPr id="2886" name="Google Shape;2886;p20"/>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20"/>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20"/>
            <p:cNvSpPr/>
            <p:nvPr/>
          </p:nvSpPr>
          <p:spPr>
            <a:xfrm>
              <a:off x="174375" y="108400"/>
              <a:ext cx="4484636"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20"/>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20"/>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20"/>
            <p:cNvSpPr/>
            <p:nvPr/>
          </p:nvSpPr>
          <p:spPr>
            <a:xfrm flipH="1">
              <a:off x="2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20"/>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20"/>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20"/>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895" name="Google Shape;2895;p20"/>
            <p:cNvGrpSpPr/>
            <p:nvPr/>
          </p:nvGrpSpPr>
          <p:grpSpPr>
            <a:xfrm>
              <a:off x="418990" y="297292"/>
              <a:ext cx="1016917" cy="968564"/>
              <a:chOff x="2196125" y="2117850"/>
              <a:chExt cx="569000" cy="541975"/>
            </a:xfrm>
          </p:grpSpPr>
          <p:sp>
            <p:nvSpPr>
              <p:cNvPr id="2896" name="Google Shape;2896;p2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2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2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99" name="Google Shape;2899;p20"/>
            <p:cNvGrpSpPr/>
            <p:nvPr/>
          </p:nvGrpSpPr>
          <p:grpSpPr>
            <a:xfrm>
              <a:off x="389641" y="210298"/>
              <a:ext cx="8365548" cy="4599194"/>
              <a:chOff x="278825" y="1433275"/>
              <a:chExt cx="6996946" cy="3489525"/>
            </a:xfrm>
          </p:grpSpPr>
          <p:sp>
            <p:nvSpPr>
              <p:cNvPr id="2900" name="Google Shape;2900;p20"/>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20"/>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20"/>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20"/>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04" name="Google Shape;2904;p20"/>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05" name="Google Shape;2905;p20"/>
            <p:cNvGrpSpPr/>
            <p:nvPr/>
          </p:nvGrpSpPr>
          <p:grpSpPr>
            <a:xfrm>
              <a:off x="8131166" y="4070254"/>
              <a:ext cx="304527" cy="842608"/>
              <a:chOff x="8134250" y="4113858"/>
              <a:chExt cx="289749" cy="801568"/>
            </a:xfrm>
          </p:grpSpPr>
          <p:sp>
            <p:nvSpPr>
              <p:cNvPr id="2906" name="Google Shape;2906;p20"/>
              <p:cNvSpPr/>
              <p:nvPr/>
            </p:nvSpPr>
            <p:spPr>
              <a:xfrm>
                <a:off x="8134250" y="4113858"/>
                <a:ext cx="289749" cy="667048"/>
              </a:xfrm>
              <a:custGeom>
                <a:avLst/>
                <a:gdLst/>
                <a:ahLst/>
                <a:cxnLst/>
                <a:rect l="l" t="t" r="r" b="b"/>
                <a:pathLst>
                  <a:path w="2227" h="5127" extrusionOk="0">
                    <a:moveTo>
                      <a:pt x="1114" y="1"/>
                    </a:moveTo>
                    <a:cubicBezTo>
                      <a:pt x="502" y="1"/>
                      <a:pt x="1" y="502"/>
                      <a:pt x="1" y="1114"/>
                    </a:cubicBezTo>
                    <a:lnTo>
                      <a:pt x="1" y="5126"/>
                    </a:lnTo>
                    <a:lnTo>
                      <a:pt x="236" y="5126"/>
                    </a:lnTo>
                    <a:lnTo>
                      <a:pt x="236" y="1114"/>
                    </a:lnTo>
                    <a:cubicBezTo>
                      <a:pt x="236" y="628"/>
                      <a:pt x="628" y="236"/>
                      <a:pt x="1114" y="236"/>
                    </a:cubicBezTo>
                    <a:cubicBezTo>
                      <a:pt x="1599" y="236"/>
                      <a:pt x="1991" y="628"/>
                      <a:pt x="1991" y="1114"/>
                    </a:cubicBezTo>
                    <a:lnTo>
                      <a:pt x="1991" y="3904"/>
                    </a:lnTo>
                    <a:lnTo>
                      <a:pt x="2226" y="3904"/>
                    </a:lnTo>
                    <a:lnTo>
                      <a:pt x="2226" y="1114"/>
                    </a:lnTo>
                    <a:cubicBezTo>
                      <a:pt x="2226" y="502"/>
                      <a:pt x="1725" y="1"/>
                      <a:pt x="11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20"/>
              <p:cNvSpPr/>
              <p:nvPr/>
            </p:nvSpPr>
            <p:spPr>
              <a:xfrm>
                <a:off x="8134250" y="4780767"/>
                <a:ext cx="267371" cy="134659"/>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908" name="Google Shape;2908;p20"/>
          <p:cNvSpPr txBox="1">
            <a:spLocks noGrp="1"/>
          </p:cNvSpPr>
          <p:nvPr>
            <p:ph type="title"/>
          </p:nvPr>
        </p:nvSpPr>
        <p:spPr>
          <a:xfrm>
            <a:off x="1557150" y="445025"/>
            <a:ext cx="60297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9" name="Google Shape;2909;p20"/>
          <p:cNvSpPr txBox="1">
            <a:spLocks noGrp="1"/>
          </p:cNvSpPr>
          <p:nvPr>
            <p:ph type="subTitle" idx="1"/>
          </p:nvPr>
        </p:nvSpPr>
        <p:spPr>
          <a:xfrm>
            <a:off x="1892386" y="2058405"/>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910" name="Google Shape;2910;p20"/>
          <p:cNvSpPr txBox="1">
            <a:spLocks noGrp="1"/>
          </p:cNvSpPr>
          <p:nvPr>
            <p:ph type="title" idx="2"/>
          </p:nvPr>
        </p:nvSpPr>
        <p:spPr>
          <a:xfrm>
            <a:off x="1892488" y="153460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911" name="Google Shape;2911;p20"/>
          <p:cNvSpPr txBox="1">
            <a:spLocks noGrp="1"/>
          </p:cNvSpPr>
          <p:nvPr>
            <p:ph type="subTitle" idx="3"/>
          </p:nvPr>
        </p:nvSpPr>
        <p:spPr>
          <a:xfrm>
            <a:off x="1892336" y="37648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912" name="Google Shape;2912;p20"/>
          <p:cNvSpPr txBox="1">
            <a:spLocks noGrp="1"/>
          </p:cNvSpPr>
          <p:nvPr>
            <p:ph type="title" idx="4"/>
          </p:nvPr>
        </p:nvSpPr>
        <p:spPr>
          <a:xfrm>
            <a:off x="1892438" y="32685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913" name="Google Shape;2913;p20"/>
          <p:cNvSpPr txBox="1">
            <a:spLocks noGrp="1"/>
          </p:cNvSpPr>
          <p:nvPr>
            <p:ph type="subTitle" idx="5"/>
          </p:nvPr>
        </p:nvSpPr>
        <p:spPr>
          <a:xfrm>
            <a:off x="5312962" y="37648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914" name="Google Shape;2914;p20"/>
          <p:cNvSpPr txBox="1">
            <a:spLocks noGrp="1"/>
          </p:cNvSpPr>
          <p:nvPr>
            <p:ph type="title" idx="6"/>
          </p:nvPr>
        </p:nvSpPr>
        <p:spPr>
          <a:xfrm>
            <a:off x="5313064" y="32685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915" name="Google Shape;2915;p20"/>
          <p:cNvSpPr txBox="1">
            <a:spLocks noGrp="1"/>
          </p:cNvSpPr>
          <p:nvPr>
            <p:ph type="subTitle" idx="7"/>
          </p:nvPr>
        </p:nvSpPr>
        <p:spPr>
          <a:xfrm>
            <a:off x="5312962" y="2058405"/>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916" name="Google Shape;2916;p20"/>
          <p:cNvSpPr txBox="1">
            <a:spLocks noGrp="1"/>
          </p:cNvSpPr>
          <p:nvPr>
            <p:ph type="title" idx="8"/>
          </p:nvPr>
        </p:nvSpPr>
        <p:spPr>
          <a:xfrm>
            <a:off x="5313064" y="153460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2917" name="Google Shape;2917;p20"/>
          <p:cNvGrpSpPr/>
          <p:nvPr/>
        </p:nvGrpSpPr>
        <p:grpSpPr>
          <a:xfrm>
            <a:off x="498381" y="269049"/>
            <a:ext cx="826017" cy="800226"/>
            <a:chOff x="2196125" y="2117850"/>
            <a:chExt cx="569000" cy="541975"/>
          </a:xfrm>
        </p:grpSpPr>
        <p:sp>
          <p:nvSpPr>
            <p:cNvPr id="2918" name="Google Shape;2918;p2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2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2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1" name="Google Shape;2921;p20"/>
          <p:cNvGrpSpPr/>
          <p:nvPr/>
        </p:nvGrpSpPr>
        <p:grpSpPr>
          <a:xfrm>
            <a:off x="60852" y="4228002"/>
            <a:ext cx="1165923" cy="406711"/>
            <a:chOff x="137052" y="4228002"/>
            <a:chExt cx="1165923" cy="406711"/>
          </a:xfrm>
        </p:grpSpPr>
        <p:sp>
          <p:nvSpPr>
            <p:cNvPr id="2922" name="Google Shape;2922;p20"/>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20"/>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328025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Name Of The Section 1">
  <p:cSld name="Name Of The Section 1">
    <p:spTree>
      <p:nvGrpSpPr>
        <p:cNvPr id="1" name="Shape 2924"/>
        <p:cNvGrpSpPr/>
        <p:nvPr/>
      </p:nvGrpSpPr>
      <p:grpSpPr>
        <a:xfrm>
          <a:off x="0" y="0"/>
          <a:ext cx="0" cy="0"/>
          <a:chOff x="0" y="0"/>
          <a:chExt cx="0" cy="0"/>
        </a:xfrm>
      </p:grpSpPr>
      <p:sp>
        <p:nvSpPr>
          <p:cNvPr id="2925" name="Google Shape;2925;p21"/>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21"/>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27" name="Google Shape;2927;p21"/>
          <p:cNvGrpSpPr/>
          <p:nvPr/>
        </p:nvGrpSpPr>
        <p:grpSpPr>
          <a:xfrm>
            <a:off x="177530" y="114800"/>
            <a:ext cx="5774916" cy="4774565"/>
            <a:chOff x="-172670" y="114800"/>
            <a:chExt cx="5774916" cy="4774565"/>
          </a:xfrm>
        </p:grpSpPr>
        <p:sp>
          <p:nvSpPr>
            <p:cNvPr id="2928" name="Google Shape;2928;p21"/>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21"/>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21"/>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21"/>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21"/>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21"/>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21"/>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21"/>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21"/>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21"/>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21"/>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21"/>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21"/>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21"/>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21"/>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21"/>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1"/>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1"/>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21"/>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21"/>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21"/>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49" name="Google Shape;2949;p21"/>
            <p:cNvGrpSpPr/>
            <p:nvPr/>
          </p:nvGrpSpPr>
          <p:grpSpPr>
            <a:xfrm flipH="1">
              <a:off x="5038101" y="607842"/>
              <a:ext cx="151802" cy="3821450"/>
              <a:chOff x="710516" y="654965"/>
              <a:chExt cx="131419" cy="3669531"/>
            </a:xfrm>
          </p:grpSpPr>
          <p:sp>
            <p:nvSpPr>
              <p:cNvPr id="2950" name="Google Shape;2950;p21"/>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1"/>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1"/>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1"/>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1"/>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1"/>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1"/>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21"/>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21"/>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1"/>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1"/>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1"/>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1"/>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1"/>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1"/>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1"/>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66" name="Google Shape;2966;p21"/>
            <p:cNvGrpSpPr/>
            <p:nvPr/>
          </p:nvGrpSpPr>
          <p:grpSpPr>
            <a:xfrm flipH="1">
              <a:off x="5080893" y="628751"/>
              <a:ext cx="497028" cy="3779561"/>
              <a:chOff x="374600" y="675043"/>
              <a:chExt cx="430290" cy="3629308"/>
            </a:xfrm>
          </p:grpSpPr>
          <p:sp>
            <p:nvSpPr>
              <p:cNvPr id="2967" name="Google Shape;2967;p21"/>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1"/>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1"/>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1"/>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1"/>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1"/>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1"/>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1"/>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1"/>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1"/>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21"/>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21"/>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21"/>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21"/>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1"/>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1"/>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83" name="Google Shape;2983;p21"/>
            <p:cNvGrpSpPr/>
            <p:nvPr/>
          </p:nvGrpSpPr>
          <p:grpSpPr>
            <a:xfrm flipH="1">
              <a:off x="5162328" y="656434"/>
              <a:ext cx="334126" cy="3712843"/>
              <a:chOff x="466451" y="631324"/>
              <a:chExt cx="313175" cy="3565242"/>
            </a:xfrm>
          </p:grpSpPr>
          <p:sp>
            <p:nvSpPr>
              <p:cNvPr id="2984" name="Google Shape;2984;p21"/>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1"/>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1"/>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1"/>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1"/>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1"/>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21"/>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21"/>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1"/>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1"/>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1"/>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1"/>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1"/>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1"/>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1"/>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1"/>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00" name="Google Shape;3000;p21"/>
          <p:cNvGrpSpPr/>
          <p:nvPr/>
        </p:nvGrpSpPr>
        <p:grpSpPr>
          <a:xfrm>
            <a:off x="174428" y="853845"/>
            <a:ext cx="275155" cy="3215368"/>
            <a:chOff x="174428" y="853845"/>
            <a:chExt cx="275155" cy="3215368"/>
          </a:xfrm>
        </p:grpSpPr>
        <p:grpSp>
          <p:nvGrpSpPr>
            <p:cNvPr id="3001" name="Google Shape;3001;p21"/>
            <p:cNvGrpSpPr/>
            <p:nvPr/>
          </p:nvGrpSpPr>
          <p:grpSpPr>
            <a:xfrm>
              <a:off x="174428" y="853845"/>
              <a:ext cx="275155" cy="704070"/>
              <a:chOff x="-175772" y="1576607"/>
              <a:chExt cx="275155" cy="704070"/>
            </a:xfrm>
          </p:grpSpPr>
          <p:sp>
            <p:nvSpPr>
              <p:cNvPr id="3002" name="Google Shape;3002;p21"/>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1"/>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1"/>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05" name="Google Shape;3005;p21"/>
            <p:cNvGrpSpPr/>
            <p:nvPr/>
          </p:nvGrpSpPr>
          <p:grpSpPr>
            <a:xfrm>
              <a:off x="174428" y="1691145"/>
              <a:ext cx="275155" cy="2378068"/>
              <a:chOff x="-175772" y="1576607"/>
              <a:chExt cx="275155" cy="2378068"/>
            </a:xfrm>
          </p:grpSpPr>
          <p:sp>
            <p:nvSpPr>
              <p:cNvPr id="3006" name="Google Shape;3006;p21"/>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1"/>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21"/>
              <p:cNvSpPr/>
              <p:nvPr/>
            </p:nvSpPr>
            <p:spPr>
              <a:xfrm flipH="1">
                <a:off x="-171553" y="2414168"/>
                <a:ext cx="262070" cy="702944"/>
              </a:xfrm>
              <a:custGeom>
                <a:avLst/>
                <a:gdLst/>
                <a:ahLst/>
                <a:cxnLst/>
                <a:rect l="l" t="t" r="r" b="b"/>
                <a:pathLst>
                  <a:path w="3356" h="9985" extrusionOk="0">
                    <a:moveTo>
                      <a:pt x="1" y="0"/>
                    </a:moveTo>
                    <a:lnTo>
                      <a:pt x="1" y="9985"/>
                    </a:lnTo>
                    <a:lnTo>
                      <a:pt x="1835" y="9985"/>
                    </a:lnTo>
                    <a:cubicBezTo>
                      <a:pt x="2665" y="9985"/>
                      <a:pt x="3355" y="9311"/>
                      <a:pt x="3355" y="8464"/>
                    </a:cubicBezTo>
                    <a:lnTo>
                      <a:pt x="3355" y="1520"/>
                    </a:lnTo>
                    <a:cubicBezTo>
                      <a:pt x="3355" y="674"/>
                      <a:pt x="2665" y="0"/>
                      <a:pt x="183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1"/>
              <p:cNvSpPr/>
              <p:nvPr/>
            </p:nvSpPr>
            <p:spPr>
              <a:xfrm flipH="1">
                <a:off x="-132298" y="2503823"/>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1"/>
              <p:cNvSpPr/>
              <p:nvPr/>
            </p:nvSpPr>
            <p:spPr>
              <a:xfrm flipH="1">
                <a:off x="-171553" y="3250605"/>
                <a:ext cx="262070"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1"/>
              <p:cNvSpPr/>
              <p:nvPr/>
            </p:nvSpPr>
            <p:spPr>
              <a:xfrm flipH="1">
                <a:off x="-132298" y="3365087"/>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1"/>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1"/>
              <p:cNvSpPr/>
              <p:nvPr/>
            </p:nvSpPr>
            <p:spPr>
              <a:xfrm flipH="1">
                <a:off x="63220" y="2413890"/>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1"/>
              <p:cNvSpPr/>
              <p:nvPr/>
            </p:nvSpPr>
            <p:spPr>
              <a:xfrm flipH="1">
                <a:off x="63220" y="3250603"/>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15" name="Google Shape;3015;p21"/>
          <p:cNvGrpSpPr/>
          <p:nvPr/>
        </p:nvGrpSpPr>
        <p:grpSpPr>
          <a:xfrm>
            <a:off x="498381" y="269049"/>
            <a:ext cx="826017" cy="800226"/>
            <a:chOff x="2196125" y="2117850"/>
            <a:chExt cx="569000" cy="541975"/>
          </a:xfrm>
        </p:grpSpPr>
        <p:sp>
          <p:nvSpPr>
            <p:cNvPr id="3016" name="Google Shape;3016;p21"/>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1"/>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1"/>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19" name="Google Shape;3019;p21"/>
          <p:cNvGrpSpPr/>
          <p:nvPr/>
        </p:nvGrpSpPr>
        <p:grpSpPr>
          <a:xfrm>
            <a:off x="60852" y="4228002"/>
            <a:ext cx="1165923" cy="406711"/>
            <a:chOff x="137052" y="4228002"/>
            <a:chExt cx="1165923" cy="406711"/>
          </a:xfrm>
        </p:grpSpPr>
        <p:sp>
          <p:nvSpPr>
            <p:cNvPr id="3020" name="Google Shape;3020;p21"/>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1"/>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022" name="Google Shape;3022;p21"/>
          <p:cNvSpPr txBox="1">
            <a:spLocks noGrp="1"/>
          </p:cNvSpPr>
          <p:nvPr>
            <p:ph type="title"/>
          </p:nvPr>
        </p:nvSpPr>
        <p:spPr>
          <a:xfrm>
            <a:off x="976688" y="2432138"/>
            <a:ext cx="3862200" cy="6174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3600">
                <a:latin typeface="Secular One"/>
                <a:ea typeface="Secular One"/>
                <a:cs typeface="Secular One"/>
                <a:sym typeface="Secular One"/>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023" name="Google Shape;3023;p21"/>
          <p:cNvSpPr txBox="1">
            <a:spLocks noGrp="1"/>
          </p:cNvSpPr>
          <p:nvPr>
            <p:ph type="subTitle" idx="1"/>
          </p:nvPr>
        </p:nvSpPr>
        <p:spPr>
          <a:xfrm>
            <a:off x="1636998" y="3292825"/>
            <a:ext cx="2541600" cy="617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1600">
                <a:latin typeface="Actor"/>
                <a:ea typeface="Actor"/>
                <a:cs typeface="Actor"/>
                <a:sym typeface="Actor"/>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24" name="Google Shape;3024;p21"/>
          <p:cNvSpPr txBox="1">
            <a:spLocks noGrp="1"/>
          </p:cNvSpPr>
          <p:nvPr>
            <p:ph type="title" idx="2" hasCustomPrompt="1"/>
          </p:nvPr>
        </p:nvSpPr>
        <p:spPr>
          <a:xfrm>
            <a:off x="2366413" y="1289600"/>
            <a:ext cx="1082700" cy="7617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4800"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3025" name="Google Shape;3025;p21"/>
          <p:cNvGrpSpPr/>
          <p:nvPr/>
        </p:nvGrpSpPr>
        <p:grpSpPr>
          <a:xfrm>
            <a:off x="6633454" y="404467"/>
            <a:ext cx="3254333" cy="4765783"/>
            <a:chOff x="6633454" y="404467"/>
            <a:chExt cx="3254333" cy="4765783"/>
          </a:xfrm>
        </p:grpSpPr>
        <p:grpSp>
          <p:nvGrpSpPr>
            <p:cNvPr id="3026" name="Google Shape;3026;p21"/>
            <p:cNvGrpSpPr/>
            <p:nvPr/>
          </p:nvGrpSpPr>
          <p:grpSpPr>
            <a:xfrm>
              <a:off x="6633454" y="404467"/>
              <a:ext cx="3254333" cy="4765783"/>
              <a:chOff x="6633454" y="404467"/>
              <a:chExt cx="3254333" cy="4765783"/>
            </a:xfrm>
          </p:grpSpPr>
          <p:sp>
            <p:nvSpPr>
              <p:cNvPr id="3027" name="Google Shape;3027;p21"/>
              <p:cNvSpPr/>
              <p:nvPr/>
            </p:nvSpPr>
            <p:spPr>
              <a:xfrm>
                <a:off x="6894808"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1"/>
              <p:cNvSpPr/>
              <p:nvPr/>
            </p:nvSpPr>
            <p:spPr>
              <a:xfrm>
                <a:off x="6894808"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1"/>
              <p:cNvSpPr/>
              <p:nvPr/>
            </p:nvSpPr>
            <p:spPr>
              <a:xfrm>
                <a:off x="6894808"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1"/>
              <p:cNvSpPr/>
              <p:nvPr/>
            </p:nvSpPr>
            <p:spPr>
              <a:xfrm>
                <a:off x="6894808"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1"/>
              <p:cNvSpPr/>
              <p:nvPr/>
            </p:nvSpPr>
            <p:spPr>
              <a:xfrm>
                <a:off x="6894808"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1"/>
              <p:cNvSpPr/>
              <p:nvPr/>
            </p:nvSpPr>
            <p:spPr>
              <a:xfrm>
                <a:off x="6764133"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21"/>
              <p:cNvSpPr/>
              <p:nvPr/>
            </p:nvSpPr>
            <p:spPr>
              <a:xfrm>
                <a:off x="6780683"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21"/>
              <p:cNvSpPr/>
              <p:nvPr/>
            </p:nvSpPr>
            <p:spPr>
              <a:xfrm>
                <a:off x="6803508"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21"/>
              <p:cNvSpPr/>
              <p:nvPr/>
            </p:nvSpPr>
            <p:spPr>
              <a:xfrm>
                <a:off x="7604679"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21"/>
              <p:cNvSpPr/>
              <p:nvPr/>
            </p:nvSpPr>
            <p:spPr>
              <a:xfrm>
                <a:off x="7605254"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1"/>
              <p:cNvSpPr/>
              <p:nvPr/>
            </p:nvSpPr>
            <p:spPr>
              <a:xfrm>
                <a:off x="7931104"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1"/>
              <p:cNvSpPr/>
              <p:nvPr/>
            </p:nvSpPr>
            <p:spPr>
              <a:xfrm>
                <a:off x="7931104"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1"/>
              <p:cNvSpPr/>
              <p:nvPr/>
            </p:nvSpPr>
            <p:spPr>
              <a:xfrm>
                <a:off x="7931104"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1"/>
              <p:cNvSpPr/>
              <p:nvPr/>
            </p:nvSpPr>
            <p:spPr>
              <a:xfrm>
                <a:off x="7931104"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1"/>
              <p:cNvSpPr/>
              <p:nvPr/>
            </p:nvSpPr>
            <p:spPr>
              <a:xfrm>
                <a:off x="7931104"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1"/>
              <p:cNvSpPr/>
              <p:nvPr/>
            </p:nvSpPr>
            <p:spPr>
              <a:xfrm>
                <a:off x="7800429"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1"/>
              <p:cNvSpPr/>
              <p:nvPr/>
            </p:nvSpPr>
            <p:spPr>
              <a:xfrm>
                <a:off x="7816404"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1"/>
              <p:cNvSpPr/>
              <p:nvPr/>
            </p:nvSpPr>
            <p:spPr>
              <a:xfrm>
                <a:off x="7839229"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1"/>
              <p:cNvSpPr/>
              <p:nvPr/>
            </p:nvSpPr>
            <p:spPr>
              <a:xfrm>
                <a:off x="8648379"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21"/>
              <p:cNvSpPr/>
              <p:nvPr/>
            </p:nvSpPr>
            <p:spPr>
              <a:xfrm>
                <a:off x="8649529"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21"/>
              <p:cNvSpPr/>
              <p:nvPr/>
            </p:nvSpPr>
            <p:spPr>
              <a:xfrm>
                <a:off x="6768133"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1"/>
              <p:cNvSpPr/>
              <p:nvPr/>
            </p:nvSpPr>
            <p:spPr>
              <a:xfrm>
                <a:off x="7804404"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1"/>
              <p:cNvSpPr/>
              <p:nvPr/>
            </p:nvSpPr>
            <p:spPr>
              <a:xfrm>
                <a:off x="6764708"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1"/>
              <p:cNvSpPr/>
              <p:nvPr/>
            </p:nvSpPr>
            <p:spPr>
              <a:xfrm>
                <a:off x="7800979"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1"/>
              <p:cNvSpPr/>
              <p:nvPr/>
            </p:nvSpPr>
            <p:spPr>
              <a:xfrm>
                <a:off x="7604679"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1"/>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1"/>
              <p:cNvSpPr/>
              <p:nvPr/>
            </p:nvSpPr>
            <p:spPr>
              <a:xfrm>
                <a:off x="6633458" y="507767"/>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1"/>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1"/>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1"/>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1"/>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1"/>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1"/>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1"/>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1"/>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1"/>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1"/>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21"/>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1"/>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1"/>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1"/>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1"/>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1"/>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1"/>
              <p:cNvSpPr/>
              <p:nvPr/>
            </p:nvSpPr>
            <p:spPr>
              <a:xfrm>
                <a:off x="6633458"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1"/>
              <p:cNvSpPr/>
              <p:nvPr/>
            </p:nvSpPr>
            <p:spPr>
              <a:xfrm>
                <a:off x="7669754"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1"/>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1"/>
              <p:cNvSpPr/>
              <p:nvPr/>
            </p:nvSpPr>
            <p:spPr>
              <a:xfrm>
                <a:off x="6677400" y="2615125"/>
                <a:ext cx="964439"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1"/>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1"/>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1"/>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21"/>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21"/>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1"/>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1"/>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1"/>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21"/>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21"/>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1"/>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1"/>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1"/>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21"/>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2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Google Shape;3089;p2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3090;p21"/>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21"/>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21"/>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3093;p21"/>
              <p:cNvSpPr/>
              <p:nvPr/>
            </p:nvSpPr>
            <p:spPr>
              <a:xfrm>
                <a:off x="7713104"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3094;p21"/>
              <p:cNvSpPr/>
              <p:nvPr/>
            </p:nvSpPr>
            <p:spPr>
              <a:xfrm>
                <a:off x="7931104"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Google Shape;3095;p21"/>
              <p:cNvSpPr/>
              <p:nvPr/>
            </p:nvSpPr>
            <p:spPr>
              <a:xfrm>
                <a:off x="7713104"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3096;p21"/>
              <p:cNvSpPr/>
              <p:nvPr/>
            </p:nvSpPr>
            <p:spPr>
              <a:xfrm>
                <a:off x="8017829"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3097;p21"/>
              <p:cNvSpPr/>
              <p:nvPr/>
            </p:nvSpPr>
            <p:spPr>
              <a:xfrm>
                <a:off x="8648379"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3098;p21"/>
              <p:cNvSpPr/>
              <p:nvPr/>
            </p:nvSpPr>
            <p:spPr>
              <a:xfrm>
                <a:off x="8647229"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3099;p21"/>
              <p:cNvSpPr/>
              <p:nvPr/>
            </p:nvSpPr>
            <p:spPr>
              <a:xfrm>
                <a:off x="7738229"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3100;p21"/>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Google Shape;3101;p21"/>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1"/>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1"/>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1"/>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1"/>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1"/>
              <p:cNvSpPr/>
              <p:nvPr/>
            </p:nvSpPr>
            <p:spPr>
              <a:xfrm>
                <a:off x="8648954"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21"/>
              <p:cNvSpPr/>
              <p:nvPr/>
            </p:nvSpPr>
            <p:spPr>
              <a:xfrm>
                <a:off x="8648379"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21"/>
              <p:cNvSpPr/>
              <p:nvPr/>
            </p:nvSpPr>
            <p:spPr>
              <a:xfrm>
                <a:off x="7930817"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1"/>
              <p:cNvSpPr/>
              <p:nvPr/>
            </p:nvSpPr>
            <p:spPr>
              <a:xfrm>
                <a:off x="7930817"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1"/>
              <p:cNvSpPr/>
              <p:nvPr/>
            </p:nvSpPr>
            <p:spPr>
              <a:xfrm>
                <a:off x="7941354"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1"/>
              <p:cNvSpPr/>
              <p:nvPr/>
            </p:nvSpPr>
            <p:spPr>
              <a:xfrm>
                <a:off x="7941354"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1"/>
              <p:cNvSpPr/>
              <p:nvPr/>
            </p:nvSpPr>
            <p:spPr>
              <a:xfrm>
                <a:off x="7941354"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15" name="Google Shape;3115;p21"/>
              <p:cNvGrpSpPr/>
              <p:nvPr/>
            </p:nvGrpSpPr>
            <p:grpSpPr>
              <a:xfrm>
                <a:off x="7811254" y="3659363"/>
                <a:ext cx="86750" cy="325875"/>
                <a:chOff x="5752400" y="3659363"/>
                <a:chExt cx="86750" cy="325875"/>
              </a:xfrm>
            </p:grpSpPr>
            <p:sp>
              <p:nvSpPr>
                <p:cNvPr id="3116" name="Google Shape;3116;p21"/>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1"/>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21"/>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21"/>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1"/>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21" name="Google Shape;3121;p21"/>
              <p:cNvSpPr/>
              <p:nvPr/>
            </p:nvSpPr>
            <p:spPr>
              <a:xfrm>
                <a:off x="86495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1"/>
              <p:cNvSpPr/>
              <p:nvPr/>
            </p:nvSpPr>
            <p:spPr>
              <a:xfrm>
                <a:off x="86506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1"/>
              <p:cNvSpPr/>
              <p:nvPr/>
            </p:nvSpPr>
            <p:spPr>
              <a:xfrm>
                <a:off x="86495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24" name="Google Shape;3124;p21"/>
              <p:cNvGrpSpPr/>
              <p:nvPr/>
            </p:nvGrpSpPr>
            <p:grpSpPr>
              <a:xfrm>
                <a:off x="6633454" y="410400"/>
                <a:ext cx="3254333" cy="4759850"/>
                <a:chOff x="5992450" y="411175"/>
                <a:chExt cx="3254333" cy="4759850"/>
              </a:xfrm>
            </p:grpSpPr>
            <p:sp>
              <p:nvSpPr>
                <p:cNvPr id="3125" name="Google Shape;3125;p21"/>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1"/>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127" name="Google Shape;3127;p21"/>
            <p:cNvSpPr/>
            <p:nvPr/>
          </p:nvSpPr>
          <p:spPr>
            <a:xfrm>
              <a:off x="6683288" y="3637975"/>
              <a:ext cx="956975" cy="43400"/>
            </a:xfrm>
            <a:custGeom>
              <a:avLst/>
              <a:gdLst/>
              <a:ahLst/>
              <a:cxnLst/>
              <a:rect l="l" t="t" r="r" b="b"/>
              <a:pathLst>
                <a:path w="38279" h="1736" extrusionOk="0">
                  <a:moveTo>
                    <a:pt x="0" y="1"/>
                  </a:moveTo>
                  <a:lnTo>
                    <a:pt x="0" y="1735"/>
                  </a:lnTo>
                  <a:lnTo>
                    <a:pt x="38278" y="1735"/>
                  </a:lnTo>
                  <a:lnTo>
                    <a:pt x="382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28" name="Google Shape;3128;p21"/>
            <p:cNvGrpSpPr/>
            <p:nvPr/>
          </p:nvGrpSpPr>
          <p:grpSpPr>
            <a:xfrm>
              <a:off x="7422838" y="3746125"/>
              <a:ext cx="217425" cy="956975"/>
              <a:chOff x="9916675" y="3746125"/>
              <a:chExt cx="217425" cy="956975"/>
            </a:xfrm>
          </p:grpSpPr>
          <p:sp>
            <p:nvSpPr>
              <p:cNvPr id="3129" name="Google Shape;3129;p21"/>
              <p:cNvSpPr/>
              <p:nvPr/>
            </p:nvSpPr>
            <p:spPr>
              <a:xfrm>
                <a:off x="9916675" y="3746125"/>
                <a:ext cx="217425" cy="956975"/>
              </a:xfrm>
              <a:custGeom>
                <a:avLst/>
                <a:gdLst/>
                <a:ahLst/>
                <a:cxnLst/>
                <a:rect l="l" t="t" r="r" b="b"/>
                <a:pathLst>
                  <a:path w="8697" h="38279" extrusionOk="0">
                    <a:moveTo>
                      <a:pt x="343" y="0"/>
                    </a:moveTo>
                    <a:cubicBezTo>
                      <a:pt x="160" y="0"/>
                      <a:pt x="0" y="160"/>
                      <a:pt x="0" y="343"/>
                    </a:cubicBezTo>
                    <a:lnTo>
                      <a:pt x="0" y="37936"/>
                    </a:lnTo>
                    <a:cubicBezTo>
                      <a:pt x="0" y="38141"/>
                      <a:pt x="160" y="38278"/>
                      <a:pt x="343" y="38278"/>
                    </a:cubicBezTo>
                    <a:lnTo>
                      <a:pt x="8354" y="38278"/>
                    </a:lnTo>
                    <a:cubicBezTo>
                      <a:pt x="8537" y="38278"/>
                      <a:pt x="8697" y="38141"/>
                      <a:pt x="8697" y="37936"/>
                    </a:cubicBezTo>
                    <a:lnTo>
                      <a:pt x="8697" y="343"/>
                    </a:lnTo>
                    <a:cubicBezTo>
                      <a:pt x="8697" y="160"/>
                      <a:pt x="8537" y="0"/>
                      <a:pt x="835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1"/>
              <p:cNvSpPr/>
              <p:nvPr/>
            </p:nvSpPr>
            <p:spPr>
              <a:xfrm>
                <a:off x="9916675" y="3911600"/>
                <a:ext cx="217425" cy="791500"/>
              </a:xfrm>
              <a:custGeom>
                <a:avLst/>
                <a:gdLst/>
                <a:ahLst/>
                <a:cxnLst/>
                <a:rect l="l" t="t" r="r" b="b"/>
                <a:pathLst>
                  <a:path w="8697" h="31660" extrusionOk="0">
                    <a:moveTo>
                      <a:pt x="8697" y="1"/>
                    </a:moveTo>
                    <a:cubicBezTo>
                      <a:pt x="7464" y="3447"/>
                      <a:pt x="6003" y="6825"/>
                      <a:pt x="4497" y="10181"/>
                    </a:cubicBezTo>
                    <a:cubicBezTo>
                      <a:pt x="3652" y="12075"/>
                      <a:pt x="2854" y="13993"/>
                      <a:pt x="2032" y="15910"/>
                    </a:cubicBezTo>
                    <a:cubicBezTo>
                      <a:pt x="1416" y="17416"/>
                      <a:pt x="776" y="18900"/>
                      <a:pt x="0" y="20315"/>
                    </a:cubicBezTo>
                    <a:lnTo>
                      <a:pt x="0" y="31317"/>
                    </a:lnTo>
                    <a:cubicBezTo>
                      <a:pt x="0" y="31522"/>
                      <a:pt x="160" y="31659"/>
                      <a:pt x="343" y="31659"/>
                    </a:cubicBezTo>
                    <a:lnTo>
                      <a:pt x="8354" y="31659"/>
                    </a:lnTo>
                    <a:cubicBezTo>
                      <a:pt x="8537" y="31659"/>
                      <a:pt x="8697" y="31522"/>
                      <a:pt x="8697" y="31317"/>
                    </a:cubicBezTo>
                    <a:lnTo>
                      <a:pt x="8697"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1" name="Google Shape;3131;p21"/>
            <p:cNvGrpSpPr/>
            <p:nvPr/>
          </p:nvGrpSpPr>
          <p:grpSpPr>
            <a:xfrm>
              <a:off x="6684538" y="2766925"/>
              <a:ext cx="109025" cy="869675"/>
              <a:chOff x="9178375" y="2766925"/>
              <a:chExt cx="109025" cy="869675"/>
            </a:xfrm>
          </p:grpSpPr>
          <p:sp>
            <p:nvSpPr>
              <p:cNvPr id="3132" name="Google Shape;3132;p21"/>
              <p:cNvSpPr/>
              <p:nvPr/>
            </p:nvSpPr>
            <p:spPr>
              <a:xfrm>
                <a:off x="9178375" y="2766925"/>
                <a:ext cx="109025" cy="869675"/>
              </a:xfrm>
              <a:custGeom>
                <a:avLst/>
                <a:gdLst/>
                <a:ahLst/>
                <a:cxnLst/>
                <a:rect l="l" t="t" r="r" b="b"/>
                <a:pathLst>
                  <a:path w="4361" h="34787" extrusionOk="0">
                    <a:moveTo>
                      <a:pt x="343" y="1"/>
                    </a:moveTo>
                    <a:cubicBezTo>
                      <a:pt x="161" y="1"/>
                      <a:pt x="1" y="138"/>
                      <a:pt x="1" y="343"/>
                    </a:cubicBezTo>
                    <a:lnTo>
                      <a:pt x="1" y="34444"/>
                    </a:lnTo>
                    <a:cubicBezTo>
                      <a:pt x="1" y="34649"/>
                      <a:pt x="161" y="34786"/>
                      <a:pt x="343" y="34786"/>
                    </a:cubicBezTo>
                    <a:lnTo>
                      <a:pt x="4018" y="34786"/>
                    </a:lnTo>
                    <a:cubicBezTo>
                      <a:pt x="4201" y="34786"/>
                      <a:pt x="4360" y="34649"/>
                      <a:pt x="4360" y="34444"/>
                    </a:cubicBezTo>
                    <a:lnTo>
                      <a:pt x="4360" y="343"/>
                    </a:lnTo>
                    <a:cubicBezTo>
                      <a:pt x="4360" y="138"/>
                      <a:pt x="4201" y="1"/>
                      <a:pt x="4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1"/>
              <p:cNvSpPr/>
              <p:nvPr/>
            </p:nvSpPr>
            <p:spPr>
              <a:xfrm>
                <a:off x="9178375" y="3166950"/>
                <a:ext cx="109025" cy="469650"/>
              </a:xfrm>
              <a:custGeom>
                <a:avLst/>
                <a:gdLst/>
                <a:ahLst/>
                <a:cxnLst/>
                <a:rect l="l" t="t" r="r" b="b"/>
                <a:pathLst>
                  <a:path w="4361" h="18786" extrusionOk="0">
                    <a:moveTo>
                      <a:pt x="4360" y="0"/>
                    </a:moveTo>
                    <a:cubicBezTo>
                      <a:pt x="3835" y="2716"/>
                      <a:pt x="3082" y="5433"/>
                      <a:pt x="1416" y="7601"/>
                    </a:cubicBezTo>
                    <a:cubicBezTo>
                      <a:pt x="1397" y="7638"/>
                      <a:pt x="1348" y="7675"/>
                      <a:pt x="1306" y="7675"/>
                    </a:cubicBezTo>
                    <a:cubicBezTo>
                      <a:pt x="1296" y="7675"/>
                      <a:pt x="1287" y="7674"/>
                      <a:pt x="1279" y="7669"/>
                    </a:cubicBezTo>
                    <a:cubicBezTo>
                      <a:pt x="731" y="7441"/>
                      <a:pt x="320" y="7030"/>
                      <a:pt x="1" y="6505"/>
                    </a:cubicBezTo>
                    <a:lnTo>
                      <a:pt x="1" y="18443"/>
                    </a:lnTo>
                    <a:cubicBezTo>
                      <a:pt x="1" y="18648"/>
                      <a:pt x="161" y="18785"/>
                      <a:pt x="343" y="18785"/>
                    </a:cubicBezTo>
                    <a:lnTo>
                      <a:pt x="4018" y="18785"/>
                    </a:lnTo>
                    <a:cubicBezTo>
                      <a:pt x="4201" y="18785"/>
                      <a:pt x="4360" y="18648"/>
                      <a:pt x="4360" y="18443"/>
                    </a:cubicBezTo>
                    <a:lnTo>
                      <a:pt x="4360"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4" name="Google Shape;3134;p21"/>
            <p:cNvGrpSpPr/>
            <p:nvPr/>
          </p:nvGrpSpPr>
          <p:grpSpPr>
            <a:xfrm>
              <a:off x="6798291" y="2766925"/>
              <a:ext cx="143673" cy="869675"/>
              <a:chOff x="9292129" y="2766925"/>
              <a:chExt cx="143673" cy="869675"/>
            </a:xfrm>
          </p:grpSpPr>
          <p:sp>
            <p:nvSpPr>
              <p:cNvPr id="3135" name="Google Shape;3135;p21"/>
              <p:cNvSpPr/>
              <p:nvPr/>
            </p:nvSpPr>
            <p:spPr>
              <a:xfrm>
                <a:off x="9292129" y="2766925"/>
                <a:ext cx="143673" cy="869675"/>
              </a:xfrm>
              <a:custGeom>
                <a:avLst/>
                <a:gdLst/>
                <a:ahLst/>
                <a:cxnLst/>
                <a:rect l="l" t="t" r="r" b="b"/>
                <a:pathLst>
                  <a:path w="4361" h="34787" extrusionOk="0">
                    <a:moveTo>
                      <a:pt x="343" y="1"/>
                    </a:moveTo>
                    <a:cubicBezTo>
                      <a:pt x="161" y="1"/>
                      <a:pt x="1" y="138"/>
                      <a:pt x="1" y="343"/>
                    </a:cubicBezTo>
                    <a:lnTo>
                      <a:pt x="1" y="34444"/>
                    </a:lnTo>
                    <a:cubicBezTo>
                      <a:pt x="1" y="34649"/>
                      <a:pt x="161" y="34786"/>
                      <a:pt x="343" y="34786"/>
                    </a:cubicBezTo>
                    <a:lnTo>
                      <a:pt x="4018" y="34786"/>
                    </a:lnTo>
                    <a:cubicBezTo>
                      <a:pt x="4201" y="34786"/>
                      <a:pt x="4360" y="34649"/>
                      <a:pt x="4360" y="34444"/>
                    </a:cubicBezTo>
                    <a:lnTo>
                      <a:pt x="4360" y="343"/>
                    </a:lnTo>
                    <a:cubicBezTo>
                      <a:pt x="4360" y="138"/>
                      <a:pt x="4201" y="1"/>
                      <a:pt x="40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1"/>
              <p:cNvSpPr/>
              <p:nvPr/>
            </p:nvSpPr>
            <p:spPr>
              <a:xfrm>
                <a:off x="9292129" y="3166950"/>
                <a:ext cx="143673" cy="469650"/>
              </a:xfrm>
              <a:custGeom>
                <a:avLst/>
                <a:gdLst/>
                <a:ahLst/>
                <a:cxnLst/>
                <a:rect l="l" t="t" r="r" b="b"/>
                <a:pathLst>
                  <a:path w="4361" h="18786" extrusionOk="0">
                    <a:moveTo>
                      <a:pt x="4360" y="0"/>
                    </a:moveTo>
                    <a:cubicBezTo>
                      <a:pt x="3835" y="2716"/>
                      <a:pt x="3082" y="5433"/>
                      <a:pt x="1416" y="7601"/>
                    </a:cubicBezTo>
                    <a:cubicBezTo>
                      <a:pt x="1397" y="7638"/>
                      <a:pt x="1348" y="7675"/>
                      <a:pt x="1306" y="7675"/>
                    </a:cubicBezTo>
                    <a:cubicBezTo>
                      <a:pt x="1296" y="7675"/>
                      <a:pt x="1287" y="7674"/>
                      <a:pt x="1279" y="7669"/>
                    </a:cubicBezTo>
                    <a:cubicBezTo>
                      <a:pt x="731" y="7441"/>
                      <a:pt x="320" y="7030"/>
                      <a:pt x="1" y="6505"/>
                    </a:cubicBezTo>
                    <a:lnTo>
                      <a:pt x="1" y="18443"/>
                    </a:lnTo>
                    <a:cubicBezTo>
                      <a:pt x="1" y="18648"/>
                      <a:pt x="161" y="18785"/>
                      <a:pt x="343" y="18785"/>
                    </a:cubicBezTo>
                    <a:lnTo>
                      <a:pt x="4018" y="18785"/>
                    </a:lnTo>
                    <a:cubicBezTo>
                      <a:pt x="4201" y="18785"/>
                      <a:pt x="4360" y="18648"/>
                      <a:pt x="4360" y="18443"/>
                    </a:cubicBezTo>
                    <a:lnTo>
                      <a:pt x="4360"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7" name="Google Shape;3137;p21"/>
            <p:cNvGrpSpPr/>
            <p:nvPr/>
          </p:nvGrpSpPr>
          <p:grpSpPr>
            <a:xfrm>
              <a:off x="7648254" y="2745504"/>
              <a:ext cx="43950" cy="1827200"/>
              <a:chOff x="8648379" y="578517"/>
              <a:chExt cx="43950" cy="1827200"/>
            </a:xfrm>
          </p:grpSpPr>
          <p:sp>
            <p:nvSpPr>
              <p:cNvPr id="3138" name="Google Shape;3138;p2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42" name="Google Shape;3142;p21"/>
            <p:cNvGrpSpPr/>
            <p:nvPr/>
          </p:nvGrpSpPr>
          <p:grpSpPr>
            <a:xfrm>
              <a:off x="7700175" y="2612788"/>
              <a:ext cx="964400" cy="2179350"/>
              <a:chOff x="7687950" y="428425"/>
              <a:chExt cx="964400" cy="2179350"/>
            </a:xfrm>
          </p:grpSpPr>
          <p:sp>
            <p:nvSpPr>
              <p:cNvPr id="3143" name="Google Shape;3143;p21"/>
              <p:cNvSpPr/>
              <p:nvPr/>
            </p:nvSpPr>
            <p:spPr>
              <a:xfrm>
                <a:off x="7687950" y="428425"/>
                <a:ext cx="964400" cy="2167300"/>
              </a:xfrm>
              <a:custGeom>
                <a:avLst/>
                <a:gdLst/>
                <a:ahLst/>
                <a:cxnLst/>
                <a:rect l="l" t="t" r="r" b="b"/>
                <a:pathLst>
                  <a:path w="38576" h="86692" extrusionOk="0">
                    <a:moveTo>
                      <a:pt x="781" y="0"/>
                    </a:moveTo>
                    <a:cubicBezTo>
                      <a:pt x="597" y="0"/>
                      <a:pt x="0" y="303"/>
                      <a:pt x="0" y="458"/>
                    </a:cubicBezTo>
                    <a:lnTo>
                      <a:pt x="0" y="83245"/>
                    </a:lnTo>
                    <a:cubicBezTo>
                      <a:pt x="0" y="83382"/>
                      <a:pt x="617" y="83496"/>
                      <a:pt x="754" y="83519"/>
                    </a:cubicBezTo>
                    <a:lnTo>
                      <a:pt x="38278" y="86692"/>
                    </a:lnTo>
                    <a:cubicBezTo>
                      <a:pt x="38438" y="86692"/>
                      <a:pt x="38575" y="86577"/>
                      <a:pt x="38575" y="86418"/>
                    </a:cubicBezTo>
                    <a:lnTo>
                      <a:pt x="38575" y="3448"/>
                    </a:lnTo>
                    <a:cubicBezTo>
                      <a:pt x="38575" y="3288"/>
                      <a:pt x="38461" y="3174"/>
                      <a:pt x="38324" y="3151"/>
                    </a:cubicBezTo>
                    <a:lnTo>
                      <a:pt x="799" y="1"/>
                    </a:lnTo>
                    <a:cubicBezTo>
                      <a:pt x="794" y="0"/>
                      <a:pt x="788" y="0"/>
                      <a:pt x="7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1"/>
              <p:cNvSpPr/>
              <p:nvPr/>
            </p:nvSpPr>
            <p:spPr>
              <a:xfrm>
                <a:off x="7687950" y="440425"/>
                <a:ext cx="952400" cy="2167350"/>
              </a:xfrm>
              <a:custGeom>
                <a:avLst/>
                <a:gdLst/>
                <a:ahLst/>
                <a:cxnLst/>
                <a:rect l="l" t="t" r="r" b="b"/>
                <a:pathLst>
                  <a:path w="38096" h="86694" extrusionOk="0">
                    <a:moveTo>
                      <a:pt x="320" y="1"/>
                    </a:moveTo>
                    <a:cubicBezTo>
                      <a:pt x="160" y="1"/>
                      <a:pt x="0" y="115"/>
                      <a:pt x="0" y="274"/>
                    </a:cubicBezTo>
                    <a:lnTo>
                      <a:pt x="0" y="83244"/>
                    </a:lnTo>
                    <a:cubicBezTo>
                      <a:pt x="0" y="83404"/>
                      <a:pt x="115" y="83518"/>
                      <a:pt x="274" y="83518"/>
                    </a:cubicBezTo>
                    <a:lnTo>
                      <a:pt x="37776" y="86691"/>
                    </a:lnTo>
                    <a:cubicBezTo>
                      <a:pt x="37790" y="86693"/>
                      <a:pt x="37803" y="86693"/>
                      <a:pt x="37816" y="86693"/>
                    </a:cubicBezTo>
                    <a:cubicBezTo>
                      <a:pt x="37978" y="86693"/>
                      <a:pt x="38096" y="86565"/>
                      <a:pt x="38096" y="86417"/>
                    </a:cubicBezTo>
                    <a:lnTo>
                      <a:pt x="38096" y="3447"/>
                    </a:lnTo>
                    <a:cubicBezTo>
                      <a:pt x="38096" y="3310"/>
                      <a:pt x="37982" y="3196"/>
                      <a:pt x="37845" y="3173"/>
                    </a:cubicBezTo>
                    <a:lnTo>
                      <a:pt x="3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21"/>
              <p:cNvSpPr/>
              <p:nvPr/>
            </p:nvSpPr>
            <p:spPr>
              <a:xfrm>
                <a:off x="8466850" y="1549725"/>
                <a:ext cx="86775" cy="333850"/>
              </a:xfrm>
              <a:custGeom>
                <a:avLst/>
                <a:gdLst/>
                <a:ahLst/>
                <a:cxnLst/>
                <a:rect l="l" t="t" r="r" b="b"/>
                <a:pathLst>
                  <a:path w="3471" h="13354" extrusionOk="0">
                    <a:moveTo>
                      <a:pt x="1" y="1"/>
                    </a:moveTo>
                    <a:lnTo>
                      <a:pt x="1" y="13057"/>
                    </a:lnTo>
                    <a:lnTo>
                      <a:pt x="3470" y="13354"/>
                    </a:lnTo>
                    <a:lnTo>
                      <a:pt x="3470" y="298"/>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46" name="Google Shape;3146;p21"/>
            <p:cNvGrpSpPr/>
            <p:nvPr/>
          </p:nvGrpSpPr>
          <p:grpSpPr>
            <a:xfrm>
              <a:off x="7864182" y="2826936"/>
              <a:ext cx="580696" cy="670660"/>
              <a:chOff x="10328732" y="2826936"/>
              <a:chExt cx="580696" cy="670660"/>
            </a:xfrm>
          </p:grpSpPr>
          <p:sp>
            <p:nvSpPr>
              <p:cNvPr id="3147" name="Google Shape;3147;p21"/>
              <p:cNvSpPr/>
              <p:nvPr/>
            </p:nvSpPr>
            <p:spPr>
              <a:xfrm rot="899899">
                <a:off x="10395455" y="2875021"/>
                <a:ext cx="447250" cy="574489"/>
              </a:xfrm>
              <a:custGeom>
                <a:avLst/>
                <a:gdLst/>
                <a:ahLst/>
                <a:cxnLst/>
                <a:rect l="l" t="t" r="r" b="b"/>
                <a:pathLst>
                  <a:path w="12190" h="15659" extrusionOk="0">
                    <a:moveTo>
                      <a:pt x="1" y="1"/>
                    </a:moveTo>
                    <a:lnTo>
                      <a:pt x="1" y="15659"/>
                    </a:lnTo>
                    <a:lnTo>
                      <a:pt x="12189" y="15659"/>
                    </a:lnTo>
                    <a:lnTo>
                      <a:pt x="1218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1"/>
              <p:cNvSpPr/>
              <p:nvPr/>
            </p:nvSpPr>
            <p:spPr>
              <a:xfrm rot="899838">
                <a:off x="10428207" y="2906877"/>
                <a:ext cx="382811" cy="503499"/>
              </a:xfrm>
              <a:custGeom>
                <a:avLst/>
                <a:gdLst/>
                <a:ahLst/>
                <a:cxnLst/>
                <a:rect l="l" t="t" r="r" b="b"/>
                <a:pathLst>
                  <a:path w="10433" h="10455" extrusionOk="0">
                    <a:moveTo>
                      <a:pt x="1" y="0"/>
                    </a:moveTo>
                    <a:lnTo>
                      <a:pt x="1" y="10454"/>
                    </a:lnTo>
                    <a:lnTo>
                      <a:pt x="10432" y="10454"/>
                    </a:lnTo>
                    <a:lnTo>
                      <a:pt x="10432" y="0"/>
                    </a:lnTo>
                    <a:close/>
                  </a:path>
                </a:pathLst>
              </a:custGeom>
              <a:solidFill>
                <a:srgbClr val="5651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1"/>
              <p:cNvSpPr/>
              <p:nvPr/>
            </p:nvSpPr>
            <p:spPr>
              <a:xfrm rot="899899">
                <a:off x="10651824" y="2889402"/>
                <a:ext cx="63694" cy="63689"/>
              </a:xfrm>
              <a:custGeom>
                <a:avLst/>
                <a:gdLst/>
                <a:ahLst/>
                <a:cxnLst/>
                <a:rect l="l" t="t" r="r" b="b"/>
                <a:pathLst>
                  <a:path w="1736" h="1736" extrusionOk="0">
                    <a:moveTo>
                      <a:pt x="868" y="0"/>
                    </a:moveTo>
                    <a:cubicBezTo>
                      <a:pt x="389" y="0"/>
                      <a:pt x="1" y="388"/>
                      <a:pt x="1" y="868"/>
                    </a:cubicBezTo>
                    <a:cubicBezTo>
                      <a:pt x="1" y="1347"/>
                      <a:pt x="389" y="1735"/>
                      <a:pt x="868" y="1735"/>
                    </a:cubicBezTo>
                    <a:cubicBezTo>
                      <a:pt x="1347" y="1735"/>
                      <a:pt x="1735" y="1347"/>
                      <a:pt x="1735" y="868"/>
                    </a:cubicBezTo>
                    <a:cubicBezTo>
                      <a:pt x="1735" y="388"/>
                      <a:pt x="1347" y="0"/>
                      <a:pt x="8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21"/>
              <p:cNvSpPr/>
              <p:nvPr/>
            </p:nvSpPr>
            <p:spPr>
              <a:xfrm rot="899899">
                <a:off x="10649008" y="2910788"/>
                <a:ext cx="63694" cy="41934"/>
              </a:xfrm>
              <a:custGeom>
                <a:avLst/>
                <a:gdLst/>
                <a:ahLst/>
                <a:cxnLst/>
                <a:rect l="l" t="t" r="r" b="b"/>
                <a:pathLst>
                  <a:path w="1736" h="1143" extrusionOk="0">
                    <a:moveTo>
                      <a:pt x="46" y="1"/>
                    </a:moveTo>
                    <a:cubicBezTo>
                      <a:pt x="1" y="92"/>
                      <a:pt x="1" y="184"/>
                      <a:pt x="1" y="275"/>
                    </a:cubicBezTo>
                    <a:cubicBezTo>
                      <a:pt x="1" y="754"/>
                      <a:pt x="389" y="1142"/>
                      <a:pt x="868" y="1142"/>
                    </a:cubicBezTo>
                    <a:cubicBezTo>
                      <a:pt x="1347" y="1142"/>
                      <a:pt x="1735" y="754"/>
                      <a:pt x="1735" y="275"/>
                    </a:cubicBezTo>
                    <a:cubicBezTo>
                      <a:pt x="1735" y="184"/>
                      <a:pt x="1712" y="92"/>
                      <a:pt x="1690" y="1"/>
                    </a:cubicBezTo>
                    <a:cubicBezTo>
                      <a:pt x="1575" y="366"/>
                      <a:pt x="1256" y="617"/>
                      <a:pt x="868" y="617"/>
                    </a:cubicBezTo>
                    <a:cubicBezTo>
                      <a:pt x="480" y="617"/>
                      <a:pt x="160" y="366"/>
                      <a:pt x="46"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21"/>
              <p:cNvSpPr/>
              <p:nvPr/>
            </p:nvSpPr>
            <p:spPr>
              <a:xfrm rot="899899">
                <a:off x="10680066" y="2900673"/>
                <a:ext cx="25133" cy="26011"/>
              </a:xfrm>
              <a:custGeom>
                <a:avLst/>
                <a:gdLst/>
                <a:ahLst/>
                <a:cxnLst/>
                <a:rect l="l" t="t" r="r" b="b"/>
                <a:pathLst>
                  <a:path w="685" h="709" extrusionOk="0">
                    <a:moveTo>
                      <a:pt x="343" y="1"/>
                    </a:moveTo>
                    <a:cubicBezTo>
                      <a:pt x="160" y="1"/>
                      <a:pt x="0" y="160"/>
                      <a:pt x="0" y="343"/>
                    </a:cubicBezTo>
                    <a:cubicBezTo>
                      <a:pt x="0" y="548"/>
                      <a:pt x="160" y="708"/>
                      <a:pt x="343" y="708"/>
                    </a:cubicBezTo>
                    <a:cubicBezTo>
                      <a:pt x="525" y="708"/>
                      <a:pt x="685" y="548"/>
                      <a:pt x="685" y="343"/>
                    </a:cubicBezTo>
                    <a:cubicBezTo>
                      <a:pt x="685" y="160"/>
                      <a:pt x="525" y="1"/>
                      <a:pt x="3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5545337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52"/>
        <p:cNvGrpSpPr/>
        <p:nvPr/>
      </p:nvGrpSpPr>
      <p:grpSpPr>
        <a:xfrm>
          <a:off x="0" y="0"/>
          <a:ext cx="0" cy="0"/>
          <a:chOff x="0" y="0"/>
          <a:chExt cx="0" cy="0"/>
        </a:xfrm>
      </p:grpSpPr>
      <p:sp>
        <p:nvSpPr>
          <p:cNvPr id="3153" name="Google Shape;3153;p2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55" name="Google Shape;3155;p22"/>
          <p:cNvGrpSpPr/>
          <p:nvPr/>
        </p:nvGrpSpPr>
        <p:grpSpPr>
          <a:xfrm>
            <a:off x="5966800" y="396488"/>
            <a:ext cx="2088550" cy="4350525"/>
            <a:chOff x="6665400" y="396488"/>
            <a:chExt cx="2088550" cy="4350525"/>
          </a:xfrm>
        </p:grpSpPr>
        <p:sp>
          <p:nvSpPr>
            <p:cNvPr id="3156" name="Google Shape;3156;p22"/>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22"/>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2"/>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2"/>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2"/>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2"/>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2"/>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2"/>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2"/>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2"/>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2"/>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2"/>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2"/>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2"/>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2"/>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2"/>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2"/>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2"/>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2"/>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2"/>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2"/>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2"/>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22"/>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22"/>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2"/>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2"/>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2"/>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2"/>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2"/>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2"/>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2"/>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2"/>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2"/>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2"/>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2"/>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2"/>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2"/>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2"/>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2"/>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2"/>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2"/>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2"/>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2"/>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2"/>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22"/>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22"/>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22"/>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22"/>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22"/>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22"/>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22"/>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22"/>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22"/>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22"/>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22"/>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22"/>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22"/>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22"/>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22"/>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22"/>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22"/>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22"/>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22"/>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22"/>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22"/>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22"/>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22"/>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22"/>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22"/>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22"/>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22"/>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22"/>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22"/>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22"/>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22"/>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22"/>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22"/>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22"/>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22"/>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22"/>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22"/>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22"/>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22"/>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22"/>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22"/>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22"/>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22"/>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22"/>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22"/>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22"/>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22"/>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22"/>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22"/>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22"/>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22"/>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22"/>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22"/>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22"/>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22"/>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55" name="Google Shape;3255;p22"/>
            <p:cNvGrpSpPr/>
            <p:nvPr/>
          </p:nvGrpSpPr>
          <p:grpSpPr>
            <a:xfrm>
              <a:off x="6796375" y="3659363"/>
              <a:ext cx="86750" cy="325875"/>
              <a:chOff x="5752400" y="3659363"/>
              <a:chExt cx="86750" cy="325875"/>
            </a:xfrm>
          </p:grpSpPr>
          <p:sp>
            <p:nvSpPr>
              <p:cNvPr id="3256" name="Google Shape;3256;p22"/>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22"/>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22"/>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22"/>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22"/>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61" name="Google Shape;3261;p22"/>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22"/>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22"/>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64" name="Google Shape;3264;p22"/>
            <p:cNvGrpSpPr/>
            <p:nvPr/>
          </p:nvGrpSpPr>
          <p:grpSpPr>
            <a:xfrm>
              <a:off x="7851175" y="3659363"/>
              <a:ext cx="86750" cy="325875"/>
              <a:chOff x="5752400" y="3659363"/>
              <a:chExt cx="86750" cy="325875"/>
            </a:xfrm>
          </p:grpSpPr>
          <p:sp>
            <p:nvSpPr>
              <p:cNvPr id="3265" name="Google Shape;3265;p22"/>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22"/>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22"/>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22"/>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22"/>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70" name="Google Shape;3270;p22"/>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22"/>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22"/>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22"/>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22"/>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22"/>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6" name="Google Shape;3276;p22"/>
          <p:cNvGrpSpPr/>
          <p:nvPr/>
        </p:nvGrpSpPr>
        <p:grpSpPr>
          <a:xfrm>
            <a:off x="5992450" y="411175"/>
            <a:ext cx="3225900" cy="4759850"/>
            <a:chOff x="5992450" y="411175"/>
            <a:chExt cx="3225900" cy="4759850"/>
          </a:xfrm>
        </p:grpSpPr>
        <p:sp>
          <p:nvSpPr>
            <p:cNvPr id="3277" name="Google Shape;3277;p22"/>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22"/>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9" name="Google Shape;3279;p22"/>
          <p:cNvGrpSpPr/>
          <p:nvPr/>
        </p:nvGrpSpPr>
        <p:grpSpPr>
          <a:xfrm>
            <a:off x="25" y="108400"/>
            <a:ext cx="9039315" cy="4926696"/>
            <a:chOff x="25" y="108400"/>
            <a:chExt cx="9039315" cy="4926696"/>
          </a:xfrm>
        </p:grpSpPr>
        <p:sp>
          <p:nvSpPr>
            <p:cNvPr id="3280" name="Google Shape;3280;p22"/>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22"/>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22"/>
            <p:cNvSpPr/>
            <p:nvPr/>
          </p:nvSpPr>
          <p:spPr>
            <a:xfrm>
              <a:off x="174375" y="108400"/>
              <a:ext cx="4439123"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22"/>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22"/>
            <p:cNvSpPr/>
            <p:nvPr/>
          </p:nvSpPr>
          <p:spPr>
            <a:xfrm flipH="1">
              <a:off x="2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22"/>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22"/>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22"/>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88" name="Google Shape;3288;p22"/>
            <p:cNvGrpSpPr/>
            <p:nvPr/>
          </p:nvGrpSpPr>
          <p:grpSpPr>
            <a:xfrm>
              <a:off x="418990" y="297292"/>
              <a:ext cx="1016917" cy="968564"/>
              <a:chOff x="2196125" y="2117850"/>
              <a:chExt cx="569000" cy="541975"/>
            </a:xfrm>
          </p:grpSpPr>
          <p:sp>
            <p:nvSpPr>
              <p:cNvPr id="3289" name="Google Shape;3289;p22"/>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22"/>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22"/>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92" name="Google Shape;3292;p22"/>
            <p:cNvSpPr/>
            <p:nvPr/>
          </p:nvSpPr>
          <p:spPr>
            <a:xfrm flipH="1">
              <a:off x="3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93" name="Google Shape;3293;p22"/>
            <p:cNvGrpSpPr/>
            <p:nvPr/>
          </p:nvGrpSpPr>
          <p:grpSpPr>
            <a:xfrm>
              <a:off x="389641" y="210298"/>
              <a:ext cx="8365548" cy="4599194"/>
              <a:chOff x="278825" y="1433275"/>
              <a:chExt cx="6996946" cy="3489525"/>
            </a:xfrm>
          </p:grpSpPr>
          <p:sp>
            <p:nvSpPr>
              <p:cNvPr id="3294" name="Google Shape;3294;p22"/>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22"/>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22"/>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22"/>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298" name="Google Shape;3298;p22"/>
          <p:cNvSpPr txBox="1">
            <a:spLocks noGrp="1"/>
          </p:cNvSpPr>
          <p:nvPr>
            <p:ph type="title"/>
          </p:nvPr>
        </p:nvSpPr>
        <p:spPr>
          <a:xfrm>
            <a:off x="1557150" y="445025"/>
            <a:ext cx="60297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99" name="Google Shape;3299;p22"/>
          <p:cNvSpPr txBox="1">
            <a:spLocks noGrp="1"/>
          </p:cNvSpPr>
          <p:nvPr>
            <p:ph type="subTitle" idx="1"/>
          </p:nvPr>
        </p:nvSpPr>
        <p:spPr>
          <a:xfrm>
            <a:off x="1024750" y="2284300"/>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00" name="Google Shape;3300;p22"/>
          <p:cNvSpPr txBox="1">
            <a:spLocks noGrp="1"/>
          </p:cNvSpPr>
          <p:nvPr>
            <p:ph type="title" idx="2"/>
          </p:nvPr>
        </p:nvSpPr>
        <p:spPr>
          <a:xfrm>
            <a:off x="1024863" y="176050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3301" name="Google Shape;3301;p22"/>
          <p:cNvGrpSpPr/>
          <p:nvPr/>
        </p:nvGrpSpPr>
        <p:grpSpPr>
          <a:xfrm>
            <a:off x="498381" y="269049"/>
            <a:ext cx="826017" cy="800226"/>
            <a:chOff x="2196125" y="2117850"/>
            <a:chExt cx="569000" cy="541975"/>
          </a:xfrm>
        </p:grpSpPr>
        <p:sp>
          <p:nvSpPr>
            <p:cNvPr id="3302" name="Google Shape;3302;p22"/>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22"/>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22"/>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05" name="Google Shape;3305;p22"/>
          <p:cNvGrpSpPr/>
          <p:nvPr/>
        </p:nvGrpSpPr>
        <p:grpSpPr>
          <a:xfrm>
            <a:off x="60852" y="4228002"/>
            <a:ext cx="1165923" cy="406711"/>
            <a:chOff x="137052" y="4228002"/>
            <a:chExt cx="1165923" cy="406711"/>
          </a:xfrm>
        </p:grpSpPr>
        <p:sp>
          <p:nvSpPr>
            <p:cNvPr id="3306" name="Google Shape;3306;p22"/>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22"/>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08" name="Google Shape;3308;p22"/>
          <p:cNvSpPr txBox="1">
            <a:spLocks noGrp="1"/>
          </p:cNvSpPr>
          <p:nvPr>
            <p:ph type="subTitle" idx="3"/>
          </p:nvPr>
        </p:nvSpPr>
        <p:spPr>
          <a:xfrm>
            <a:off x="1024700" y="3678851"/>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09" name="Google Shape;3309;p22"/>
          <p:cNvSpPr txBox="1">
            <a:spLocks noGrp="1"/>
          </p:cNvSpPr>
          <p:nvPr>
            <p:ph type="title" idx="4"/>
          </p:nvPr>
        </p:nvSpPr>
        <p:spPr>
          <a:xfrm>
            <a:off x="1024813" y="3182525"/>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10" name="Google Shape;3310;p22"/>
          <p:cNvSpPr txBox="1">
            <a:spLocks noGrp="1"/>
          </p:cNvSpPr>
          <p:nvPr>
            <p:ph type="subTitle" idx="5"/>
          </p:nvPr>
        </p:nvSpPr>
        <p:spPr>
          <a:xfrm>
            <a:off x="3602638" y="3678851"/>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11" name="Google Shape;3311;p22"/>
          <p:cNvSpPr txBox="1">
            <a:spLocks noGrp="1"/>
          </p:cNvSpPr>
          <p:nvPr>
            <p:ph type="title" idx="6"/>
          </p:nvPr>
        </p:nvSpPr>
        <p:spPr>
          <a:xfrm>
            <a:off x="3602751" y="3182525"/>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12" name="Google Shape;3312;p22"/>
          <p:cNvSpPr txBox="1">
            <a:spLocks noGrp="1"/>
          </p:cNvSpPr>
          <p:nvPr>
            <p:ph type="subTitle" idx="7"/>
          </p:nvPr>
        </p:nvSpPr>
        <p:spPr>
          <a:xfrm>
            <a:off x="3602638" y="2284300"/>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13" name="Google Shape;3313;p22"/>
          <p:cNvSpPr txBox="1">
            <a:spLocks noGrp="1"/>
          </p:cNvSpPr>
          <p:nvPr>
            <p:ph type="title" idx="8"/>
          </p:nvPr>
        </p:nvSpPr>
        <p:spPr>
          <a:xfrm>
            <a:off x="3602751" y="176050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14" name="Google Shape;3314;p22"/>
          <p:cNvSpPr txBox="1">
            <a:spLocks noGrp="1"/>
          </p:cNvSpPr>
          <p:nvPr>
            <p:ph type="subTitle" idx="9"/>
          </p:nvPr>
        </p:nvSpPr>
        <p:spPr>
          <a:xfrm>
            <a:off x="6180475" y="2284300"/>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15" name="Google Shape;3315;p22"/>
          <p:cNvSpPr txBox="1">
            <a:spLocks noGrp="1"/>
          </p:cNvSpPr>
          <p:nvPr>
            <p:ph type="title" idx="13"/>
          </p:nvPr>
        </p:nvSpPr>
        <p:spPr>
          <a:xfrm>
            <a:off x="6180588" y="176050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16" name="Google Shape;3316;p22"/>
          <p:cNvSpPr txBox="1">
            <a:spLocks noGrp="1"/>
          </p:cNvSpPr>
          <p:nvPr>
            <p:ph type="subTitle" idx="14"/>
          </p:nvPr>
        </p:nvSpPr>
        <p:spPr>
          <a:xfrm>
            <a:off x="6180425" y="3678851"/>
            <a:ext cx="1938600" cy="634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317" name="Google Shape;3317;p22"/>
          <p:cNvSpPr txBox="1">
            <a:spLocks noGrp="1"/>
          </p:cNvSpPr>
          <p:nvPr>
            <p:ph type="title" idx="15"/>
          </p:nvPr>
        </p:nvSpPr>
        <p:spPr>
          <a:xfrm>
            <a:off x="6180538" y="3182525"/>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Tree>
    <p:extLst>
      <p:ext uri="{BB962C8B-B14F-4D97-AF65-F5344CB8AC3E}">
        <p14:creationId xmlns:p14="http://schemas.microsoft.com/office/powerpoint/2010/main" val="315544477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Design">
  <p:cSld name="Title and Design">
    <p:spTree>
      <p:nvGrpSpPr>
        <p:cNvPr id="1" name="Shape 3318"/>
        <p:cNvGrpSpPr/>
        <p:nvPr/>
      </p:nvGrpSpPr>
      <p:grpSpPr>
        <a:xfrm>
          <a:off x="0" y="0"/>
          <a:ext cx="0" cy="0"/>
          <a:chOff x="0" y="0"/>
          <a:chExt cx="0" cy="0"/>
        </a:xfrm>
      </p:grpSpPr>
      <p:sp>
        <p:nvSpPr>
          <p:cNvPr id="3319" name="Google Shape;3319;p23"/>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23"/>
          <p:cNvSpPr/>
          <p:nvPr/>
        </p:nvSpPr>
        <p:spPr>
          <a:xfrm>
            <a:off x="25" y="4568875"/>
            <a:ext cx="9144000" cy="574500"/>
          </a:xfrm>
          <a:prstGeom prst="rect">
            <a:avLst/>
          </a:prstGeom>
          <a:solidFill>
            <a:srgbClr val="CDC3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23"/>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22" name="Google Shape;3322;p23"/>
          <p:cNvGrpSpPr/>
          <p:nvPr/>
        </p:nvGrpSpPr>
        <p:grpSpPr>
          <a:xfrm>
            <a:off x="6633454" y="404467"/>
            <a:ext cx="3254333" cy="4765783"/>
            <a:chOff x="6633454" y="404467"/>
            <a:chExt cx="3254333" cy="4765783"/>
          </a:xfrm>
        </p:grpSpPr>
        <p:sp>
          <p:nvSpPr>
            <p:cNvPr id="3323" name="Google Shape;3323;p23"/>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23"/>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23"/>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23"/>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23"/>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23"/>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23"/>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23"/>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23"/>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23"/>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23"/>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23"/>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23"/>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23"/>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23"/>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23"/>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23"/>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23"/>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23"/>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23"/>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23"/>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23"/>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23"/>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23"/>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23"/>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23"/>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23"/>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23"/>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23"/>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23"/>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23"/>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23"/>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23"/>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23"/>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23"/>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23"/>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23"/>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23"/>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23"/>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23"/>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23"/>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23"/>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23"/>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23"/>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67" name="Google Shape;3367;p23"/>
            <p:cNvGrpSpPr/>
            <p:nvPr/>
          </p:nvGrpSpPr>
          <p:grpSpPr>
            <a:xfrm>
              <a:off x="6633454" y="410400"/>
              <a:ext cx="3254333" cy="4759850"/>
              <a:chOff x="5992450" y="411175"/>
              <a:chExt cx="3254333" cy="4759850"/>
            </a:xfrm>
          </p:grpSpPr>
          <p:sp>
            <p:nvSpPr>
              <p:cNvPr id="3368" name="Google Shape;3368;p23"/>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23"/>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70" name="Google Shape;3370;p23"/>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23"/>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23"/>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23"/>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23"/>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23"/>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23"/>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23"/>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23"/>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23"/>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23"/>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23"/>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23"/>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23"/>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23"/>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23"/>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23"/>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23"/>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23"/>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23"/>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23"/>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23"/>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23"/>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23"/>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23"/>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23"/>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23"/>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23"/>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23"/>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23"/>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23"/>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23"/>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23"/>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23"/>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23"/>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23"/>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23"/>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23"/>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23"/>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23"/>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23"/>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23"/>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23"/>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23"/>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23"/>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23"/>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16" name="Google Shape;3416;p23"/>
          <p:cNvGrpSpPr/>
          <p:nvPr/>
        </p:nvGrpSpPr>
        <p:grpSpPr>
          <a:xfrm>
            <a:off x="171075" y="109625"/>
            <a:ext cx="7358007" cy="4765493"/>
            <a:chOff x="-286062" y="184600"/>
            <a:chExt cx="7358007" cy="4765493"/>
          </a:xfrm>
        </p:grpSpPr>
        <p:sp>
          <p:nvSpPr>
            <p:cNvPr id="3417" name="Google Shape;3417;p23"/>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23"/>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23"/>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23"/>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421" name="Google Shape;3421;p23"/>
            <p:cNvGrpSpPr/>
            <p:nvPr/>
          </p:nvGrpSpPr>
          <p:grpSpPr>
            <a:xfrm rot="6078292">
              <a:off x="4253082" y="1010706"/>
              <a:ext cx="2724155" cy="1573072"/>
              <a:chOff x="2231400" y="884675"/>
              <a:chExt cx="3069050" cy="2279075"/>
            </a:xfrm>
          </p:grpSpPr>
          <p:sp>
            <p:nvSpPr>
              <p:cNvPr id="3422" name="Google Shape;3422;p23"/>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23"/>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23"/>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23"/>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23"/>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23"/>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23"/>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23"/>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23"/>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23"/>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23"/>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23"/>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23"/>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23"/>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23"/>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23"/>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23"/>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23"/>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23"/>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23"/>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23"/>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23"/>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23"/>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23"/>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23"/>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23"/>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23"/>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23"/>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23"/>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23"/>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23"/>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23"/>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23"/>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23"/>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23"/>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23"/>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23"/>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23"/>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23"/>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61" name="Google Shape;3461;p23"/>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3462;p23"/>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3463;p23"/>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23"/>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465" name="Google Shape;3465;p23"/>
            <p:cNvGrpSpPr/>
            <p:nvPr/>
          </p:nvGrpSpPr>
          <p:grpSpPr>
            <a:xfrm>
              <a:off x="-107501" y="286490"/>
              <a:ext cx="6970939" cy="4599204"/>
              <a:chOff x="-319500" y="1433275"/>
              <a:chExt cx="7595271" cy="3489532"/>
            </a:xfrm>
          </p:grpSpPr>
          <p:sp>
            <p:nvSpPr>
              <p:cNvPr id="3466" name="Google Shape;3466;p23"/>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23"/>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23"/>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23"/>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470" name="Google Shape;3470;p23"/>
          <p:cNvSpPr txBox="1">
            <a:spLocks noGrp="1"/>
          </p:cNvSpPr>
          <p:nvPr>
            <p:ph type="title"/>
          </p:nvPr>
        </p:nvSpPr>
        <p:spPr>
          <a:xfrm>
            <a:off x="1676775" y="445025"/>
            <a:ext cx="43020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71" name="Google Shape;3471;p23"/>
          <p:cNvGrpSpPr/>
          <p:nvPr/>
        </p:nvGrpSpPr>
        <p:grpSpPr>
          <a:xfrm>
            <a:off x="498381" y="269049"/>
            <a:ext cx="826017" cy="800226"/>
            <a:chOff x="2196125" y="2117850"/>
            <a:chExt cx="569000" cy="541975"/>
          </a:xfrm>
        </p:grpSpPr>
        <p:sp>
          <p:nvSpPr>
            <p:cNvPr id="3472" name="Google Shape;3472;p2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2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2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5" name="Google Shape;3475;p23"/>
          <p:cNvGrpSpPr/>
          <p:nvPr/>
        </p:nvGrpSpPr>
        <p:grpSpPr>
          <a:xfrm>
            <a:off x="60852" y="4228002"/>
            <a:ext cx="1165923" cy="406711"/>
            <a:chOff x="137052" y="4228002"/>
            <a:chExt cx="1165923" cy="406711"/>
          </a:xfrm>
        </p:grpSpPr>
        <p:sp>
          <p:nvSpPr>
            <p:cNvPr id="3476" name="Google Shape;3476;p23"/>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23"/>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044677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Design 1">
  <p:cSld name="Title and Design 1">
    <p:spTree>
      <p:nvGrpSpPr>
        <p:cNvPr id="1" name="Shape 3478"/>
        <p:cNvGrpSpPr/>
        <p:nvPr/>
      </p:nvGrpSpPr>
      <p:grpSpPr>
        <a:xfrm>
          <a:off x="0" y="0"/>
          <a:ext cx="0" cy="0"/>
          <a:chOff x="0" y="0"/>
          <a:chExt cx="0" cy="0"/>
        </a:xfrm>
      </p:grpSpPr>
      <p:sp>
        <p:nvSpPr>
          <p:cNvPr id="3479" name="Google Shape;3479;p24"/>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24"/>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481" name="Google Shape;3481;p24"/>
          <p:cNvGrpSpPr/>
          <p:nvPr/>
        </p:nvGrpSpPr>
        <p:grpSpPr>
          <a:xfrm>
            <a:off x="6633454" y="404467"/>
            <a:ext cx="3254333" cy="4765783"/>
            <a:chOff x="6633454" y="404467"/>
            <a:chExt cx="3254333" cy="4765783"/>
          </a:xfrm>
        </p:grpSpPr>
        <p:sp>
          <p:nvSpPr>
            <p:cNvPr id="3482" name="Google Shape;3482;p24"/>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24"/>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24"/>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24"/>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24"/>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24"/>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24"/>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24"/>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Google Shape;3490;p24"/>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24"/>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24"/>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24"/>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24"/>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24"/>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24"/>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24"/>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24"/>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24"/>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24"/>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24"/>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24"/>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24"/>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24"/>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24"/>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24"/>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24"/>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24"/>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24"/>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24"/>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24"/>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24"/>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24"/>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24"/>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24"/>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24"/>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24"/>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24"/>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24"/>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24"/>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24"/>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24"/>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24"/>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24"/>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24"/>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526" name="Google Shape;3526;p24"/>
            <p:cNvGrpSpPr/>
            <p:nvPr/>
          </p:nvGrpSpPr>
          <p:grpSpPr>
            <a:xfrm>
              <a:off x="6633454" y="410400"/>
              <a:ext cx="3254333" cy="4759850"/>
              <a:chOff x="5992450" y="411175"/>
              <a:chExt cx="3254333" cy="4759850"/>
            </a:xfrm>
          </p:grpSpPr>
          <p:sp>
            <p:nvSpPr>
              <p:cNvPr id="3527" name="Google Shape;3527;p24"/>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24"/>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29" name="Google Shape;3529;p24"/>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24"/>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24"/>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24"/>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24"/>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24"/>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24"/>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Google Shape;3536;p24"/>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Google Shape;3537;p24"/>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Google Shape;3538;p24"/>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Google Shape;3539;p24"/>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Google Shape;3540;p24"/>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Google Shape;3541;p24"/>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Google Shape;3542;p24"/>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Google Shape;3543;p24"/>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Google Shape;3544;p24"/>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Google Shape;3545;p24"/>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Google Shape;3546;p24"/>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Google Shape;3547;p24"/>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Google Shape;3548;p24"/>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Google Shape;3549;p24"/>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Google Shape;3550;p24"/>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Google Shape;3551;p24"/>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Google Shape;3552;p24"/>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Google Shape;3553;p24"/>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Google Shape;3554;p24"/>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Google Shape;3555;p24"/>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Google Shape;3556;p24"/>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Google Shape;3557;p24"/>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Google Shape;3558;p24"/>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Google Shape;3559;p24"/>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Google Shape;3560;p24"/>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Google Shape;3561;p24"/>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Google Shape;3562;p24"/>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Google Shape;3563;p24"/>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Google Shape;3564;p24"/>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Google Shape;3565;p24"/>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Google Shape;3566;p24"/>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Google Shape;3567;p24"/>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Google Shape;3568;p24"/>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Google Shape;3569;p24"/>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Google Shape;3570;p24"/>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Google Shape;3571;p24"/>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Google Shape;3572;p24"/>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Google Shape;3573;p24"/>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Google Shape;3574;p24"/>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75" name="Google Shape;3575;p24"/>
          <p:cNvGrpSpPr/>
          <p:nvPr/>
        </p:nvGrpSpPr>
        <p:grpSpPr>
          <a:xfrm>
            <a:off x="174459" y="111790"/>
            <a:ext cx="7393212" cy="4798655"/>
            <a:chOff x="269441" y="182520"/>
            <a:chExt cx="6724770" cy="4717514"/>
          </a:xfrm>
        </p:grpSpPr>
        <p:grpSp>
          <p:nvGrpSpPr>
            <p:cNvPr id="3576" name="Google Shape;3576;p24"/>
            <p:cNvGrpSpPr/>
            <p:nvPr/>
          </p:nvGrpSpPr>
          <p:grpSpPr>
            <a:xfrm>
              <a:off x="269441" y="182520"/>
              <a:ext cx="6724770" cy="4717514"/>
              <a:chOff x="1880275" y="1515575"/>
              <a:chExt cx="3914985" cy="2848568"/>
            </a:xfrm>
          </p:grpSpPr>
          <p:sp>
            <p:nvSpPr>
              <p:cNvPr id="3577" name="Google Shape;3577;p24"/>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Google Shape;3578;p24"/>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Google Shape;3579;p24"/>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80" name="Google Shape;3580;p24"/>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Google Shape;3581;p24"/>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Google Shape;3582;p24"/>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Google Shape;3583;p24"/>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584" name="Google Shape;3584;p24"/>
            <p:cNvGrpSpPr/>
            <p:nvPr/>
          </p:nvGrpSpPr>
          <p:grpSpPr>
            <a:xfrm>
              <a:off x="3506435" y="347565"/>
              <a:ext cx="211891" cy="228660"/>
              <a:chOff x="3749825" y="1582175"/>
              <a:chExt cx="122700" cy="140325"/>
            </a:xfrm>
          </p:grpSpPr>
          <p:sp>
            <p:nvSpPr>
              <p:cNvPr id="3585" name="Google Shape;3585;p24"/>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Google Shape;3586;p24"/>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87" name="Google Shape;3587;p24"/>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Google Shape;3588;p24"/>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Google Shape;3589;p24"/>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Google Shape;3590;p24"/>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Google Shape;3591;p24"/>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592" name="Google Shape;3592;p24"/>
            <p:cNvGrpSpPr/>
            <p:nvPr/>
          </p:nvGrpSpPr>
          <p:grpSpPr>
            <a:xfrm>
              <a:off x="3605646" y="347555"/>
              <a:ext cx="3171263" cy="4335622"/>
              <a:chOff x="3813879" y="1643320"/>
              <a:chExt cx="1829821" cy="2599605"/>
            </a:xfrm>
          </p:grpSpPr>
          <p:sp>
            <p:nvSpPr>
              <p:cNvPr id="3593" name="Google Shape;3593;p24"/>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Google Shape;3594;p24"/>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Google Shape;3595;p24"/>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96" name="Google Shape;3596;p24"/>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97" name="Google Shape;3597;p24"/>
          <p:cNvSpPr txBox="1">
            <a:spLocks noGrp="1"/>
          </p:cNvSpPr>
          <p:nvPr>
            <p:ph type="title"/>
          </p:nvPr>
        </p:nvSpPr>
        <p:spPr>
          <a:xfrm>
            <a:off x="1676775" y="445025"/>
            <a:ext cx="43020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598" name="Google Shape;3598;p24"/>
          <p:cNvGrpSpPr/>
          <p:nvPr/>
        </p:nvGrpSpPr>
        <p:grpSpPr>
          <a:xfrm>
            <a:off x="498381" y="269049"/>
            <a:ext cx="826017" cy="800226"/>
            <a:chOff x="2196125" y="2117850"/>
            <a:chExt cx="569000" cy="541975"/>
          </a:xfrm>
        </p:grpSpPr>
        <p:sp>
          <p:nvSpPr>
            <p:cNvPr id="3599" name="Google Shape;3599;p24"/>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Google Shape;3600;p24"/>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Google Shape;3601;p24"/>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2" name="Google Shape;3602;p24"/>
          <p:cNvGrpSpPr/>
          <p:nvPr/>
        </p:nvGrpSpPr>
        <p:grpSpPr>
          <a:xfrm>
            <a:off x="60852" y="4228002"/>
            <a:ext cx="1165923" cy="406711"/>
            <a:chOff x="137052" y="4228002"/>
            <a:chExt cx="1165923" cy="406711"/>
          </a:xfrm>
        </p:grpSpPr>
        <p:sp>
          <p:nvSpPr>
            <p:cNvPr id="3603" name="Google Shape;3603;p24"/>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Google Shape;3604;p24"/>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7286091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Name Of The Section 2">
  <p:cSld name="Name Of The Section 2">
    <p:spTree>
      <p:nvGrpSpPr>
        <p:cNvPr id="1" name="Shape 3605"/>
        <p:cNvGrpSpPr/>
        <p:nvPr/>
      </p:nvGrpSpPr>
      <p:grpSpPr>
        <a:xfrm>
          <a:off x="0" y="0"/>
          <a:ext cx="0" cy="0"/>
          <a:chOff x="0" y="0"/>
          <a:chExt cx="0" cy="0"/>
        </a:xfrm>
      </p:grpSpPr>
      <p:sp>
        <p:nvSpPr>
          <p:cNvPr id="3606" name="Google Shape;3606;p2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Google Shape;3607;p2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08" name="Google Shape;3608;p25"/>
          <p:cNvGrpSpPr/>
          <p:nvPr/>
        </p:nvGrpSpPr>
        <p:grpSpPr>
          <a:xfrm>
            <a:off x="177530" y="33684"/>
            <a:ext cx="5774916" cy="4855682"/>
            <a:chOff x="-172670" y="33684"/>
            <a:chExt cx="5774916" cy="4855682"/>
          </a:xfrm>
        </p:grpSpPr>
        <p:grpSp>
          <p:nvGrpSpPr>
            <p:cNvPr id="3609" name="Google Shape;3609;p25"/>
            <p:cNvGrpSpPr/>
            <p:nvPr/>
          </p:nvGrpSpPr>
          <p:grpSpPr>
            <a:xfrm>
              <a:off x="-172670" y="114800"/>
              <a:ext cx="5774916" cy="4774565"/>
              <a:chOff x="-172670" y="114800"/>
              <a:chExt cx="5774916" cy="4774565"/>
            </a:xfrm>
          </p:grpSpPr>
          <p:sp>
            <p:nvSpPr>
              <p:cNvPr id="3610" name="Google Shape;3610;p25"/>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25"/>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25"/>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25"/>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25"/>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Google Shape;3615;p25"/>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Google Shape;3616;p25"/>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25"/>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25"/>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25"/>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Google Shape;3620;p25"/>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Google Shape;3621;p25"/>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25"/>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25"/>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25"/>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25"/>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25"/>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25"/>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25"/>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Google Shape;3629;p25"/>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25"/>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31" name="Google Shape;3631;p25"/>
              <p:cNvGrpSpPr/>
              <p:nvPr/>
            </p:nvGrpSpPr>
            <p:grpSpPr>
              <a:xfrm flipH="1">
                <a:off x="5038101" y="607842"/>
                <a:ext cx="151802" cy="3821450"/>
                <a:chOff x="710516" y="654965"/>
                <a:chExt cx="131419" cy="3669531"/>
              </a:xfrm>
            </p:grpSpPr>
            <p:sp>
              <p:nvSpPr>
                <p:cNvPr id="3632" name="Google Shape;3632;p25"/>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Google Shape;3633;p25"/>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Google Shape;3634;p25"/>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25"/>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25"/>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25"/>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25"/>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25"/>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25"/>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25"/>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Google Shape;3642;p25"/>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Google Shape;3643;p25"/>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Google Shape;3644;p25"/>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25"/>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25"/>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25"/>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8" name="Google Shape;3648;p25"/>
              <p:cNvGrpSpPr/>
              <p:nvPr/>
            </p:nvGrpSpPr>
            <p:grpSpPr>
              <a:xfrm flipH="1">
                <a:off x="5080893" y="628751"/>
                <a:ext cx="497028" cy="3779561"/>
                <a:chOff x="374600" y="675043"/>
                <a:chExt cx="430290" cy="3629308"/>
              </a:xfrm>
            </p:grpSpPr>
            <p:sp>
              <p:nvSpPr>
                <p:cNvPr id="3649" name="Google Shape;3649;p25"/>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25"/>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25"/>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25"/>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25"/>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25"/>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Google Shape;3655;p25"/>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Google Shape;3656;p25"/>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25"/>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25"/>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25"/>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25"/>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25"/>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Google Shape;3662;p25"/>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Google Shape;3663;p25"/>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Google Shape;3664;p25"/>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65" name="Google Shape;3665;p25"/>
              <p:cNvGrpSpPr/>
              <p:nvPr/>
            </p:nvGrpSpPr>
            <p:grpSpPr>
              <a:xfrm flipH="1">
                <a:off x="5162328" y="656434"/>
                <a:ext cx="334126" cy="3712843"/>
                <a:chOff x="466451" y="631324"/>
                <a:chExt cx="313175" cy="3565242"/>
              </a:xfrm>
            </p:grpSpPr>
            <p:sp>
              <p:nvSpPr>
                <p:cNvPr id="3666" name="Google Shape;3666;p25"/>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Google Shape;3667;p25"/>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Google Shape;3668;p25"/>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9" name="Google Shape;3669;p25"/>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0" name="Google Shape;3670;p25"/>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Google Shape;3671;p25"/>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Google Shape;3672;p25"/>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Google Shape;3673;p25"/>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Google Shape;3674;p25"/>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Google Shape;3675;p25"/>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Google Shape;3676;p25"/>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Google Shape;3677;p25"/>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Google Shape;3678;p25"/>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Google Shape;3679;p25"/>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Google Shape;3680;p25"/>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Google Shape;3681;p25"/>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682" name="Google Shape;3682;p25"/>
            <p:cNvGrpSpPr/>
            <p:nvPr/>
          </p:nvGrpSpPr>
          <p:grpSpPr>
            <a:xfrm>
              <a:off x="4117042" y="33684"/>
              <a:ext cx="458760" cy="506323"/>
              <a:chOff x="3919015" y="609200"/>
              <a:chExt cx="177525" cy="199875"/>
            </a:xfrm>
          </p:grpSpPr>
          <p:sp>
            <p:nvSpPr>
              <p:cNvPr id="3683" name="Google Shape;3683;p25"/>
              <p:cNvSpPr/>
              <p:nvPr/>
            </p:nvSpPr>
            <p:spPr>
              <a:xfrm>
                <a:off x="3919015" y="703650"/>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Google Shape;3684;p25"/>
              <p:cNvSpPr/>
              <p:nvPr/>
            </p:nvSpPr>
            <p:spPr>
              <a:xfrm>
                <a:off x="3927640"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Google Shape;3685;p25"/>
              <p:cNvSpPr/>
              <p:nvPr/>
            </p:nvSpPr>
            <p:spPr>
              <a:xfrm>
                <a:off x="4052640"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Google Shape;3686;p25"/>
              <p:cNvSpPr/>
              <p:nvPr/>
            </p:nvSpPr>
            <p:spPr>
              <a:xfrm>
                <a:off x="3919015"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687" name="Google Shape;3687;p25"/>
          <p:cNvGrpSpPr/>
          <p:nvPr/>
        </p:nvGrpSpPr>
        <p:grpSpPr>
          <a:xfrm>
            <a:off x="174428" y="853845"/>
            <a:ext cx="275155" cy="3215368"/>
            <a:chOff x="174428" y="853845"/>
            <a:chExt cx="275155" cy="3215368"/>
          </a:xfrm>
        </p:grpSpPr>
        <p:grpSp>
          <p:nvGrpSpPr>
            <p:cNvPr id="3688" name="Google Shape;3688;p25"/>
            <p:cNvGrpSpPr/>
            <p:nvPr/>
          </p:nvGrpSpPr>
          <p:grpSpPr>
            <a:xfrm>
              <a:off x="174428" y="853845"/>
              <a:ext cx="275155" cy="704070"/>
              <a:chOff x="-175772" y="1576607"/>
              <a:chExt cx="275155" cy="704070"/>
            </a:xfrm>
          </p:grpSpPr>
          <p:sp>
            <p:nvSpPr>
              <p:cNvPr id="3689" name="Google Shape;3689;p25"/>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Google Shape;3690;p25"/>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Google Shape;3691;p25"/>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92" name="Google Shape;3692;p25"/>
            <p:cNvGrpSpPr/>
            <p:nvPr/>
          </p:nvGrpSpPr>
          <p:grpSpPr>
            <a:xfrm>
              <a:off x="174428" y="1691145"/>
              <a:ext cx="275155" cy="2378068"/>
              <a:chOff x="-175772" y="1576607"/>
              <a:chExt cx="275155" cy="2378068"/>
            </a:xfrm>
          </p:grpSpPr>
          <p:sp>
            <p:nvSpPr>
              <p:cNvPr id="3693" name="Google Shape;3693;p25"/>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Google Shape;3694;p25"/>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Google Shape;3695;p25"/>
              <p:cNvSpPr/>
              <p:nvPr/>
            </p:nvSpPr>
            <p:spPr>
              <a:xfrm flipH="1">
                <a:off x="-171553" y="2414168"/>
                <a:ext cx="262070" cy="702944"/>
              </a:xfrm>
              <a:custGeom>
                <a:avLst/>
                <a:gdLst/>
                <a:ahLst/>
                <a:cxnLst/>
                <a:rect l="l" t="t" r="r" b="b"/>
                <a:pathLst>
                  <a:path w="3356" h="9985" extrusionOk="0">
                    <a:moveTo>
                      <a:pt x="1" y="0"/>
                    </a:moveTo>
                    <a:lnTo>
                      <a:pt x="1" y="9985"/>
                    </a:lnTo>
                    <a:lnTo>
                      <a:pt x="1835" y="9985"/>
                    </a:lnTo>
                    <a:cubicBezTo>
                      <a:pt x="2665" y="9985"/>
                      <a:pt x="3355" y="9311"/>
                      <a:pt x="3355" y="8464"/>
                    </a:cubicBezTo>
                    <a:lnTo>
                      <a:pt x="3355" y="1520"/>
                    </a:lnTo>
                    <a:cubicBezTo>
                      <a:pt x="3355" y="674"/>
                      <a:pt x="2665" y="0"/>
                      <a:pt x="183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Google Shape;3696;p25"/>
              <p:cNvSpPr/>
              <p:nvPr/>
            </p:nvSpPr>
            <p:spPr>
              <a:xfrm flipH="1">
                <a:off x="-132298" y="2503823"/>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Google Shape;3697;p25"/>
              <p:cNvSpPr/>
              <p:nvPr/>
            </p:nvSpPr>
            <p:spPr>
              <a:xfrm flipH="1">
                <a:off x="-171553" y="3250605"/>
                <a:ext cx="262070"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Google Shape;3698;p25"/>
              <p:cNvSpPr/>
              <p:nvPr/>
            </p:nvSpPr>
            <p:spPr>
              <a:xfrm flipH="1">
                <a:off x="-132298" y="3365087"/>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Google Shape;3699;p25"/>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Google Shape;3700;p25"/>
              <p:cNvSpPr/>
              <p:nvPr/>
            </p:nvSpPr>
            <p:spPr>
              <a:xfrm flipH="1">
                <a:off x="63220" y="2413890"/>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Google Shape;3701;p25"/>
              <p:cNvSpPr/>
              <p:nvPr/>
            </p:nvSpPr>
            <p:spPr>
              <a:xfrm flipH="1">
                <a:off x="63220" y="3250603"/>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02" name="Google Shape;3702;p25"/>
          <p:cNvGrpSpPr/>
          <p:nvPr/>
        </p:nvGrpSpPr>
        <p:grpSpPr>
          <a:xfrm>
            <a:off x="498381" y="269049"/>
            <a:ext cx="826017" cy="800226"/>
            <a:chOff x="2196125" y="2117850"/>
            <a:chExt cx="569000" cy="541975"/>
          </a:xfrm>
        </p:grpSpPr>
        <p:sp>
          <p:nvSpPr>
            <p:cNvPr id="3703" name="Google Shape;3703;p2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Google Shape;3704;p2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Google Shape;3705;p2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06" name="Google Shape;3706;p25"/>
          <p:cNvGrpSpPr/>
          <p:nvPr/>
        </p:nvGrpSpPr>
        <p:grpSpPr>
          <a:xfrm>
            <a:off x="60852" y="4228002"/>
            <a:ext cx="1165923" cy="406711"/>
            <a:chOff x="137052" y="4228002"/>
            <a:chExt cx="1165923" cy="406711"/>
          </a:xfrm>
        </p:grpSpPr>
        <p:sp>
          <p:nvSpPr>
            <p:cNvPr id="3707" name="Google Shape;3707;p2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Google Shape;3708;p2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09" name="Google Shape;3709;p25"/>
          <p:cNvSpPr txBox="1">
            <a:spLocks noGrp="1"/>
          </p:cNvSpPr>
          <p:nvPr>
            <p:ph type="title"/>
          </p:nvPr>
        </p:nvSpPr>
        <p:spPr>
          <a:xfrm>
            <a:off x="976688" y="2432138"/>
            <a:ext cx="3862200" cy="6174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3600">
                <a:latin typeface="Secular One"/>
                <a:ea typeface="Secular One"/>
                <a:cs typeface="Secular One"/>
                <a:sym typeface="Secular One"/>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710" name="Google Shape;3710;p25"/>
          <p:cNvSpPr txBox="1">
            <a:spLocks noGrp="1"/>
          </p:cNvSpPr>
          <p:nvPr>
            <p:ph type="subTitle" idx="1"/>
          </p:nvPr>
        </p:nvSpPr>
        <p:spPr>
          <a:xfrm>
            <a:off x="1671798" y="3292825"/>
            <a:ext cx="2472000" cy="617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1600">
                <a:latin typeface="Actor"/>
                <a:ea typeface="Actor"/>
                <a:cs typeface="Actor"/>
                <a:sym typeface="Actor"/>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711" name="Google Shape;3711;p25"/>
          <p:cNvSpPr txBox="1">
            <a:spLocks noGrp="1"/>
          </p:cNvSpPr>
          <p:nvPr>
            <p:ph type="title" idx="2" hasCustomPrompt="1"/>
          </p:nvPr>
        </p:nvSpPr>
        <p:spPr>
          <a:xfrm>
            <a:off x="2366413" y="1289600"/>
            <a:ext cx="1082700" cy="7617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4800"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3712" name="Google Shape;3712;p25"/>
          <p:cNvGrpSpPr/>
          <p:nvPr/>
        </p:nvGrpSpPr>
        <p:grpSpPr>
          <a:xfrm>
            <a:off x="6633454" y="404467"/>
            <a:ext cx="3254333" cy="4765783"/>
            <a:chOff x="6633454" y="404467"/>
            <a:chExt cx="3254333" cy="4765783"/>
          </a:xfrm>
        </p:grpSpPr>
        <p:sp>
          <p:nvSpPr>
            <p:cNvPr id="3713" name="Google Shape;3713;p25"/>
            <p:cNvSpPr/>
            <p:nvPr/>
          </p:nvSpPr>
          <p:spPr>
            <a:xfrm>
              <a:off x="6894808"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Google Shape;3714;p25"/>
            <p:cNvSpPr/>
            <p:nvPr/>
          </p:nvSpPr>
          <p:spPr>
            <a:xfrm>
              <a:off x="6894808"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Google Shape;3715;p25"/>
            <p:cNvSpPr/>
            <p:nvPr/>
          </p:nvSpPr>
          <p:spPr>
            <a:xfrm>
              <a:off x="6894808"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Google Shape;3716;p25"/>
            <p:cNvSpPr/>
            <p:nvPr/>
          </p:nvSpPr>
          <p:spPr>
            <a:xfrm>
              <a:off x="6894808"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Google Shape;3717;p25"/>
            <p:cNvSpPr/>
            <p:nvPr/>
          </p:nvSpPr>
          <p:spPr>
            <a:xfrm>
              <a:off x="6894808"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Google Shape;3718;p25"/>
            <p:cNvSpPr/>
            <p:nvPr/>
          </p:nvSpPr>
          <p:spPr>
            <a:xfrm>
              <a:off x="6764133"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Google Shape;3719;p25"/>
            <p:cNvSpPr/>
            <p:nvPr/>
          </p:nvSpPr>
          <p:spPr>
            <a:xfrm>
              <a:off x="6780683"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Google Shape;3720;p25"/>
            <p:cNvSpPr/>
            <p:nvPr/>
          </p:nvSpPr>
          <p:spPr>
            <a:xfrm>
              <a:off x="6803508"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Google Shape;3721;p25"/>
            <p:cNvSpPr/>
            <p:nvPr/>
          </p:nvSpPr>
          <p:spPr>
            <a:xfrm>
              <a:off x="7604679"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Google Shape;3722;p25"/>
            <p:cNvSpPr/>
            <p:nvPr/>
          </p:nvSpPr>
          <p:spPr>
            <a:xfrm>
              <a:off x="7605254"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3723;p25"/>
            <p:cNvSpPr/>
            <p:nvPr/>
          </p:nvSpPr>
          <p:spPr>
            <a:xfrm>
              <a:off x="7931104"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3724;p25"/>
            <p:cNvSpPr/>
            <p:nvPr/>
          </p:nvSpPr>
          <p:spPr>
            <a:xfrm>
              <a:off x="7931104"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3725;p25"/>
            <p:cNvSpPr/>
            <p:nvPr/>
          </p:nvSpPr>
          <p:spPr>
            <a:xfrm>
              <a:off x="7931104"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3726;p25"/>
            <p:cNvSpPr/>
            <p:nvPr/>
          </p:nvSpPr>
          <p:spPr>
            <a:xfrm>
              <a:off x="7931104"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3727;p25"/>
            <p:cNvSpPr/>
            <p:nvPr/>
          </p:nvSpPr>
          <p:spPr>
            <a:xfrm>
              <a:off x="7931104"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3728;p25"/>
            <p:cNvSpPr/>
            <p:nvPr/>
          </p:nvSpPr>
          <p:spPr>
            <a:xfrm>
              <a:off x="7800429"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3729;p25"/>
            <p:cNvSpPr/>
            <p:nvPr/>
          </p:nvSpPr>
          <p:spPr>
            <a:xfrm>
              <a:off x="7816404"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3730;p25"/>
            <p:cNvSpPr/>
            <p:nvPr/>
          </p:nvSpPr>
          <p:spPr>
            <a:xfrm>
              <a:off x="7839229"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3731;p25"/>
            <p:cNvSpPr/>
            <p:nvPr/>
          </p:nvSpPr>
          <p:spPr>
            <a:xfrm>
              <a:off x="8648379"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3732;p25"/>
            <p:cNvSpPr/>
            <p:nvPr/>
          </p:nvSpPr>
          <p:spPr>
            <a:xfrm>
              <a:off x="8649529"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3733;p25"/>
            <p:cNvSpPr/>
            <p:nvPr/>
          </p:nvSpPr>
          <p:spPr>
            <a:xfrm>
              <a:off x="6768133"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3734;p25"/>
            <p:cNvSpPr/>
            <p:nvPr/>
          </p:nvSpPr>
          <p:spPr>
            <a:xfrm>
              <a:off x="7804404"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3735;p25"/>
            <p:cNvSpPr/>
            <p:nvPr/>
          </p:nvSpPr>
          <p:spPr>
            <a:xfrm>
              <a:off x="6764708"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3736;p25"/>
            <p:cNvSpPr/>
            <p:nvPr/>
          </p:nvSpPr>
          <p:spPr>
            <a:xfrm>
              <a:off x="7800979"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3737;p25"/>
            <p:cNvSpPr/>
            <p:nvPr/>
          </p:nvSpPr>
          <p:spPr>
            <a:xfrm>
              <a:off x="7604679"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3738;p2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3739;p25"/>
            <p:cNvSpPr/>
            <p:nvPr/>
          </p:nvSpPr>
          <p:spPr>
            <a:xfrm>
              <a:off x="6633458" y="507767"/>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3740;p2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3741;p2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3742;p2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3743;p2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3744;p2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3745;p2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3746;p2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3747;p2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3748;p2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3749;p2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3750;p2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3751;p2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3752;p2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3753;p2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3754;p2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3755;p2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3756;p25"/>
            <p:cNvSpPr/>
            <p:nvPr/>
          </p:nvSpPr>
          <p:spPr>
            <a:xfrm>
              <a:off x="6633458"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3757;p25"/>
            <p:cNvSpPr/>
            <p:nvPr/>
          </p:nvSpPr>
          <p:spPr>
            <a:xfrm>
              <a:off x="7669754"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3758;p2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3759;p25"/>
            <p:cNvSpPr/>
            <p:nvPr/>
          </p:nvSpPr>
          <p:spPr>
            <a:xfrm>
              <a:off x="6677408"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3760;p25"/>
            <p:cNvSpPr/>
            <p:nvPr/>
          </p:nvSpPr>
          <p:spPr>
            <a:xfrm>
              <a:off x="6894808"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3761;p25"/>
            <p:cNvSpPr/>
            <p:nvPr/>
          </p:nvSpPr>
          <p:spPr>
            <a:xfrm>
              <a:off x="6981558"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3762;p25"/>
            <p:cNvSpPr/>
            <p:nvPr/>
          </p:nvSpPr>
          <p:spPr>
            <a:xfrm>
              <a:off x="6701933"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3763;p2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3764;p2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3765;p2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Google Shape;3766;p2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3767;p2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3768;p2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3769;p2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3770;p2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3771;p2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3772;p2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3773;p2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3774;p2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3775;p2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3776;p2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3777;p2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3778;p2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3779;p2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3780;p2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3781;p2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3782;p25"/>
            <p:cNvSpPr/>
            <p:nvPr/>
          </p:nvSpPr>
          <p:spPr>
            <a:xfrm>
              <a:off x="7713104"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3783;p25"/>
            <p:cNvSpPr/>
            <p:nvPr/>
          </p:nvSpPr>
          <p:spPr>
            <a:xfrm>
              <a:off x="8677454"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3784;p2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3785;p2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3786;p2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3787;p2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3788;p2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3789;p2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3790;p2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3791;p2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3792;p25"/>
            <p:cNvSpPr/>
            <p:nvPr/>
          </p:nvSpPr>
          <p:spPr>
            <a:xfrm>
              <a:off x="8678029"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3793;p25"/>
            <p:cNvSpPr/>
            <p:nvPr/>
          </p:nvSpPr>
          <p:spPr>
            <a:xfrm>
              <a:off x="6894533"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3794;p25"/>
            <p:cNvSpPr/>
            <p:nvPr/>
          </p:nvSpPr>
          <p:spPr>
            <a:xfrm>
              <a:off x="6894533"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3795;p25"/>
            <p:cNvSpPr/>
            <p:nvPr/>
          </p:nvSpPr>
          <p:spPr>
            <a:xfrm>
              <a:off x="6894533"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3796;p25"/>
            <p:cNvSpPr/>
            <p:nvPr/>
          </p:nvSpPr>
          <p:spPr>
            <a:xfrm>
              <a:off x="6894533"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3797;p25"/>
            <p:cNvSpPr/>
            <p:nvPr/>
          </p:nvSpPr>
          <p:spPr>
            <a:xfrm>
              <a:off x="6894533"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3798;p25"/>
            <p:cNvSpPr/>
            <p:nvPr/>
          </p:nvSpPr>
          <p:spPr>
            <a:xfrm>
              <a:off x="6677408"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99" name="Google Shape;3799;p25"/>
            <p:cNvGrpSpPr/>
            <p:nvPr/>
          </p:nvGrpSpPr>
          <p:grpSpPr>
            <a:xfrm>
              <a:off x="6764433" y="3659363"/>
              <a:ext cx="86750" cy="325875"/>
              <a:chOff x="5752400" y="3659363"/>
              <a:chExt cx="86750" cy="325875"/>
            </a:xfrm>
          </p:grpSpPr>
          <p:sp>
            <p:nvSpPr>
              <p:cNvPr id="3800" name="Google Shape;3800;p25"/>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3801;p25"/>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Google Shape;3802;p25"/>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Google Shape;3803;p25"/>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3804;p25"/>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05" name="Google Shape;3805;p25"/>
            <p:cNvSpPr/>
            <p:nvPr/>
          </p:nvSpPr>
          <p:spPr>
            <a:xfrm>
              <a:off x="76044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3806;p25"/>
            <p:cNvSpPr/>
            <p:nvPr/>
          </p:nvSpPr>
          <p:spPr>
            <a:xfrm>
              <a:off x="76055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3807;p25"/>
            <p:cNvSpPr/>
            <p:nvPr/>
          </p:nvSpPr>
          <p:spPr>
            <a:xfrm>
              <a:off x="76044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Google Shape;3808;p25"/>
            <p:cNvSpPr/>
            <p:nvPr/>
          </p:nvSpPr>
          <p:spPr>
            <a:xfrm>
              <a:off x="8678579"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Google Shape;3809;p25"/>
            <p:cNvSpPr/>
            <p:nvPr/>
          </p:nvSpPr>
          <p:spPr>
            <a:xfrm>
              <a:off x="8678579"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10" name="Google Shape;3810;p25"/>
            <p:cNvGrpSpPr/>
            <p:nvPr/>
          </p:nvGrpSpPr>
          <p:grpSpPr>
            <a:xfrm>
              <a:off x="6633454" y="410400"/>
              <a:ext cx="3254333" cy="4759850"/>
              <a:chOff x="5992450" y="411175"/>
              <a:chExt cx="3254333" cy="4759850"/>
            </a:xfrm>
          </p:grpSpPr>
          <p:sp>
            <p:nvSpPr>
              <p:cNvPr id="3811" name="Google Shape;3811;p2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Google Shape;3812;p2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13" name="Google Shape;3813;p25"/>
            <p:cNvGrpSpPr/>
            <p:nvPr/>
          </p:nvGrpSpPr>
          <p:grpSpPr>
            <a:xfrm>
              <a:off x="7713925" y="2615125"/>
              <a:ext cx="1944488" cy="2179350"/>
              <a:chOff x="7038325" y="2621350"/>
              <a:chExt cx="1944488" cy="2179350"/>
            </a:xfrm>
          </p:grpSpPr>
          <p:sp>
            <p:nvSpPr>
              <p:cNvPr id="3814" name="Google Shape;3814;p25"/>
              <p:cNvSpPr/>
              <p:nvPr/>
            </p:nvSpPr>
            <p:spPr>
              <a:xfrm>
                <a:off x="71457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Google Shape;3815;p25"/>
              <p:cNvSpPr/>
              <p:nvPr/>
            </p:nvSpPr>
            <p:spPr>
              <a:xfrm>
                <a:off x="7038325" y="3637975"/>
                <a:ext cx="952382" cy="43400"/>
              </a:xfrm>
              <a:custGeom>
                <a:avLst/>
                <a:gdLst/>
                <a:ahLst/>
                <a:cxnLst/>
                <a:rect l="l" t="t" r="r" b="b"/>
                <a:pathLst>
                  <a:path w="38279" h="1736" extrusionOk="0">
                    <a:moveTo>
                      <a:pt x="0" y="1"/>
                    </a:moveTo>
                    <a:lnTo>
                      <a:pt x="0" y="1735"/>
                    </a:lnTo>
                    <a:lnTo>
                      <a:pt x="38278" y="1735"/>
                    </a:lnTo>
                    <a:lnTo>
                      <a:pt x="38278" y="1"/>
                    </a:ln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16" name="Google Shape;3816;p25"/>
              <p:cNvGrpSpPr/>
              <p:nvPr/>
            </p:nvGrpSpPr>
            <p:grpSpPr>
              <a:xfrm>
                <a:off x="8018413" y="2621350"/>
                <a:ext cx="964400" cy="2179350"/>
                <a:chOff x="7687950" y="428425"/>
                <a:chExt cx="964400" cy="2179350"/>
              </a:xfrm>
            </p:grpSpPr>
            <p:sp>
              <p:nvSpPr>
                <p:cNvPr id="3817" name="Google Shape;3817;p25"/>
                <p:cNvSpPr/>
                <p:nvPr/>
              </p:nvSpPr>
              <p:spPr>
                <a:xfrm>
                  <a:off x="7687950" y="428425"/>
                  <a:ext cx="964400" cy="2167300"/>
                </a:xfrm>
                <a:custGeom>
                  <a:avLst/>
                  <a:gdLst/>
                  <a:ahLst/>
                  <a:cxnLst/>
                  <a:rect l="l" t="t" r="r" b="b"/>
                  <a:pathLst>
                    <a:path w="38576" h="86692" extrusionOk="0">
                      <a:moveTo>
                        <a:pt x="781" y="0"/>
                      </a:moveTo>
                      <a:cubicBezTo>
                        <a:pt x="597" y="0"/>
                        <a:pt x="0" y="303"/>
                        <a:pt x="0" y="458"/>
                      </a:cubicBezTo>
                      <a:lnTo>
                        <a:pt x="0" y="83245"/>
                      </a:lnTo>
                      <a:cubicBezTo>
                        <a:pt x="0" y="83382"/>
                        <a:pt x="617" y="83496"/>
                        <a:pt x="754" y="83519"/>
                      </a:cubicBezTo>
                      <a:lnTo>
                        <a:pt x="38278" y="86692"/>
                      </a:lnTo>
                      <a:cubicBezTo>
                        <a:pt x="38438" y="86692"/>
                        <a:pt x="38575" y="86577"/>
                        <a:pt x="38575" y="86418"/>
                      </a:cubicBezTo>
                      <a:lnTo>
                        <a:pt x="38575" y="3448"/>
                      </a:lnTo>
                      <a:cubicBezTo>
                        <a:pt x="38575" y="3288"/>
                        <a:pt x="38461" y="3174"/>
                        <a:pt x="38324" y="3151"/>
                      </a:cubicBezTo>
                      <a:lnTo>
                        <a:pt x="799" y="1"/>
                      </a:lnTo>
                      <a:cubicBezTo>
                        <a:pt x="794" y="0"/>
                        <a:pt x="788" y="0"/>
                        <a:pt x="7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Google Shape;3818;p25"/>
                <p:cNvSpPr/>
                <p:nvPr/>
              </p:nvSpPr>
              <p:spPr>
                <a:xfrm>
                  <a:off x="7687950" y="440425"/>
                  <a:ext cx="952400" cy="2167350"/>
                </a:xfrm>
                <a:custGeom>
                  <a:avLst/>
                  <a:gdLst/>
                  <a:ahLst/>
                  <a:cxnLst/>
                  <a:rect l="l" t="t" r="r" b="b"/>
                  <a:pathLst>
                    <a:path w="38096" h="86694" extrusionOk="0">
                      <a:moveTo>
                        <a:pt x="320" y="1"/>
                      </a:moveTo>
                      <a:cubicBezTo>
                        <a:pt x="160" y="1"/>
                        <a:pt x="0" y="115"/>
                        <a:pt x="0" y="274"/>
                      </a:cubicBezTo>
                      <a:lnTo>
                        <a:pt x="0" y="83244"/>
                      </a:lnTo>
                      <a:cubicBezTo>
                        <a:pt x="0" y="83404"/>
                        <a:pt x="115" y="83518"/>
                        <a:pt x="274" y="83518"/>
                      </a:cubicBezTo>
                      <a:lnTo>
                        <a:pt x="37776" y="86691"/>
                      </a:lnTo>
                      <a:cubicBezTo>
                        <a:pt x="37790" y="86693"/>
                        <a:pt x="37803" y="86693"/>
                        <a:pt x="37816" y="86693"/>
                      </a:cubicBezTo>
                      <a:cubicBezTo>
                        <a:pt x="37978" y="86693"/>
                        <a:pt x="38096" y="86565"/>
                        <a:pt x="38096" y="86417"/>
                      </a:cubicBezTo>
                      <a:lnTo>
                        <a:pt x="38096" y="3447"/>
                      </a:lnTo>
                      <a:cubicBezTo>
                        <a:pt x="38096" y="3310"/>
                        <a:pt x="37982" y="3196"/>
                        <a:pt x="37845" y="3173"/>
                      </a:cubicBezTo>
                      <a:lnTo>
                        <a:pt x="3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Google Shape;3819;p25"/>
                <p:cNvSpPr/>
                <p:nvPr/>
              </p:nvSpPr>
              <p:spPr>
                <a:xfrm>
                  <a:off x="8466850" y="1549725"/>
                  <a:ext cx="86775" cy="333850"/>
                </a:xfrm>
                <a:custGeom>
                  <a:avLst/>
                  <a:gdLst/>
                  <a:ahLst/>
                  <a:cxnLst/>
                  <a:rect l="l" t="t" r="r" b="b"/>
                  <a:pathLst>
                    <a:path w="3471" h="13354" extrusionOk="0">
                      <a:moveTo>
                        <a:pt x="1" y="1"/>
                      </a:moveTo>
                      <a:lnTo>
                        <a:pt x="1" y="13057"/>
                      </a:lnTo>
                      <a:lnTo>
                        <a:pt x="3470" y="13354"/>
                      </a:lnTo>
                      <a:lnTo>
                        <a:pt x="3470" y="298"/>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20" name="Google Shape;3820;p25"/>
              <p:cNvGrpSpPr/>
              <p:nvPr/>
            </p:nvGrpSpPr>
            <p:grpSpPr>
              <a:xfrm>
                <a:off x="8098700" y="3174150"/>
                <a:ext cx="649425" cy="921725"/>
                <a:chOff x="8098700" y="2806800"/>
                <a:chExt cx="649425" cy="921725"/>
              </a:xfrm>
            </p:grpSpPr>
            <p:sp>
              <p:nvSpPr>
                <p:cNvPr id="3821" name="Google Shape;3821;p25"/>
                <p:cNvSpPr/>
                <p:nvPr/>
              </p:nvSpPr>
              <p:spPr>
                <a:xfrm>
                  <a:off x="8098700" y="2806800"/>
                  <a:ext cx="649425" cy="921725"/>
                </a:xfrm>
                <a:custGeom>
                  <a:avLst/>
                  <a:gdLst/>
                  <a:ahLst/>
                  <a:cxnLst/>
                  <a:rect l="l" t="t" r="r" b="b"/>
                  <a:pathLst>
                    <a:path w="25977" h="36869" extrusionOk="0">
                      <a:moveTo>
                        <a:pt x="788" y="1"/>
                      </a:moveTo>
                      <a:cubicBezTo>
                        <a:pt x="346" y="1"/>
                        <a:pt x="1" y="351"/>
                        <a:pt x="1" y="803"/>
                      </a:cubicBezTo>
                      <a:lnTo>
                        <a:pt x="1" y="33877"/>
                      </a:lnTo>
                      <a:cubicBezTo>
                        <a:pt x="1" y="34357"/>
                        <a:pt x="389" y="34767"/>
                        <a:pt x="868" y="34813"/>
                      </a:cubicBezTo>
                      <a:lnTo>
                        <a:pt x="25109" y="36867"/>
                      </a:lnTo>
                      <a:cubicBezTo>
                        <a:pt x="25124" y="36868"/>
                        <a:pt x="25139" y="36868"/>
                        <a:pt x="25154" y="36868"/>
                      </a:cubicBezTo>
                      <a:cubicBezTo>
                        <a:pt x="25612" y="36868"/>
                        <a:pt x="25976" y="36533"/>
                        <a:pt x="25976" y="36068"/>
                      </a:cubicBezTo>
                      <a:lnTo>
                        <a:pt x="25976" y="2995"/>
                      </a:lnTo>
                      <a:cubicBezTo>
                        <a:pt x="25976" y="2515"/>
                        <a:pt x="25588" y="2104"/>
                        <a:pt x="25109" y="2059"/>
                      </a:cubicBezTo>
                      <a:lnTo>
                        <a:pt x="868" y="5"/>
                      </a:lnTo>
                      <a:cubicBezTo>
                        <a:pt x="841" y="2"/>
                        <a:pt x="814" y="1"/>
                        <a:pt x="788" y="1"/>
                      </a:cubicBez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Google Shape;3822;p25"/>
                <p:cNvSpPr/>
                <p:nvPr/>
              </p:nvSpPr>
              <p:spPr>
                <a:xfrm>
                  <a:off x="8110125" y="2988925"/>
                  <a:ext cx="626575" cy="53100"/>
                </a:xfrm>
                <a:custGeom>
                  <a:avLst/>
                  <a:gdLst/>
                  <a:ahLst/>
                  <a:cxnLst/>
                  <a:rect l="l" t="t" r="r" b="b"/>
                  <a:pathLst>
                    <a:path w="25063" h="2124" fill="none" extrusionOk="0">
                      <a:moveTo>
                        <a:pt x="0" y="1"/>
                      </a:moveTo>
                      <a:lnTo>
                        <a:pt x="25063" y="2124"/>
                      </a:lnTo>
                    </a:path>
                  </a:pathLst>
                </a:custGeom>
                <a:noFill/>
                <a:ln w="15400" cap="rnd" cmpd="sng">
                  <a:solidFill>
                    <a:srgbClr val="3F556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Google Shape;3823;p25"/>
                <p:cNvSpPr/>
                <p:nvPr/>
              </p:nvSpPr>
              <p:spPr>
                <a:xfrm>
                  <a:off x="8110125" y="3156700"/>
                  <a:ext cx="626575" cy="53100"/>
                </a:xfrm>
                <a:custGeom>
                  <a:avLst/>
                  <a:gdLst/>
                  <a:ahLst/>
                  <a:cxnLst/>
                  <a:rect l="l" t="t" r="r" b="b"/>
                  <a:pathLst>
                    <a:path w="25063" h="2124" fill="none" extrusionOk="0">
                      <a:moveTo>
                        <a:pt x="0" y="0"/>
                      </a:moveTo>
                      <a:lnTo>
                        <a:pt x="25063" y="2123"/>
                      </a:lnTo>
                    </a:path>
                  </a:pathLst>
                </a:custGeom>
                <a:noFill/>
                <a:ln w="15400" cap="rnd" cmpd="sng">
                  <a:solidFill>
                    <a:srgbClr val="3F556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Google Shape;3824;p25"/>
                <p:cNvSpPr/>
                <p:nvPr/>
              </p:nvSpPr>
              <p:spPr>
                <a:xfrm>
                  <a:off x="8110125" y="3324475"/>
                  <a:ext cx="626575" cy="53075"/>
                </a:xfrm>
                <a:custGeom>
                  <a:avLst/>
                  <a:gdLst/>
                  <a:ahLst/>
                  <a:cxnLst/>
                  <a:rect l="l" t="t" r="r" b="b"/>
                  <a:pathLst>
                    <a:path w="25063" h="2123" fill="none" extrusionOk="0">
                      <a:moveTo>
                        <a:pt x="0" y="0"/>
                      </a:moveTo>
                      <a:lnTo>
                        <a:pt x="25063" y="2123"/>
                      </a:lnTo>
                    </a:path>
                  </a:pathLst>
                </a:custGeom>
                <a:noFill/>
                <a:ln w="15400" cap="rnd" cmpd="sng">
                  <a:solidFill>
                    <a:srgbClr val="3F556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Google Shape;3825;p25"/>
                <p:cNvSpPr/>
                <p:nvPr/>
              </p:nvSpPr>
              <p:spPr>
                <a:xfrm>
                  <a:off x="8110125" y="3492800"/>
                  <a:ext cx="626575" cy="53100"/>
                </a:xfrm>
                <a:custGeom>
                  <a:avLst/>
                  <a:gdLst/>
                  <a:ahLst/>
                  <a:cxnLst/>
                  <a:rect l="l" t="t" r="r" b="b"/>
                  <a:pathLst>
                    <a:path w="25063" h="2124" fill="none" extrusionOk="0">
                      <a:moveTo>
                        <a:pt x="0" y="1"/>
                      </a:moveTo>
                      <a:lnTo>
                        <a:pt x="25063" y="2123"/>
                      </a:lnTo>
                    </a:path>
                  </a:pathLst>
                </a:custGeom>
                <a:noFill/>
                <a:ln w="15400" cap="rnd" cmpd="sng">
                  <a:solidFill>
                    <a:srgbClr val="3F556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Google Shape;3826;p25"/>
                <p:cNvSpPr/>
                <p:nvPr/>
              </p:nvSpPr>
              <p:spPr>
                <a:xfrm>
                  <a:off x="8277325" y="2834850"/>
                  <a:ext cx="25" cy="840000"/>
                </a:xfrm>
                <a:custGeom>
                  <a:avLst/>
                  <a:gdLst/>
                  <a:ahLst/>
                  <a:cxnLst/>
                  <a:rect l="l" t="t" r="r" b="b"/>
                  <a:pathLst>
                    <a:path w="1" h="33600" fill="none" extrusionOk="0">
                      <a:moveTo>
                        <a:pt x="0" y="1"/>
                      </a:moveTo>
                      <a:lnTo>
                        <a:pt x="0" y="33600"/>
                      </a:lnTo>
                    </a:path>
                  </a:pathLst>
                </a:custGeom>
                <a:noFill/>
                <a:ln w="15400" cap="rnd" cmpd="sng">
                  <a:solidFill>
                    <a:srgbClr val="3F556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27" name="Google Shape;3827;p25"/>
              <p:cNvGrpSpPr/>
              <p:nvPr/>
            </p:nvGrpSpPr>
            <p:grpSpPr>
              <a:xfrm flipH="1">
                <a:off x="7054420" y="2758554"/>
                <a:ext cx="318091" cy="878406"/>
                <a:chOff x="7340857" y="1651279"/>
                <a:chExt cx="318091" cy="878406"/>
              </a:xfrm>
            </p:grpSpPr>
            <p:sp>
              <p:nvSpPr>
                <p:cNvPr id="3828" name="Google Shape;3828;p25"/>
                <p:cNvSpPr/>
                <p:nvPr/>
              </p:nvSpPr>
              <p:spPr>
                <a:xfrm rot="895885">
                  <a:off x="7457298" y="1650686"/>
                  <a:ext cx="83831" cy="879294"/>
                </a:xfrm>
                <a:prstGeom prst="roundRect">
                  <a:avLst>
                    <a:gd name="adj" fmla="val 16667"/>
                  </a:avLst>
                </a:pr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29" name="Google Shape;3829;p25"/>
                <p:cNvGrpSpPr/>
                <p:nvPr/>
              </p:nvGrpSpPr>
              <p:grpSpPr>
                <a:xfrm>
                  <a:off x="7340857" y="1651279"/>
                  <a:ext cx="318091" cy="878406"/>
                  <a:chOff x="7340857" y="1651279"/>
                  <a:chExt cx="318091" cy="878406"/>
                </a:xfrm>
              </p:grpSpPr>
              <p:sp>
                <p:nvSpPr>
                  <p:cNvPr id="3830" name="Google Shape;3830;p25"/>
                  <p:cNvSpPr/>
                  <p:nvPr/>
                </p:nvSpPr>
                <p:spPr>
                  <a:xfrm rot="915307">
                    <a:off x="7524744" y="1656457"/>
                    <a:ext cx="17103" cy="886057"/>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1" name="Google Shape;3831;p25"/>
                  <p:cNvSpPr/>
                  <p:nvPr/>
                </p:nvSpPr>
                <p:spPr>
                  <a:xfrm rot="900083">
                    <a:off x="7418536" y="2053718"/>
                    <a:ext cx="56357" cy="469636"/>
                  </a:xfrm>
                  <a:custGeom>
                    <a:avLst/>
                    <a:gdLst/>
                    <a:ahLst/>
                    <a:cxnLst/>
                    <a:rect l="l" t="t" r="r" b="b"/>
                    <a:pathLst>
                      <a:path w="4361" h="18786" extrusionOk="0">
                        <a:moveTo>
                          <a:pt x="4360" y="0"/>
                        </a:moveTo>
                        <a:cubicBezTo>
                          <a:pt x="3835" y="2716"/>
                          <a:pt x="3082" y="5433"/>
                          <a:pt x="1416" y="7601"/>
                        </a:cubicBezTo>
                        <a:cubicBezTo>
                          <a:pt x="1397" y="7638"/>
                          <a:pt x="1348" y="7675"/>
                          <a:pt x="1306" y="7675"/>
                        </a:cubicBezTo>
                        <a:cubicBezTo>
                          <a:pt x="1296" y="7675"/>
                          <a:pt x="1287" y="7674"/>
                          <a:pt x="1279" y="7669"/>
                        </a:cubicBezTo>
                        <a:cubicBezTo>
                          <a:pt x="731" y="7441"/>
                          <a:pt x="320" y="7030"/>
                          <a:pt x="1" y="6505"/>
                        </a:cubicBezTo>
                        <a:lnTo>
                          <a:pt x="1" y="18443"/>
                        </a:lnTo>
                        <a:cubicBezTo>
                          <a:pt x="1" y="18648"/>
                          <a:pt x="161" y="18785"/>
                          <a:pt x="343" y="18785"/>
                        </a:cubicBezTo>
                        <a:lnTo>
                          <a:pt x="4018" y="18785"/>
                        </a:lnTo>
                        <a:cubicBezTo>
                          <a:pt x="4201" y="18785"/>
                          <a:pt x="4360" y="18648"/>
                          <a:pt x="4360" y="18443"/>
                        </a:cubicBezTo>
                        <a:lnTo>
                          <a:pt x="4360"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2" name="Google Shape;3832;p25"/>
                  <p:cNvSpPr/>
                  <p:nvPr/>
                </p:nvSpPr>
                <p:spPr>
                  <a:xfrm rot="915307">
                    <a:off x="7457541" y="1638451"/>
                    <a:ext cx="17103" cy="886057"/>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33" name="Google Shape;3833;p25"/>
                  <p:cNvGrpSpPr/>
                  <p:nvPr/>
                </p:nvGrpSpPr>
                <p:grpSpPr>
                  <a:xfrm rot="899966">
                    <a:off x="7449394" y="1662071"/>
                    <a:ext cx="101017" cy="852037"/>
                    <a:chOff x="1708650" y="542575"/>
                    <a:chExt cx="159125" cy="1342150"/>
                  </a:xfrm>
                </p:grpSpPr>
                <p:sp>
                  <p:nvSpPr>
                    <p:cNvPr id="3834" name="Google Shape;3834;p25"/>
                    <p:cNvSpPr/>
                    <p:nvPr/>
                  </p:nvSpPr>
                  <p:spPr>
                    <a:xfrm>
                      <a:off x="1708650" y="542575"/>
                      <a:ext cx="159125" cy="33725"/>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5" name="Google Shape;3835;p25"/>
                    <p:cNvSpPr/>
                    <p:nvPr/>
                  </p:nvSpPr>
                  <p:spPr>
                    <a:xfrm>
                      <a:off x="1708650" y="629575"/>
                      <a:ext cx="159125" cy="34125"/>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6" name="Google Shape;3836;p25"/>
                    <p:cNvSpPr/>
                    <p:nvPr/>
                  </p:nvSpPr>
                  <p:spPr>
                    <a:xfrm>
                      <a:off x="1708650" y="716975"/>
                      <a:ext cx="159125" cy="33725"/>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7" name="Google Shape;3837;p25"/>
                    <p:cNvSpPr/>
                    <p:nvPr/>
                  </p:nvSpPr>
                  <p:spPr>
                    <a:xfrm>
                      <a:off x="1708650" y="804350"/>
                      <a:ext cx="159125" cy="33725"/>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8" name="Google Shape;3838;p25"/>
                    <p:cNvSpPr/>
                    <p:nvPr/>
                  </p:nvSpPr>
                  <p:spPr>
                    <a:xfrm>
                      <a:off x="1708650" y="891350"/>
                      <a:ext cx="159125" cy="33725"/>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9" name="Google Shape;3839;p25"/>
                    <p:cNvSpPr/>
                    <p:nvPr/>
                  </p:nvSpPr>
                  <p:spPr>
                    <a:xfrm>
                      <a:off x="1708650" y="978725"/>
                      <a:ext cx="159125" cy="33725"/>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0" name="Google Shape;3840;p25"/>
                    <p:cNvSpPr/>
                    <p:nvPr/>
                  </p:nvSpPr>
                  <p:spPr>
                    <a:xfrm>
                      <a:off x="1708650" y="1065725"/>
                      <a:ext cx="159125" cy="3410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1" name="Google Shape;3841;p25"/>
                    <p:cNvSpPr/>
                    <p:nvPr/>
                  </p:nvSpPr>
                  <p:spPr>
                    <a:xfrm>
                      <a:off x="1708650" y="1153100"/>
                      <a:ext cx="159125" cy="33725"/>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2" name="Google Shape;3842;p25"/>
                    <p:cNvSpPr/>
                    <p:nvPr/>
                  </p:nvSpPr>
                  <p:spPr>
                    <a:xfrm>
                      <a:off x="1708650" y="1240475"/>
                      <a:ext cx="159125" cy="33725"/>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3" name="Google Shape;3843;p25"/>
                    <p:cNvSpPr/>
                    <p:nvPr/>
                  </p:nvSpPr>
                  <p:spPr>
                    <a:xfrm>
                      <a:off x="1708650" y="1327475"/>
                      <a:ext cx="159125" cy="33725"/>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4" name="Google Shape;3844;p25"/>
                    <p:cNvSpPr/>
                    <p:nvPr/>
                  </p:nvSpPr>
                  <p:spPr>
                    <a:xfrm>
                      <a:off x="1708650" y="1414850"/>
                      <a:ext cx="159125" cy="33725"/>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5" name="Google Shape;3845;p25"/>
                    <p:cNvSpPr/>
                    <p:nvPr/>
                  </p:nvSpPr>
                  <p:spPr>
                    <a:xfrm>
                      <a:off x="1708650" y="1501850"/>
                      <a:ext cx="159125" cy="34125"/>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6" name="Google Shape;3846;p25"/>
                    <p:cNvSpPr/>
                    <p:nvPr/>
                  </p:nvSpPr>
                  <p:spPr>
                    <a:xfrm>
                      <a:off x="1708650" y="1589250"/>
                      <a:ext cx="159125" cy="33725"/>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7" name="Google Shape;3847;p25"/>
                    <p:cNvSpPr/>
                    <p:nvPr/>
                  </p:nvSpPr>
                  <p:spPr>
                    <a:xfrm>
                      <a:off x="1708650" y="1676625"/>
                      <a:ext cx="159125" cy="33725"/>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8" name="Google Shape;3848;p25"/>
                    <p:cNvSpPr/>
                    <p:nvPr/>
                  </p:nvSpPr>
                  <p:spPr>
                    <a:xfrm>
                      <a:off x="1708650" y="1763625"/>
                      <a:ext cx="159125" cy="33725"/>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9" name="Google Shape;3849;p25"/>
                    <p:cNvSpPr/>
                    <p:nvPr/>
                  </p:nvSpPr>
                  <p:spPr>
                    <a:xfrm>
                      <a:off x="1708650" y="1851000"/>
                      <a:ext cx="159125" cy="33725"/>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BAC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3850" name="Google Shape;3850;p25"/>
              <p:cNvSpPr/>
              <p:nvPr/>
            </p:nvSpPr>
            <p:spPr>
              <a:xfrm>
                <a:off x="7051388" y="3824825"/>
                <a:ext cx="109025" cy="869675"/>
              </a:xfrm>
              <a:custGeom>
                <a:avLst/>
                <a:gdLst/>
                <a:ahLst/>
                <a:cxnLst/>
                <a:rect l="l" t="t" r="r" b="b"/>
                <a:pathLst>
                  <a:path w="4361" h="34787" extrusionOk="0">
                    <a:moveTo>
                      <a:pt x="343" y="1"/>
                    </a:moveTo>
                    <a:cubicBezTo>
                      <a:pt x="161" y="1"/>
                      <a:pt x="1" y="138"/>
                      <a:pt x="1" y="343"/>
                    </a:cubicBezTo>
                    <a:lnTo>
                      <a:pt x="1" y="34444"/>
                    </a:lnTo>
                    <a:cubicBezTo>
                      <a:pt x="1" y="34649"/>
                      <a:pt x="161" y="34786"/>
                      <a:pt x="343" y="34786"/>
                    </a:cubicBezTo>
                    <a:lnTo>
                      <a:pt x="4018" y="34786"/>
                    </a:lnTo>
                    <a:cubicBezTo>
                      <a:pt x="4201" y="34786"/>
                      <a:pt x="4360" y="34649"/>
                      <a:pt x="4360" y="34444"/>
                    </a:cubicBezTo>
                    <a:lnTo>
                      <a:pt x="4360" y="343"/>
                    </a:lnTo>
                    <a:cubicBezTo>
                      <a:pt x="4360" y="138"/>
                      <a:pt x="4201" y="1"/>
                      <a:pt x="40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1" name="Google Shape;3851;p25"/>
              <p:cNvSpPr/>
              <p:nvPr/>
            </p:nvSpPr>
            <p:spPr>
              <a:xfrm>
                <a:off x="7378938" y="3723575"/>
                <a:ext cx="338400" cy="963425"/>
              </a:xfrm>
              <a:custGeom>
                <a:avLst/>
                <a:gdLst/>
                <a:ahLst/>
                <a:cxnLst/>
                <a:rect l="l" t="t" r="r" b="b"/>
                <a:pathLst>
                  <a:path w="13536" h="38537" extrusionOk="0">
                    <a:moveTo>
                      <a:pt x="3058" y="0"/>
                    </a:moveTo>
                    <a:cubicBezTo>
                      <a:pt x="3029" y="0"/>
                      <a:pt x="2998" y="4"/>
                      <a:pt x="2968" y="11"/>
                    </a:cubicBezTo>
                    <a:lnTo>
                      <a:pt x="297" y="741"/>
                    </a:lnTo>
                    <a:cubicBezTo>
                      <a:pt x="115" y="787"/>
                      <a:pt x="0" y="992"/>
                      <a:pt x="46" y="1175"/>
                    </a:cubicBezTo>
                    <a:lnTo>
                      <a:pt x="10135" y="38289"/>
                    </a:lnTo>
                    <a:cubicBezTo>
                      <a:pt x="10171" y="38435"/>
                      <a:pt x="10310" y="38537"/>
                      <a:pt x="10458" y="38537"/>
                    </a:cubicBezTo>
                    <a:cubicBezTo>
                      <a:pt x="10495" y="38537"/>
                      <a:pt x="10532" y="38530"/>
                      <a:pt x="10569" y="38517"/>
                    </a:cubicBezTo>
                    <a:lnTo>
                      <a:pt x="13239" y="37786"/>
                    </a:lnTo>
                    <a:cubicBezTo>
                      <a:pt x="13445" y="37741"/>
                      <a:pt x="13536" y="37558"/>
                      <a:pt x="13490" y="37376"/>
                    </a:cubicBezTo>
                    <a:lnTo>
                      <a:pt x="3401" y="262"/>
                    </a:lnTo>
                    <a:cubicBezTo>
                      <a:pt x="3363" y="106"/>
                      <a:pt x="3225" y="0"/>
                      <a:pt x="305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2" name="Google Shape;3852;p25"/>
              <p:cNvSpPr/>
              <p:nvPr/>
            </p:nvSpPr>
            <p:spPr>
              <a:xfrm>
                <a:off x="7160388" y="3737525"/>
                <a:ext cx="217425" cy="956975"/>
              </a:xfrm>
              <a:custGeom>
                <a:avLst/>
                <a:gdLst/>
                <a:ahLst/>
                <a:cxnLst/>
                <a:rect l="l" t="t" r="r" b="b"/>
                <a:pathLst>
                  <a:path w="8697" h="38279" extrusionOk="0">
                    <a:moveTo>
                      <a:pt x="343" y="0"/>
                    </a:moveTo>
                    <a:cubicBezTo>
                      <a:pt x="160" y="0"/>
                      <a:pt x="0" y="160"/>
                      <a:pt x="0" y="343"/>
                    </a:cubicBezTo>
                    <a:lnTo>
                      <a:pt x="0" y="37936"/>
                    </a:lnTo>
                    <a:cubicBezTo>
                      <a:pt x="0" y="38141"/>
                      <a:pt x="160" y="38278"/>
                      <a:pt x="343" y="38278"/>
                    </a:cubicBezTo>
                    <a:lnTo>
                      <a:pt x="8354" y="38278"/>
                    </a:lnTo>
                    <a:cubicBezTo>
                      <a:pt x="8537" y="38278"/>
                      <a:pt x="8697" y="38141"/>
                      <a:pt x="8697" y="37936"/>
                    </a:cubicBezTo>
                    <a:lnTo>
                      <a:pt x="8697" y="343"/>
                    </a:lnTo>
                    <a:cubicBezTo>
                      <a:pt x="8697" y="160"/>
                      <a:pt x="8537" y="0"/>
                      <a:pt x="83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3" name="Google Shape;3853;p25"/>
              <p:cNvSpPr/>
              <p:nvPr/>
            </p:nvSpPr>
            <p:spPr>
              <a:xfrm>
                <a:off x="7051388" y="4224850"/>
                <a:ext cx="109025" cy="469650"/>
              </a:xfrm>
              <a:custGeom>
                <a:avLst/>
                <a:gdLst/>
                <a:ahLst/>
                <a:cxnLst/>
                <a:rect l="l" t="t" r="r" b="b"/>
                <a:pathLst>
                  <a:path w="4361" h="18786" extrusionOk="0">
                    <a:moveTo>
                      <a:pt x="4360" y="0"/>
                    </a:moveTo>
                    <a:cubicBezTo>
                      <a:pt x="3835" y="2716"/>
                      <a:pt x="3082" y="5433"/>
                      <a:pt x="1416" y="7601"/>
                    </a:cubicBezTo>
                    <a:cubicBezTo>
                      <a:pt x="1397" y="7638"/>
                      <a:pt x="1348" y="7675"/>
                      <a:pt x="1306" y="7675"/>
                    </a:cubicBezTo>
                    <a:cubicBezTo>
                      <a:pt x="1296" y="7675"/>
                      <a:pt x="1287" y="7674"/>
                      <a:pt x="1279" y="7669"/>
                    </a:cubicBezTo>
                    <a:cubicBezTo>
                      <a:pt x="731" y="7441"/>
                      <a:pt x="320" y="7030"/>
                      <a:pt x="1" y="6505"/>
                    </a:cubicBezTo>
                    <a:lnTo>
                      <a:pt x="1" y="18443"/>
                    </a:lnTo>
                    <a:cubicBezTo>
                      <a:pt x="1" y="18648"/>
                      <a:pt x="161" y="18785"/>
                      <a:pt x="343" y="18785"/>
                    </a:cubicBezTo>
                    <a:lnTo>
                      <a:pt x="4018" y="18785"/>
                    </a:lnTo>
                    <a:cubicBezTo>
                      <a:pt x="4201" y="18785"/>
                      <a:pt x="4360" y="18648"/>
                      <a:pt x="4360" y="18443"/>
                    </a:cubicBezTo>
                    <a:lnTo>
                      <a:pt x="4360"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4" name="Google Shape;3854;p25"/>
              <p:cNvSpPr/>
              <p:nvPr/>
            </p:nvSpPr>
            <p:spPr>
              <a:xfrm>
                <a:off x="7429713" y="3934400"/>
                <a:ext cx="287625" cy="752600"/>
              </a:xfrm>
              <a:custGeom>
                <a:avLst/>
                <a:gdLst/>
                <a:ahLst/>
                <a:cxnLst/>
                <a:rect l="l" t="t" r="r" b="b"/>
                <a:pathLst>
                  <a:path w="11505" h="30104" extrusionOk="0">
                    <a:moveTo>
                      <a:pt x="1" y="0"/>
                    </a:moveTo>
                    <a:lnTo>
                      <a:pt x="8104" y="29856"/>
                    </a:lnTo>
                    <a:cubicBezTo>
                      <a:pt x="8140" y="30002"/>
                      <a:pt x="8279" y="30104"/>
                      <a:pt x="8427" y="30104"/>
                    </a:cubicBezTo>
                    <a:cubicBezTo>
                      <a:pt x="8464" y="30104"/>
                      <a:pt x="8501" y="30097"/>
                      <a:pt x="8538" y="30084"/>
                    </a:cubicBezTo>
                    <a:lnTo>
                      <a:pt x="11208" y="29353"/>
                    </a:lnTo>
                    <a:cubicBezTo>
                      <a:pt x="11414" y="29308"/>
                      <a:pt x="11505" y="29125"/>
                      <a:pt x="11459" y="28943"/>
                    </a:cubicBezTo>
                    <a:lnTo>
                      <a:pt x="6917" y="12212"/>
                    </a:lnTo>
                    <a:cubicBezTo>
                      <a:pt x="6712" y="11961"/>
                      <a:pt x="6483" y="11732"/>
                      <a:pt x="6278" y="11481"/>
                    </a:cubicBezTo>
                    <a:cubicBezTo>
                      <a:pt x="3539" y="8103"/>
                      <a:pt x="1507" y="4131"/>
                      <a:pt x="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5" name="Google Shape;3855;p25"/>
              <p:cNvSpPr/>
              <p:nvPr/>
            </p:nvSpPr>
            <p:spPr>
              <a:xfrm>
                <a:off x="7160388" y="3903000"/>
                <a:ext cx="217425" cy="791500"/>
              </a:xfrm>
              <a:custGeom>
                <a:avLst/>
                <a:gdLst/>
                <a:ahLst/>
                <a:cxnLst/>
                <a:rect l="l" t="t" r="r" b="b"/>
                <a:pathLst>
                  <a:path w="8697" h="31660" extrusionOk="0">
                    <a:moveTo>
                      <a:pt x="8697" y="1"/>
                    </a:moveTo>
                    <a:cubicBezTo>
                      <a:pt x="7464" y="3447"/>
                      <a:pt x="6003" y="6825"/>
                      <a:pt x="4497" y="10181"/>
                    </a:cubicBezTo>
                    <a:cubicBezTo>
                      <a:pt x="3652" y="12075"/>
                      <a:pt x="2854" y="13993"/>
                      <a:pt x="2032" y="15910"/>
                    </a:cubicBezTo>
                    <a:cubicBezTo>
                      <a:pt x="1416" y="17416"/>
                      <a:pt x="776" y="18900"/>
                      <a:pt x="0" y="20315"/>
                    </a:cubicBezTo>
                    <a:lnTo>
                      <a:pt x="0" y="31317"/>
                    </a:lnTo>
                    <a:cubicBezTo>
                      <a:pt x="0" y="31522"/>
                      <a:pt x="160" y="31659"/>
                      <a:pt x="343" y="31659"/>
                    </a:cubicBezTo>
                    <a:lnTo>
                      <a:pt x="8354" y="31659"/>
                    </a:lnTo>
                    <a:cubicBezTo>
                      <a:pt x="8537" y="31659"/>
                      <a:pt x="8697" y="31522"/>
                      <a:pt x="8697" y="31317"/>
                    </a:cubicBezTo>
                    <a:lnTo>
                      <a:pt x="8697"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56" name="Google Shape;3856;p25"/>
              <p:cNvGrpSpPr/>
              <p:nvPr/>
            </p:nvGrpSpPr>
            <p:grpSpPr>
              <a:xfrm>
                <a:off x="8414567" y="3202320"/>
                <a:ext cx="78008" cy="78004"/>
                <a:chOff x="8414567" y="3202320"/>
                <a:chExt cx="78008" cy="78004"/>
              </a:xfrm>
            </p:grpSpPr>
            <p:sp>
              <p:nvSpPr>
                <p:cNvPr id="3857" name="Google Shape;3857;p25"/>
                <p:cNvSpPr/>
                <p:nvPr/>
              </p:nvSpPr>
              <p:spPr>
                <a:xfrm rot="899899">
                  <a:off x="8421724" y="3209477"/>
                  <a:ext cx="63694" cy="63689"/>
                </a:xfrm>
                <a:custGeom>
                  <a:avLst/>
                  <a:gdLst/>
                  <a:ahLst/>
                  <a:cxnLst/>
                  <a:rect l="l" t="t" r="r" b="b"/>
                  <a:pathLst>
                    <a:path w="1736" h="1736" extrusionOk="0">
                      <a:moveTo>
                        <a:pt x="868" y="0"/>
                      </a:moveTo>
                      <a:cubicBezTo>
                        <a:pt x="389" y="0"/>
                        <a:pt x="1" y="388"/>
                        <a:pt x="1" y="868"/>
                      </a:cubicBezTo>
                      <a:cubicBezTo>
                        <a:pt x="1" y="1347"/>
                        <a:pt x="389" y="1735"/>
                        <a:pt x="868" y="1735"/>
                      </a:cubicBezTo>
                      <a:cubicBezTo>
                        <a:pt x="1347" y="1735"/>
                        <a:pt x="1735" y="1347"/>
                        <a:pt x="1735" y="868"/>
                      </a:cubicBezTo>
                      <a:cubicBezTo>
                        <a:pt x="1735" y="388"/>
                        <a:pt x="1347" y="0"/>
                        <a:pt x="86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8" name="Google Shape;3858;p25"/>
                <p:cNvSpPr/>
                <p:nvPr/>
              </p:nvSpPr>
              <p:spPr>
                <a:xfrm rot="899899">
                  <a:off x="8418908" y="3230863"/>
                  <a:ext cx="63694" cy="41934"/>
                </a:xfrm>
                <a:custGeom>
                  <a:avLst/>
                  <a:gdLst/>
                  <a:ahLst/>
                  <a:cxnLst/>
                  <a:rect l="l" t="t" r="r" b="b"/>
                  <a:pathLst>
                    <a:path w="1736" h="1143" extrusionOk="0">
                      <a:moveTo>
                        <a:pt x="46" y="1"/>
                      </a:moveTo>
                      <a:cubicBezTo>
                        <a:pt x="1" y="92"/>
                        <a:pt x="1" y="184"/>
                        <a:pt x="1" y="275"/>
                      </a:cubicBezTo>
                      <a:cubicBezTo>
                        <a:pt x="1" y="754"/>
                        <a:pt x="389" y="1142"/>
                        <a:pt x="868" y="1142"/>
                      </a:cubicBezTo>
                      <a:cubicBezTo>
                        <a:pt x="1347" y="1142"/>
                        <a:pt x="1735" y="754"/>
                        <a:pt x="1735" y="275"/>
                      </a:cubicBezTo>
                      <a:cubicBezTo>
                        <a:pt x="1735" y="184"/>
                        <a:pt x="1712" y="92"/>
                        <a:pt x="1690" y="1"/>
                      </a:cubicBezTo>
                      <a:cubicBezTo>
                        <a:pt x="1575" y="366"/>
                        <a:pt x="1256" y="617"/>
                        <a:pt x="868" y="617"/>
                      </a:cubicBezTo>
                      <a:cubicBezTo>
                        <a:pt x="480" y="617"/>
                        <a:pt x="160" y="366"/>
                        <a:pt x="46"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9" name="Google Shape;3859;p25"/>
                <p:cNvSpPr/>
                <p:nvPr/>
              </p:nvSpPr>
              <p:spPr>
                <a:xfrm rot="899899">
                  <a:off x="8449966" y="3220748"/>
                  <a:ext cx="25133" cy="26011"/>
                </a:xfrm>
                <a:custGeom>
                  <a:avLst/>
                  <a:gdLst/>
                  <a:ahLst/>
                  <a:cxnLst/>
                  <a:rect l="l" t="t" r="r" b="b"/>
                  <a:pathLst>
                    <a:path w="685" h="709" extrusionOk="0">
                      <a:moveTo>
                        <a:pt x="343" y="1"/>
                      </a:moveTo>
                      <a:cubicBezTo>
                        <a:pt x="160" y="1"/>
                        <a:pt x="0" y="160"/>
                        <a:pt x="0" y="343"/>
                      </a:cubicBezTo>
                      <a:cubicBezTo>
                        <a:pt x="0" y="548"/>
                        <a:pt x="160" y="708"/>
                        <a:pt x="343" y="708"/>
                      </a:cubicBezTo>
                      <a:cubicBezTo>
                        <a:pt x="525" y="708"/>
                        <a:pt x="685" y="548"/>
                        <a:pt x="685" y="343"/>
                      </a:cubicBezTo>
                      <a:cubicBezTo>
                        <a:pt x="685" y="160"/>
                        <a:pt x="525" y="1"/>
                        <a:pt x="3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860" name="Google Shape;3860;p25"/>
            <p:cNvSpPr/>
            <p:nvPr/>
          </p:nvSpPr>
          <p:spPr>
            <a:xfrm>
              <a:off x="7604679"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1" name="Google Shape;3861;p25"/>
            <p:cNvSpPr/>
            <p:nvPr/>
          </p:nvSpPr>
          <p:spPr>
            <a:xfrm>
              <a:off x="7602979"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2" name="Google Shape;3862;p25"/>
            <p:cNvSpPr/>
            <p:nvPr/>
          </p:nvSpPr>
          <p:spPr>
            <a:xfrm>
              <a:off x="7604679"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830853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Numbers">
  <p:cSld name="Numbers">
    <p:spTree>
      <p:nvGrpSpPr>
        <p:cNvPr id="1" name="Shape 3863"/>
        <p:cNvGrpSpPr/>
        <p:nvPr/>
      </p:nvGrpSpPr>
      <p:grpSpPr>
        <a:xfrm>
          <a:off x="0" y="0"/>
          <a:ext cx="0" cy="0"/>
          <a:chOff x="0" y="0"/>
          <a:chExt cx="0" cy="0"/>
        </a:xfrm>
      </p:grpSpPr>
      <p:sp>
        <p:nvSpPr>
          <p:cNvPr id="3864" name="Google Shape;3864;p2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5" name="Google Shape;3865;p2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66" name="Google Shape;3866;p26"/>
          <p:cNvGrpSpPr/>
          <p:nvPr/>
        </p:nvGrpSpPr>
        <p:grpSpPr>
          <a:xfrm>
            <a:off x="6633454" y="404467"/>
            <a:ext cx="3254333" cy="4765783"/>
            <a:chOff x="6633454" y="404467"/>
            <a:chExt cx="3254333" cy="4765783"/>
          </a:xfrm>
        </p:grpSpPr>
        <p:sp>
          <p:nvSpPr>
            <p:cNvPr id="3867" name="Google Shape;3867;p26"/>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8" name="Google Shape;3868;p26"/>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9" name="Google Shape;3869;p26"/>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0" name="Google Shape;3870;p26"/>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1" name="Google Shape;3871;p26"/>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2" name="Google Shape;3872;p26"/>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3" name="Google Shape;3873;p26"/>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4" name="Google Shape;3874;p26"/>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5" name="Google Shape;3875;p26"/>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6" name="Google Shape;3876;p26"/>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7" name="Google Shape;3877;p26"/>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8" name="Google Shape;3878;p26"/>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9" name="Google Shape;3879;p26"/>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0" name="Google Shape;3880;p26"/>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1" name="Google Shape;3881;p26"/>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2" name="Google Shape;3882;p26"/>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3" name="Google Shape;3883;p26"/>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4" name="Google Shape;3884;p26"/>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5" name="Google Shape;3885;p26"/>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6" name="Google Shape;3886;p26"/>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7" name="Google Shape;3887;p26"/>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8" name="Google Shape;3888;p26"/>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9" name="Google Shape;3889;p26"/>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0" name="Google Shape;3890;p26"/>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1" name="Google Shape;3891;p26"/>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2" name="Google Shape;3892;p26"/>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3" name="Google Shape;3893;p26"/>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4" name="Google Shape;3894;p26"/>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5" name="Google Shape;3895;p26"/>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6" name="Google Shape;3896;p26"/>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7" name="Google Shape;3897;p26"/>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8" name="Google Shape;3898;p26"/>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9" name="Google Shape;3899;p26"/>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0" name="Google Shape;3900;p26"/>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1" name="Google Shape;3901;p26"/>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2" name="Google Shape;3902;p26"/>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3" name="Google Shape;3903;p26"/>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4" name="Google Shape;3904;p26"/>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5" name="Google Shape;3905;p26"/>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6" name="Google Shape;3906;p26"/>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7" name="Google Shape;3907;p26"/>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8" name="Google Shape;3908;p26"/>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9" name="Google Shape;3909;p26"/>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0" name="Google Shape;3910;p26"/>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911" name="Google Shape;3911;p26"/>
            <p:cNvGrpSpPr/>
            <p:nvPr/>
          </p:nvGrpSpPr>
          <p:grpSpPr>
            <a:xfrm>
              <a:off x="6633454" y="410400"/>
              <a:ext cx="3254333" cy="4759850"/>
              <a:chOff x="5992450" y="411175"/>
              <a:chExt cx="3254333" cy="4759850"/>
            </a:xfrm>
          </p:grpSpPr>
          <p:sp>
            <p:nvSpPr>
              <p:cNvPr id="3912" name="Google Shape;3912;p26"/>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3" name="Google Shape;3913;p2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914" name="Google Shape;3914;p26"/>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5" name="Google Shape;3915;p26"/>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6" name="Google Shape;3916;p26"/>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7" name="Google Shape;3917;p26"/>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8" name="Google Shape;3918;p26"/>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9" name="Google Shape;3919;p26"/>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0" name="Google Shape;3920;p26"/>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1" name="Google Shape;3921;p26"/>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2" name="Google Shape;3922;p26"/>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3" name="Google Shape;3923;p26"/>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4" name="Google Shape;3924;p26"/>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5" name="Google Shape;3925;p26"/>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6" name="Google Shape;3926;p26"/>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7" name="Google Shape;3927;p26"/>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8" name="Google Shape;3928;p26"/>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9" name="Google Shape;3929;p26"/>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0" name="Google Shape;3930;p26"/>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1" name="Google Shape;3931;p26"/>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2" name="Google Shape;3932;p26"/>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3" name="Google Shape;3933;p26"/>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4" name="Google Shape;3934;p26"/>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5" name="Google Shape;3935;p26"/>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6" name="Google Shape;3936;p26"/>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7" name="Google Shape;3937;p26"/>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8" name="Google Shape;3938;p26"/>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9" name="Google Shape;3939;p26"/>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0" name="Google Shape;3940;p26"/>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1" name="Google Shape;3941;p26"/>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2" name="Google Shape;3942;p26"/>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3" name="Google Shape;3943;p26"/>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4" name="Google Shape;3944;p26"/>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5" name="Google Shape;3945;p26"/>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6" name="Google Shape;3946;p26"/>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7" name="Google Shape;3947;p26"/>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8" name="Google Shape;3948;p26"/>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9" name="Google Shape;3949;p26"/>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0" name="Google Shape;3950;p26"/>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1" name="Google Shape;3951;p26"/>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2" name="Google Shape;3952;p26"/>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3" name="Google Shape;3953;p26"/>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4" name="Google Shape;3954;p26"/>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5" name="Google Shape;3955;p26"/>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6" name="Google Shape;3956;p26"/>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7" name="Google Shape;3957;p26"/>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8" name="Google Shape;3958;p26"/>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9" name="Google Shape;3959;p26"/>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60" name="Google Shape;3960;p26"/>
          <p:cNvGrpSpPr/>
          <p:nvPr/>
        </p:nvGrpSpPr>
        <p:grpSpPr>
          <a:xfrm>
            <a:off x="643801" y="399043"/>
            <a:ext cx="6180679" cy="4412656"/>
            <a:chOff x="643801" y="399043"/>
            <a:chExt cx="6180679" cy="4412656"/>
          </a:xfrm>
        </p:grpSpPr>
        <p:sp>
          <p:nvSpPr>
            <p:cNvPr id="3961" name="Google Shape;3961;p26"/>
            <p:cNvSpPr/>
            <p:nvPr/>
          </p:nvSpPr>
          <p:spPr>
            <a:xfrm rot="10800000">
              <a:off x="643801" y="445903"/>
              <a:ext cx="6180679" cy="4365796"/>
            </a:xfrm>
            <a:custGeom>
              <a:avLst/>
              <a:gdLst/>
              <a:ahLst/>
              <a:cxnLst/>
              <a:rect l="l" t="t" r="r" b="b"/>
              <a:pathLst>
                <a:path w="139001" h="98185" extrusionOk="0">
                  <a:moveTo>
                    <a:pt x="863" y="1"/>
                  </a:moveTo>
                  <a:lnTo>
                    <a:pt x="941" y="6380"/>
                  </a:lnTo>
                  <a:lnTo>
                    <a:pt x="5048" y="6380"/>
                  </a:lnTo>
                  <a:cubicBezTo>
                    <a:pt x="5315" y="5534"/>
                    <a:pt x="5910" y="4923"/>
                    <a:pt x="6835" y="4923"/>
                  </a:cubicBezTo>
                  <a:cubicBezTo>
                    <a:pt x="7995" y="4923"/>
                    <a:pt x="8638" y="5158"/>
                    <a:pt x="8638" y="6318"/>
                  </a:cubicBezTo>
                  <a:cubicBezTo>
                    <a:pt x="8638" y="7477"/>
                    <a:pt x="7697" y="8402"/>
                    <a:pt x="6537" y="8402"/>
                  </a:cubicBezTo>
                  <a:cubicBezTo>
                    <a:pt x="5612" y="8402"/>
                    <a:pt x="4813" y="7791"/>
                    <a:pt x="4547" y="6960"/>
                  </a:cubicBezTo>
                  <a:lnTo>
                    <a:pt x="597" y="7321"/>
                  </a:lnTo>
                  <a:lnTo>
                    <a:pt x="346" y="13465"/>
                  </a:lnTo>
                  <a:lnTo>
                    <a:pt x="4782" y="13387"/>
                  </a:lnTo>
                  <a:cubicBezTo>
                    <a:pt x="5064" y="12540"/>
                    <a:pt x="5315" y="12007"/>
                    <a:pt x="6239" y="12007"/>
                  </a:cubicBezTo>
                  <a:cubicBezTo>
                    <a:pt x="7399" y="12007"/>
                    <a:pt x="8638" y="12289"/>
                    <a:pt x="8638" y="13449"/>
                  </a:cubicBezTo>
                  <a:cubicBezTo>
                    <a:pt x="8638" y="14594"/>
                    <a:pt x="7697" y="15534"/>
                    <a:pt x="6537" y="15534"/>
                  </a:cubicBezTo>
                  <a:cubicBezTo>
                    <a:pt x="5612" y="15534"/>
                    <a:pt x="4813" y="14923"/>
                    <a:pt x="4547" y="14076"/>
                  </a:cubicBezTo>
                  <a:lnTo>
                    <a:pt x="597" y="14484"/>
                  </a:lnTo>
                  <a:lnTo>
                    <a:pt x="863" y="20816"/>
                  </a:lnTo>
                  <a:lnTo>
                    <a:pt x="4954" y="20644"/>
                  </a:lnTo>
                  <a:cubicBezTo>
                    <a:pt x="5236" y="19797"/>
                    <a:pt x="5816" y="19186"/>
                    <a:pt x="6757" y="19186"/>
                  </a:cubicBezTo>
                  <a:cubicBezTo>
                    <a:pt x="7917" y="19186"/>
                    <a:pt x="8638" y="19421"/>
                    <a:pt x="8638" y="20565"/>
                  </a:cubicBezTo>
                  <a:cubicBezTo>
                    <a:pt x="8638" y="21725"/>
                    <a:pt x="7697" y="22666"/>
                    <a:pt x="6537" y="22666"/>
                  </a:cubicBezTo>
                  <a:cubicBezTo>
                    <a:pt x="5612" y="22666"/>
                    <a:pt x="4813" y="22055"/>
                    <a:pt x="4547" y="21208"/>
                  </a:cubicBezTo>
                  <a:lnTo>
                    <a:pt x="863" y="21835"/>
                  </a:lnTo>
                  <a:lnTo>
                    <a:pt x="1" y="27901"/>
                  </a:lnTo>
                  <a:lnTo>
                    <a:pt x="4703" y="27509"/>
                  </a:lnTo>
                  <a:cubicBezTo>
                    <a:pt x="4970" y="26663"/>
                    <a:pt x="5471" y="26193"/>
                    <a:pt x="6412" y="26193"/>
                  </a:cubicBezTo>
                  <a:cubicBezTo>
                    <a:pt x="7572" y="26193"/>
                    <a:pt x="8638" y="26553"/>
                    <a:pt x="8638" y="27697"/>
                  </a:cubicBezTo>
                  <a:cubicBezTo>
                    <a:pt x="8638" y="28857"/>
                    <a:pt x="7697" y="29798"/>
                    <a:pt x="6537" y="29798"/>
                  </a:cubicBezTo>
                  <a:cubicBezTo>
                    <a:pt x="5612" y="29798"/>
                    <a:pt x="4813" y="29186"/>
                    <a:pt x="4547" y="28340"/>
                  </a:cubicBezTo>
                  <a:lnTo>
                    <a:pt x="346" y="29186"/>
                  </a:lnTo>
                  <a:lnTo>
                    <a:pt x="1035" y="34657"/>
                  </a:lnTo>
                  <a:lnTo>
                    <a:pt x="4547" y="34186"/>
                  </a:lnTo>
                  <a:cubicBezTo>
                    <a:pt x="4813" y="33356"/>
                    <a:pt x="5612" y="32744"/>
                    <a:pt x="6537" y="32744"/>
                  </a:cubicBezTo>
                  <a:cubicBezTo>
                    <a:pt x="7697" y="32744"/>
                    <a:pt x="8638" y="33669"/>
                    <a:pt x="8638" y="34829"/>
                  </a:cubicBezTo>
                  <a:cubicBezTo>
                    <a:pt x="8638" y="35989"/>
                    <a:pt x="8575" y="36741"/>
                    <a:pt x="7415" y="36741"/>
                  </a:cubicBezTo>
                  <a:cubicBezTo>
                    <a:pt x="6474" y="36741"/>
                    <a:pt x="5659" y="36005"/>
                    <a:pt x="5393" y="35158"/>
                  </a:cubicBezTo>
                  <a:lnTo>
                    <a:pt x="863" y="35472"/>
                  </a:lnTo>
                  <a:lnTo>
                    <a:pt x="1709" y="42431"/>
                  </a:lnTo>
                  <a:lnTo>
                    <a:pt x="4876" y="41914"/>
                  </a:lnTo>
                  <a:cubicBezTo>
                    <a:pt x="5142" y="41067"/>
                    <a:pt x="5612" y="39876"/>
                    <a:pt x="6537" y="39876"/>
                  </a:cubicBezTo>
                  <a:cubicBezTo>
                    <a:pt x="7697" y="39876"/>
                    <a:pt x="8638" y="40801"/>
                    <a:pt x="8638" y="41961"/>
                  </a:cubicBezTo>
                  <a:cubicBezTo>
                    <a:pt x="8638" y="43121"/>
                    <a:pt x="8371" y="43952"/>
                    <a:pt x="7211" y="43952"/>
                  </a:cubicBezTo>
                  <a:cubicBezTo>
                    <a:pt x="6286" y="43952"/>
                    <a:pt x="4813" y="43450"/>
                    <a:pt x="4547" y="42604"/>
                  </a:cubicBezTo>
                  <a:lnTo>
                    <a:pt x="863" y="43105"/>
                  </a:lnTo>
                  <a:lnTo>
                    <a:pt x="863" y="48450"/>
                  </a:lnTo>
                  <a:lnTo>
                    <a:pt x="5126" y="49093"/>
                  </a:lnTo>
                  <a:cubicBezTo>
                    <a:pt x="5409" y="48246"/>
                    <a:pt x="5612" y="46992"/>
                    <a:pt x="6537" y="46992"/>
                  </a:cubicBezTo>
                  <a:cubicBezTo>
                    <a:pt x="7697" y="46992"/>
                    <a:pt x="8638" y="47933"/>
                    <a:pt x="8638" y="49093"/>
                  </a:cubicBezTo>
                  <a:cubicBezTo>
                    <a:pt x="8638" y="50253"/>
                    <a:pt x="7697" y="51193"/>
                    <a:pt x="6537" y="51193"/>
                  </a:cubicBezTo>
                  <a:cubicBezTo>
                    <a:pt x="5612" y="51193"/>
                    <a:pt x="5738" y="50362"/>
                    <a:pt x="5471" y="49516"/>
                  </a:cubicBezTo>
                  <a:lnTo>
                    <a:pt x="863" y="49735"/>
                  </a:lnTo>
                  <a:lnTo>
                    <a:pt x="1035" y="56287"/>
                  </a:lnTo>
                  <a:lnTo>
                    <a:pt x="4280" y="56287"/>
                  </a:lnTo>
                  <a:cubicBezTo>
                    <a:pt x="4547" y="55441"/>
                    <a:pt x="5612" y="54124"/>
                    <a:pt x="6537" y="54124"/>
                  </a:cubicBezTo>
                  <a:cubicBezTo>
                    <a:pt x="7697" y="54124"/>
                    <a:pt x="8638" y="55065"/>
                    <a:pt x="8638" y="56225"/>
                  </a:cubicBezTo>
                  <a:cubicBezTo>
                    <a:pt x="8638" y="57384"/>
                    <a:pt x="7697" y="58325"/>
                    <a:pt x="6537" y="58325"/>
                  </a:cubicBezTo>
                  <a:cubicBezTo>
                    <a:pt x="5612" y="58325"/>
                    <a:pt x="4813" y="57714"/>
                    <a:pt x="4547" y="56867"/>
                  </a:cubicBezTo>
                  <a:lnTo>
                    <a:pt x="863" y="57463"/>
                  </a:lnTo>
                  <a:lnTo>
                    <a:pt x="863" y="62714"/>
                  </a:lnTo>
                  <a:lnTo>
                    <a:pt x="4782" y="63106"/>
                  </a:lnTo>
                  <a:cubicBezTo>
                    <a:pt x="5064" y="62259"/>
                    <a:pt x="5612" y="61256"/>
                    <a:pt x="6537" y="61256"/>
                  </a:cubicBezTo>
                  <a:cubicBezTo>
                    <a:pt x="7697" y="61256"/>
                    <a:pt x="8638" y="62196"/>
                    <a:pt x="8638" y="63356"/>
                  </a:cubicBezTo>
                  <a:cubicBezTo>
                    <a:pt x="8638" y="64516"/>
                    <a:pt x="7697" y="65457"/>
                    <a:pt x="6537" y="65457"/>
                  </a:cubicBezTo>
                  <a:cubicBezTo>
                    <a:pt x="5612" y="65457"/>
                    <a:pt x="4813" y="64845"/>
                    <a:pt x="4547" y="63999"/>
                  </a:cubicBezTo>
                  <a:lnTo>
                    <a:pt x="832" y="64360"/>
                  </a:lnTo>
                  <a:lnTo>
                    <a:pt x="346" y="71052"/>
                  </a:lnTo>
                  <a:lnTo>
                    <a:pt x="4876" y="70112"/>
                  </a:lnTo>
                  <a:cubicBezTo>
                    <a:pt x="5142" y="69266"/>
                    <a:pt x="5612" y="68388"/>
                    <a:pt x="6537" y="68388"/>
                  </a:cubicBezTo>
                  <a:cubicBezTo>
                    <a:pt x="7697" y="68388"/>
                    <a:pt x="8638" y="69328"/>
                    <a:pt x="8638" y="70488"/>
                  </a:cubicBezTo>
                  <a:cubicBezTo>
                    <a:pt x="8638" y="71648"/>
                    <a:pt x="7697" y="72589"/>
                    <a:pt x="6537" y="72589"/>
                  </a:cubicBezTo>
                  <a:cubicBezTo>
                    <a:pt x="5612" y="72589"/>
                    <a:pt x="4813" y="71977"/>
                    <a:pt x="4547" y="71131"/>
                  </a:cubicBezTo>
                  <a:lnTo>
                    <a:pt x="863" y="71554"/>
                  </a:lnTo>
                  <a:lnTo>
                    <a:pt x="1537" y="77448"/>
                  </a:lnTo>
                  <a:lnTo>
                    <a:pt x="4954" y="77620"/>
                  </a:lnTo>
                  <a:cubicBezTo>
                    <a:pt x="5236" y="76774"/>
                    <a:pt x="5612" y="75520"/>
                    <a:pt x="6537" y="75520"/>
                  </a:cubicBezTo>
                  <a:cubicBezTo>
                    <a:pt x="7697" y="75520"/>
                    <a:pt x="8638" y="76460"/>
                    <a:pt x="8638" y="77620"/>
                  </a:cubicBezTo>
                  <a:cubicBezTo>
                    <a:pt x="8638" y="78780"/>
                    <a:pt x="7697" y="79720"/>
                    <a:pt x="6537" y="79720"/>
                  </a:cubicBezTo>
                  <a:cubicBezTo>
                    <a:pt x="5612" y="79720"/>
                    <a:pt x="4813" y="79109"/>
                    <a:pt x="4547" y="78263"/>
                  </a:cubicBezTo>
                  <a:lnTo>
                    <a:pt x="1804" y="78263"/>
                  </a:lnTo>
                  <a:lnTo>
                    <a:pt x="1208" y="84109"/>
                  </a:lnTo>
                  <a:lnTo>
                    <a:pt x="4782" y="84626"/>
                  </a:lnTo>
                  <a:cubicBezTo>
                    <a:pt x="5064" y="83780"/>
                    <a:pt x="5612" y="82651"/>
                    <a:pt x="6537" y="82651"/>
                  </a:cubicBezTo>
                  <a:cubicBezTo>
                    <a:pt x="7697" y="82651"/>
                    <a:pt x="8638" y="83592"/>
                    <a:pt x="8638" y="84752"/>
                  </a:cubicBezTo>
                  <a:cubicBezTo>
                    <a:pt x="8638" y="85912"/>
                    <a:pt x="7697" y="86837"/>
                    <a:pt x="6537" y="86837"/>
                  </a:cubicBezTo>
                  <a:cubicBezTo>
                    <a:pt x="5612" y="86837"/>
                    <a:pt x="4813" y="86225"/>
                    <a:pt x="4547" y="85394"/>
                  </a:cubicBezTo>
                  <a:lnTo>
                    <a:pt x="863" y="85394"/>
                  </a:lnTo>
                  <a:lnTo>
                    <a:pt x="1365" y="91241"/>
                  </a:lnTo>
                  <a:lnTo>
                    <a:pt x="5048" y="91382"/>
                  </a:lnTo>
                  <a:cubicBezTo>
                    <a:pt x="5315" y="90536"/>
                    <a:pt x="5612" y="89783"/>
                    <a:pt x="6537" y="89783"/>
                  </a:cubicBezTo>
                  <a:cubicBezTo>
                    <a:pt x="7697" y="89783"/>
                    <a:pt x="8638" y="90724"/>
                    <a:pt x="8638" y="91884"/>
                  </a:cubicBezTo>
                  <a:cubicBezTo>
                    <a:pt x="8638" y="93028"/>
                    <a:pt x="7697" y="93968"/>
                    <a:pt x="6537" y="93968"/>
                  </a:cubicBezTo>
                  <a:cubicBezTo>
                    <a:pt x="5612" y="93968"/>
                    <a:pt x="4813" y="93357"/>
                    <a:pt x="4547" y="92526"/>
                  </a:cubicBezTo>
                  <a:lnTo>
                    <a:pt x="2148" y="92918"/>
                  </a:lnTo>
                  <a:lnTo>
                    <a:pt x="863" y="98185"/>
                  </a:lnTo>
                  <a:lnTo>
                    <a:pt x="139001" y="98185"/>
                  </a:lnTo>
                  <a:lnTo>
                    <a:pt x="13900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2" name="Google Shape;3962;p26"/>
            <p:cNvSpPr/>
            <p:nvPr/>
          </p:nvSpPr>
          <p:spPr>
            <a:xfrm rot="10800000">
              <a:off x="644170" y="399043"/>
              <a:ext cx="6179968" cy="4365085"/>
            </a:xfrm>
            <a:custGeom>
              <a:avLst/>
              <a:gdLst/>
              <a:ahLst/>
              <a:cxnLst/>
              <a:rect l="l" t="t" r="r" b="b"/>
              <a:pathLst>
                <a:path w="138985" h="98169" extrusionOk="0">
                  <a:moveTo>
                    <a:pt x="846" y="0"/>
                  </a:moveTo>
                  <a:lnTo>
                    <a:pt x="925" y="6364"/>
                  </a:lnTo>
                  <a:lnTo>
                    <a:pt x="5031" y="6364"/>
                  </a:lnTo>
                  <a:cubicBezTo>
                    <a:pt x="5298" y="5518"/>
                    <a:pt x="5894" y="4906"/>
                    <a:pt x="6834" y="4906"/>
                  </a:cubicBezTo>
                  <a:cubicBezTo>
                    <a:pt x="7978" y="4906"/>
                    <a:pt x="8621" y="5141"/>
                    <a:pt x="8621" y="6301"/>
                  </a:cubicBezTo>
                  <a:cubicBezTo>
                    <a:pt x="8621" y="7461"/>
                    <a:pt x="7680" y="8402"/>
                    <a:pt x="6536" y="8402"/>
                  </a:cubicBezTo>
                  <a:cubicBezTo>
                    <a:pt x="5596" y="8402"/>
                    <a:pt x="4812" y="7790"/>
                    <a:pt x="4530" y="6944"/>
                  </a:cubicBezTo>
                  <a:lnTo>
                    <a:pt x="596" y="7304"/>
                  </a:lnTo>
                  <a:lnTo>
                    <a:pt x="329" y="13449"/>
                  </a:lnTo>
                  <a:lnTo>
                    <a:pt x="4781" y="13370"/>
                  </a:lnTo>
                  <a:cubicBezTo>
                    <a:pt x="5047" y="12524"/>
                    <a:pt x="5298" y="11991"/>
                    <a:pt x="6223" y="11991"/>
                  </a:cubicBezTo>
                  <a:cubicBezTo>
                    <a:pt x="7383" y="11991"/>
                    <a:pt x="8621" y="12273"/>
                    <a:pt x="8621" y="13433"/>
                  </a:cubicBezTo>
                  <a:cubicBezTo>
                    <a:pt x="8621" y="14593"/>
                    <a:pt x="7680" y="15518"/>
                    <a:pt x="6536" y="15518"/>
                  </a:cubicBezTo>
                  <a:cubicBezTo>
                    <a:pt x="5596" y="15518"/>
                    <a:pt x="4812" y="14907"/>
                    <a:pt x="4530" y="14076"/>
                  </a:cubicBezTo>
                  <a:lnTo>
                    <a:pt x="596" y="14483"/>
                  </a:lnTo>
                  <a:lnTo>
                    <a:pt x="846" y="20800"/>
                  </a:lnTo>
                  <a:lnTo>
                    <a:pt x="4953" y="20628"/>
                  </a:lnTo>
                  <a:cubicBezTo>
                    <a:pt x="5220" y="19781"/>
                    <a:pt x="5815" y="19170"/>
                    <a:pt x="6740" y="19170"/>
                  </a:cubicBezTo>
                  <a:cubicBezTo>
                    <a:pt x="7900" y="19170"/>
                    <a:pt x="8621" y="19405"/>
                    <a:pt x="8621" y="20565"/>
                  </a:cubicBezTo>
                  <a:cubicBezTo>
                    <a:pt x="8621" y="21725"/>
                    <a:pt x="7696" y="22650"/>
                    <a:pt x="6536" y="22650"/>
                  </a:cubicBezTo>
                  <a:cubicBezTo>
                    <a:pt x="5596" y="22650"/>
                    <a:pt x="4812" y="22038"/>
                    <a:pt x="4530" y="21208"/>
                  </a:cubicBezTo>
                  <a:lnTo>
                    <a:pt x="846" y="21819"/>
                  </a:lnTo>
                  <a:lnTo>
                    <a:pt x="0" y="27885"/>
                  </a:lnTo>
                  <a:lnTo>
                    <a:pt x="0" y="27885"/>
                  </a:lnTo>
                  <a:lnTo>
                    <a:pt x="4687" y="27493"/>
                  </a:lnTo>
                  <a:cubicBezTo>
                    <a:pt x="4969" y="26647"/>
                    <a:pt x="5470" y="26176"/>
                    <a:pt x="6395" y="26176"/>
                  </a:cubicBezTo>
                  <a:cubicBezTo>
                    <a:pt x="7555" y="26176"/>
                    <a:pt x="8621" y="26537"/>
                    <a:pt x="8621" y="27697"/>
                  </a:cubicBezTo>
                  <a:cubicBezTo>
                    <a:pt x="8621" y="28841"/>
                    <a:pt x="7680" y="29781"/>
                    <a:pt x="6536" y="29781"/>
                  </a:cubicBezTo>
                  <a:cubicBezTo>
                    <a:pt x="5596" y="29781"/>
                    <a:pt x="4812" y="29170"/>
                    <a:pt x="4530" y="28324"/>
                  </a:cubicBezTo>
                  <a:lnTo>
                    <a:pt x="329" y="29170"/>
                  </a:lnTo>
                  <a:lnTo>
                    <a:pt x="1019" y="34641"/>
                  </a:lnTo>
                  <a:lnTo>
                    <a:pt x="4530" y="34186"/>
                  </a:lnTo>
                  <a:cubicBezTo>
                    <a:pt x="4812" y="33340"/>
                    <a:pt x="5596" y="32728"/>
                    <a:pt x="6536" y="32728"/>
                  </a:cubicBezTo>
                  <a:cubicBezTo>
                    <a:pt x="7680" y="32728"/>
                    <a:pt x="8621" y="33669"/>
                    <a:pt x="8621" y="34813"/>
                  </a:cubicBezTo>
                  <a:cubicBezTo>
                    <a:pt x="8621" y="35973"/>
                    <a:pt x="8558" y="36725"/>
                    <a:pt x="7398" y="36725"/>
                  </a:cubicBezTo>
                  <a:cubicBezTo>
                    <a:pt x="6458" y="36725"/>
                    <a:pt x="5643" y="35989"/>
                    <a:pt x="5376" y="35158"/>
                  </a:cubicBezTo>
                  <a:lnTo>
                    <a:pt x="846" y="35456"/>
                  </a:lnTo>
                  <a:lnTo>
                    <a:pt x="1709" y="42415"/>
                  </a:lnTo>
                  <a:lnTo>
                    <a:pt x="4859" y="41898"/>
                  </a:lnTo>
                  <a:cubicBezTo>
                    <a:pt x="5126" y="41051"/>
                    <a:pt x="5596" y="39860"/>
                    <a:pt x="6536" y="39860"/>
                  </a:cubicBezTo>
                  <a:cubicBezTo>
                    <a:pt x="7696" y="39860"/>
                    <a:pt x="8621" y="40801"/>
                    <a:pt x="8621" y="41945"/>
                  </a:cubicBezTo>
                  <a:cubicBezTo>
                    <a:pt x="8621" y="43105"/>
                    <a:pt x="8354" y="43935"/>
                    <a:pt x="7210" y="43935"/>
                  </a:cubicBezTo>
                  <a:cubicBezTo>
                    <a:pt x="6270" y="43935"/>
                    <a:pt x="4812" y="43434"/>
                    <a:pt x="4530" y="42587"/>
                  </a:cubicBezTo>
                  <a:lnTo>
                    <a:pt x="846" y="43089"/>
                  </a:lnTo>
                  <a:lnTo>
                    <a:pt x="846" y="48434"/>
                  </a:lnTo>
                  <a:lnTo>
                    <a:pt x="5126" y="49077"/>
                  </a:lnTo>
                  <a:cubicBezTo>
                    <a:pt x="5392" y="48230"/>
                    <a:pt x="5596" y="46992"/>
                    <a:pt x="6536" y="46992"/>
                  </a:cubicBezTo>
                  <a:cubicBezTo>
                    <a:pt x="7680" y="46992"/>
                    <a:pt x="8621" y="47917"/>
                    <a:pt x="8621" y="49077"/>
                  </a:cubicBezTo>
                  <a:cubicBezTo>
                    <a:pt x="8621" y="50236"/>
                    <a:pt x="7680" y="51177"/>
                    <a:pt x="6536" y="51177"/>
                  </a:cubicBezTo>
                  <a:cubicBezTo>
                    <a:pt x="5596" y="51177"/>
                    <a:pt x="5737" y="50346"/>
                    <a:pt x="5455" y="49500"/>
                  </a:cubicBezTo>
                  <a:lnTo>
                    <a:pt x="846" y="49719"/>
                  </a:lnTo>
                  <a:lnTo>
                    <a:pt x="1019" y="56271"/>
                  </a:lnTo>
                  <a:lnTo>
                    <a:pt x="4263" y="56271"/>
                  </a:lnTo>
                  <a:cubicBezTo>
                    <a:pt x="4530" y="55425"/>
                    <a:pt x="5596" y="54124"/>
                    <a:pt x="6536" y="54124"/>
                  </a:cubicBezTo>
                  <a:cubicBezTo>
                    <a:pt x="7680" y="54124"/>
                    <a:pt x="8621" y="55048"/>
                    <a:pt x="8621" y="56208"/>
                  </a:cubicBezTo>
                  <a:cubicBezTo>
                    <a:pt x="8621" y="57368"/>
                    <a:pt x="7680" y="58309"/>
                    <a:pt x="6536" y="58309"/>
                  </a:cubicBezTo>
                  <a:cubicBezTo>
                    <a:pt x="5596" y="58309"/>
                    <a:pt x="4812" y="57697"/>
                    <a:pt x="4530" y="56851"/>
                  </a:cubicBezTo>
                  <a:lnTo>
                    <a:pt x="846" y="57447"/>
                  </a:lnTo>
                  <a:lnTo>
                    <a:pt x="846" y="62698"/>
                  </a:lnTo>
                  <a:lnTo>
                    <a:pt x="4781" y="63089"/>
                  </a:lnTo>
                  <a:cubicBezTo>
                    <a:pt x="5047" y="62243"/>
                    <a:pt x="5596" y="61240"/>
                    <a:pt x="6536" y="61240"/>
                  </a:cubicBezTo>
                  <a:cubicBezTo>
                    <a:pt x="7696" y="61240"/>
                    <a:pt x="8621" y="62180"/>
                    <a:pt x="8621" y="63340"/>
                  </a:cubicBezTo>
                  <a:cubicBezTo>
                    <a:pt x="8621" y="64500"/>
                    <a:pt x="7680" y="65441"/>
                    <a:pt x="6536" y="65441"/>
                  </a:cubicBezTo>
                  <a:cubicBezTo>
                    <a:pt x="5596" y="65441"/>
                    <a:pt x="4812" y="64829"/>
                    <a:pt x="4530" y="63983"/>
                  </a:cubicBezTo>
                  <a:lnTo>
                    <a:pt x="815" y="64343"/>
                  </a:lnTo>
                  <a:lnTo>
                    <a:pt x="329" y="71036"/>
                  </a:lnTo>
                  <a:lnTo>
                    <a:pt x="4859" y="70096"/>
                  </a:lnTo>
                  <a:cubicBezTo>
                    <a:pt x="5126" y="69249"/>
                    <a:pt x="5596" y="68372"/>
                    <a:pt x="6536" y="68372"/>
                  </a:cubicBezTo>
                  <a:cubicBezTo>
                    <a:pt x="7696" y="68372"/>
                    <a:pt x="8621" y="69312"/>
                    <a:pt x="8621" y="70472"/>
                  </a:cubicBezTo>
                  <a:cubicBezTo>
                    <a:pt x="8621" y="71632"/>
                    <a:pt x="7696" y="72572"/>
                    <a:pt x="6536" y="72572"/>
                  </a:cubicBezTo>
                  <a:cubicBezTo>
                    <a:pt x="5596" y="72572"/>
                    <a:pt x="4812" y="71961"/>
                    <a:pt x="4530" y="71115"/>
                  </a:cubicBezTo>
                  <a:lnTo>
                    <a:pt x="846" y="71538"/>
                  </a:lnTo>
                  <a:lnTo>
                    <a:pt x="1536" y="77431"/>
                  </a:lnTo>
                  <a:lnTo>
                    <a:pt x="4953" y="77604"/>
                  </a:lnTo>
                  <a:cubicBezTo>
                    <a:pt x="5220" y="76773"/>
                    <a:pt x="5596" y="75503"/>
                    <a:pt x="6536" y="75503"/>
                  </a:cubicBezTo>
                  <a:cubicBezTo>
                    <a:pt x="7696" y="75503"/>
                    <a:pt x="8621" y="76444"/>
                    <a:pt x="8621" y="77604"/>
                  </a:cubicBezTo>
                  <a:cubicBezTo>
                    <a:pt x="8621" y="78764"/>
                    <a:pt x="7680" y="79704"/>
                    <a:pt x="6536" y="79704"/>
                  </a:cubicBezTo>
                  <a:cubicBezTo>
                    <a:pt x="5596" y="79704"/>
                    <a:pt x="4812" y="79093"/>
                    <a:pt x="4530" y="78246"/>
                  </a:cubicBezTo>
                  <a:lnTo>
                    <a:pt x="1787" y="78246"/>
                  </a:lnTo>
                  <a:lnTo>
                    <a:pt x="1191" y="84109"/>
                  </a:lnTo>
                  <a:lnTo>
                    <a:pt x="4781" y="84610"/>
                  </a:lnTo>
                  <a:cubicBezTo>
                    <a:pt x="5047" y="83764"/>
                    <a:pt x="5596" y="82635"/>
                    <a:pt x="6536" y="82635"/>
                  </a:cubicBezTo>
                  <a:cubicBezTo>
                    <a:pt x="7680" y="82635"/>
                    <a:pt x="8621" y="83576"/>
                    <a:pt x="8621" y="84736"/>
                  </a:cubicBezTo>
                  <a:cubicBezTo>
                    <a:pt x="8621" y="85896"/>
                    <a:pt x="7696" y="86836"/>
                    <a:pt x="6536" y="86836"/>
                  </a:cubicBezTo>
                  <a:cubicBezTo>
                    <a:pt x="5596" y="86836"/>
                    <a:pt x="4812" y="86225"/>
                    <a:pt x="4530" y="85378"/>
                  </a:cubicBezTo>
                  <a:lnTo>
                    <a:pt x="846" y="85378"/>
                  </a:lnTo>
                  <a:lnTo>
                    <a:pt x="1364" y="91225"/>
                  </a:lnTo>
                  <a:lnTo>
                    <a:pt x="5031" y="91366"/>
                  </a:lnTo>
                  <a:cubicBezTo>
                    <a:pt x="5298" y="90519"/>
                    <a:pt x="5596" y="89767"/>
                    <a:pt x="6536" y="89767"/>
                  </a:cubicBezTo>
                  <a:cubicBezTo>
                    <a:pt x="7696" y="89767"/>
                    <a:pt x="8621" y="90708"/>
                    <a:pt x="8621" y="91867"/>
                  </a:cubicBezTo>
                  <a:cubicBezTo>
                    <a:pt x="8621" y="93027"/>
                    <a:pt x="7680" y="93968"/>
                    <a:pt x="6536" y="93968"/>
                  </a:cubicBezTo>
                  <a:cubicBezTo>
                    <a:pt x="5596" y="93968"/>
                    <a:pt x="4812" y="93357"/>
                    <a:pt x="4530" y="92510"/>
                  </a:cubicBezTo>
                  <a:lnTo>
                    <a:pt x="2132" y="92902"/>
                  </a:lnTo>
                  <a:lnTo>
                    <a:pt x="846" y="98169"/>
                  </a:lnTo>
                  <a:lnTo>
                    <a:pt x="138984" y="98169"/>
                  </a:lnTo>
                  <a:lnTo>
                    <a:pt x="13898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3" name="Google Shape;3963;p26"/>
            <p:cNvSpPr/>
            <p:nvPr/>
          </p:nvSpPr>
          <p:spPr>
            <a:xfrm rot="10800000">
              <a:off x="791927" y="555160"/>
              <a:ext cx="5458612" cy="4053563"/>
            </a:xfrm>
            <a:custGeom>
              <a:avLst/>
              <a:gdLst/>
              <a:ahLst/>
              <a:cxnLst/>
              <a:rect l="l" t="t" r="r" b="b"/>
              <a:pathLst>
                <a:path w="122762" h="91163" fill="none" extrusionOk="0">
                  <a:moveTo>
                    <a:pt x="0" y="91162"/>
                  </a:moveTo>
                  <a:lnTo>
                    <a:pt x="0" y="1"/>
                  </a:lnTo>
                  <a:lnTo>
                    <a:pt x="122761" y="1"/>
                  </a:lnTo>
                  <a:lnTo>
                    <a:pt x="122761" y="91162"/>
                  </a:lnTo>
                  <a:close/>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4" name="Google Shape;3964;p26"/>
            <p:cNvSpPr/>
            <p:nvPr/>
          </p:nvSpPr>
          <p:spPr>
            <a:xfrm rot="10800000">
              <a:off x="1010784"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5" name="Google Shape;3965;p26"/>
            <p:cNvSpPr/>
            <p:nvPr/>
          </p:nvSpPr>
          <p:spPr>
            <a:xfrm rot="10800000">
              <a:off x="1228929"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6" name="Google Shape;3966;p26"/>
            <p:cNvSpPr/>
            <p:nvPr/>
          </p:nvSpPr>
          <p:spPr>
            <a:xfrm rot="10800000">
              <a:off x="1447786"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7" name="Google Shape;3967;p26"/>
            <p:cNvSpPr/>
            <p:nvPr/>
          </p:nvSpPr>
          <p:spPr>
            <a:xfrm rot="10800000">
              <a:off x="1665220"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8" name="Google Shape;3968;p26"/>
            <p:cNvSpPr/>
            <p:nvPr/>
          </p:nvSpPr>
          <p:spPr>
            <a:xfrm rot="10800000">
              <a:off x="1883727"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9" name="Google Shape;3969;p26"/>
            <p:cNvSpPr/>
            <p:nvPr/>
          </p:nvSpPr>
          <p:spPr>
            <a:xfrm rot="10800000">
              <a:off x="2102222"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0" name="Google Shape;3970;p26"/>
            <p:cNvSpPr/>
            <p:nvPr/>
          </p:nvSpPr>
          <p:spPr>
            <a:xfrm rot="10800000">
              <a:off x="2320367"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1" name="Google Shape;3971;p26"/>
            <p:cNvSpPr/>
            <p:nvPr/>
          </p:nvSpPr>
          <p:spPr>
            <a:xfrm rot="10800000">
              <a:off x="2539224"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2" name="Google Shape;3972;p26"/>
            <p:cNvSpPr/>
            <p:nvPr/>
          </p:nvSpPr>
          <p:spPr>
            <a:xfrm rot="10800000">
              <a:off x="2758036"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3" name="Google Shape;3973;p26"/>
            <p:cNvSpPr/>
            <p:nvPr/>
          </p:nvSpPr>
          <p:spPr>
            <a:xfrm rot="10800000">
              <a:off x="2974803"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4" name="Google Shape;3974;p26"/>
            <p:cNvSpPr/>
            <p:nvPr/>
          </p:nvSpPr>
          <p:spPr>
            <a:xfrm rot="10800000">
              <a:off x="3193659"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5" name="Google Shape;3975;p26"/>
            <p:cNvSpPr/>
            <p:nvPr/>
          </p:nvSpPr>
          <p:spPr>
            <a:xfrm rot="10800000">
              <a:off x="3412516"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6" name="Google Shape;3976;p26"/>
            <p:cNvSpPr/>
            <p:nvPr/>
          </p:nvSpPr>
          <p:spPr>
            <a:xfrm rot="10800000">
              <a:off x="3630661"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7" name="Google Shape;3977;p26"/>
            <p:cNvSpPr/>
            <p:nvPr/>
          </p:nvSpPr>
          <p:spPr>
            <a:xfrm rot="10800000">
              <a:off x="3849474"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8" name="Google Shape;3978;p26"/>
            <p:cNvSpPr/>
            <p:nvPr/>
          </p:nvSpPr>
          <p:spPr>
            <a:xfrm rot="10800000">
              <a:off x="4067664"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9" name="Google Shape;3979;p26"/>
            <p:cNvSpPr/>
            <p:nvPr/>
          </p:nvSpPr>
          <p:spPr>
            <a:xfrm rot="10800000">
              <a:off x="4285097"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0" name="Google Shape;3980;p26"/>
            <p:cNvSpPr/>
            <p:nvPr/>
          </p:nvSpPr>
          <p:spPr>
            <a:xfrm rot="10800000">
              <a:off x="4503954"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1" name="Google Shape;3981;p26"/>
            <p:cNvSpPr/>
            <p:nvPr/>
          </p:nvSpPr>
          <p:spPr>
            <a:xfrm rot="10800000">
              <a:off x="4722099"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2" name="Google Shape;3982;p26"/>
            <p:cNvSpPr/>
            <p:nvPr/>
          </p:nvSpPr>
          <p:spPr>
            <a:xfrm rot="10800000">
              <a:off x="4940912"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3" name="Google Shape;3983;p26"/>
            <p:cNvSpPr/>
            <p:nvPr/>
          </p:nvSpPr>
          <p:spPr>
            <a:xfrm rot="10800000">
              <a:off x="5159101"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4" name="Google Shape;3984;p26"/>
            <p:cNvSpPr/>
            <p:nvPr/>
          </p:nvSpPr>
          <p:spPr>
            <a:xfrm rot="10800000">
              <a:off x="5377914"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5" name="Google Shape;3985;p26"/>
            <p:cNvSpPr/>
            <p:nvPr/>
          </p:nvSpPr>
          <p:spPr>
            <a:xfrm rot="10800000">
              <a:off x="5595392"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6" name="Google Shape;3986;p26"/>
            <p:cNvSpPr/>
            <p:nvPr/>
          </p:nvSpPr>
          <p:spPr>
            <a:xfrm rot="10800000">
              <a:off x="5813537" y="555160"/>
              <a:ext cx="44" cy="4053563"/>
            </a:xfrm>
            <a:custGeom>
              <a:avLst/>
              <a:gdLst/>
              <a:ahLst/>
              <a:cxnLst/>
              <a:rect l="l" t="t" r="r" b="b"/>
              <a:pathLst>
                <a:path w="1" h="91163" fill="none" extrusionOk="0">
                  <a:moveTo>
                    <a:pt x="1" y="91162"/>
                  </a:moveTo>
                  <a:lnTo>
                    <a:pt x="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7" name="Google Shape;3987;p26"/>
            <p:cNvSpPr/>
            <p:nvPr/>
          </p:nvSpPr>
          <p:spPr>
            <a:xfrm rot="10800000">
              <a:off x="6032350" y="555160"/>
              <a:ext cx="44" cy="4053563"/>
            </a:xfrm>
            <a:custGeom>
              <a:avLst/>
              <a:gdLst/>
              <a:ahLst/>
              <a:cxnLst/>
              <a:rect l="l" t="t" r="r" b="b"/>
              <a:pathLst>
                <a:path w="1" h="91163" fill="none" extrusionOk="0">
                  <a:moveTo>
                    <a:pt x="0" y="91162"/>
                  </a:moveTo>
                  <a:lnTo>
                    <a:pt x="0"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8" name="Google Shape;3988;p26"/>
            <p:cNvSpPr/>
            <p:nvPr/>
          </p:nvSpPr>
          <p:spPr>
            <a:xfrm rot="10800000">
              <a:off x="791927" y="4394712"/>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9" name="Google Shape;3989;p26"/>
            <p:cNvSpPr/>
            <p:nvPr/>
          </p:nvSpPr>
          <p:spPr>
            <a:xfrm rot="10800000">
              <a:off x="791927" y="4182125"/>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0" name="Google Shape;3990;p26"/>
            <p:cNvSpPr/>
            <p:nvPr/>
          </p:nvSpPr>
          <p:spPr>
            <a:xfrm rot="10800000">
              <a:off x="791927" y="3968160"/>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1" name="Google Shape;3991;p26"/>
            <p:cNvSpPr/>
            <p:nvPr/>
          </p:nvSpPr>
          <p:spPr>
            <a:xfrm rot="10800000">
              <a:off x="791927" y="3755617"/>
              <a:ext cx="5458612" cy="0"/>
            </a:xfrm>
            <a:custGeom>
              <a:avLst/>
              <a:gdLst/>
              <a:ahLst/>
              <a:cxnLst/>
              <a:rect l="l" t="t" r="r" b="b"/>
              <a:pathLst>
                <a:path w="122762"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2" name="Google Shape;3992;p26"/>
            <p:cNvSpPr/>
            <p:nvPr/>
          </p:nvSpPr>
          <p:spPr>
            <a:xfrm rot="10800000">
              <a:off x="791927" y="3541607"/>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3" name="Google Shape;3993;p26"/>
            <p:cNvSpPr/>
            <p:nvPr/>
          </p:nvSpPr>
          <p:spPr>
            <a:xfrm rot="10800000">
              <a:off x="791927" y="3329064"/>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4" name="Google Shape;3994;p26"/>
            <p:cNvSpPr/>
            <p:nvPr/>
          </p:nvSpPr>
          <p:spPr>
            <a:xfrm rot="10800000">
              <a:off x="791927" y="3115099"/>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5" name="Google Shape;3995;p26"/>
            <p:cNvSpPr/>
            <p:nvPr/>
          </p:nvSpPr>
          <p:spPr>
            <a:xfrm rot="10800000">
              <a:off x="791927" y="2901133"/>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6" name="Google Shape;3996;p26"/>
            <p:cNvSpPr/>
            <p:nvPr/>
          </p:nvSpPr>
          <p:spPr>
            <a:xfrm rot="10800000">
              <a:off x="791927" y="2688546"/>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7" name="Google Shape;3997;p26"/>
            <p:cNvSpPr/>
            <p:nvPr/>
          </p:nvSpPr>
          <p:spPr>
            <a:xfrm rot="10800000">
              <a:off x="791927" y="2474580"/>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8" name="Google Shape;3998;p26"/>
            <p:cNvSpPr/>
            <p:nvPr/>
          </p:nvSpPr>
          <p:spPr>
            <a:xfrm rot="10800000">
              <a:off x="791927" y="2261993"/>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9" name="Google Shape;3999;p26"/>
            <p:cNvSpPr/>
            <p:nvPr/>
          </p:nvSpPr>
          <p:spPr>
            <a:xfrm rot="10800000">
              <a:off x="791927" y="2048027"/>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0" name="Google Shape;4000;p26"/>
            <p:cNvSpPr/>
            <p:nvPr/>
          </p:nvSpPr>
          <p:spPr>
            <a:xfrm rot="10800000">
              <a:off x="791927" y="1834773"/>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1" name="Google Shape;4001;p26"/>
            <p:cNvSpPr/>
            <p:nvPr/>
          </p:nvSpPr>
          <p:spPr>
            <a:xfrm rot="10800000">
              <a:off x="791927" y="1621519"/>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2" name="Google Shape;4002;p26"/>
            <p:cNvSpPr/>
            <p:nvPr/>
          </p:nvSpPr>
          <p:spPr>
            <a:xfrm rot="10800000">
              <a:off x="791927" y="1408221"/>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3" name="Google Shape;4003;p26"/>
            <p:cNvSpPr/>
            <p:nvPr/>
          </p:nvSpPr>
          <p:spPr>
            <a:xfrm rot="10800000">
              <a:off x="791927" y="1194966"/>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4" name="Google Shape;4004;p26"/>
            <p:cNvSpPr/>
            <p:nvPr/>
          </p:nvSpPr>
          <p:spPr>
            <a:xfrm rot="10800000">
              <a:off x="791927" y="981712"/>
              <a:ext cx="5458612" cy="44"/>
            </a:xfrm>
            <a:custGeom>
              <a:avLst/>
              <a:gdLst/>
              <a:ahLst/>
              <a:cxnLst/>
              <a:rect l="l" t="t" r="r" b="b"/>
              <a:pathLst>
                <a:path w="122762" h="1" fill="none" extrusionOk="0">
                  <a:moveTo>
                    <a:pt x="0" y="1"/>
                  </a:moveTo>
                  <a:lnTo>
                    <a:pt x="122761" y="1"/>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5" name="Google Shape;4005;p26"/>
            <p:cNvSpPr/>
            <p:nvPr/>
          </p:nvSpPr>
          <p:spPr>
            <a:xfrm rot="10800000">
              <a:off x="791927" y="768414"/>
              <a:ext cx="5458612" cy="44"/>
            </a:xfrm>
            <a:custGeom>
              <a:avLst/>
              <a:gdLst/>
              <a:ahLst/>
              <a:cxnLst/>
              <a:rect l="l" t="t" r="r" b="b"/>
              <a:pathLst>
                <a:path w="122762" h="1" fill="none" extrusionOk="0">
                  <a:moveTo>
                    <a:pt x="0" y="0"/>
                  </a:moveTo>
                  <a:lnTo>
                    <a:pt x="122761" y="0"/>
                  </a:lnTo>
                </a:path>
              </a:pathLst>
            </a:custGeom>
            <a:noFill/>
            <a:ln w="4700" cap="flat" cmpd="sng">
              <a:solidFill>
                <a:srgbClr val="D9D9D9"/>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06" name="Google Shape;4006;p26"/>
          <p:cNvSpPr txBox="1">
            <a:spLocks noGrp="1"/>
          </p:cNvSpPr>
          <p:nvPr>
            <p:ph type="title" hasCustomPrompt="1"/>
          </p:nvPr>
        </p:nvSpPr>
        <p:spPr>
          <a:xfrm>
            <a:off x="1372175" y="958500"/>
            <a:ext cx="4293000" cy="4671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07" name="Google Shape;4007;p26"/>
          <p:cNvSpPr txBox="1">
            <a:spLocks noGrp="1"/>
          </p:cNvSpPr>
          <p:nvPr>
            <p:ph type="subTitle" idx="1"/>
          </p:nvPr>
        </p:nvSpPr>
        <p:spPr>
          <a:xfrm>
            <a:off x="1372179" y="1595239"/>
            <a:ext cx="4293000" cy="33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08" name="Google Shape;4008;p26"/>
          <p:cNvSpPr txBox="1">
            <a:spLocks noGrp="1"/>
          </p:cNvSpPr>
          <p:nvPr>
            <p:ph type="title" idx="2" hasCustomPrompt="1"/>
          </p:nvPr>
        </p:nvSpPr>
        <p:spPr>
          <a:xfrm>
            <a:off x="1372175" y="3239686"/>
            <a:ext cx="4293000" cy="4671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09" name="Google Shape;4009;p26"/>
          <p:cNvSpPr txBox="1">
            <a:spLocks noGrp="1"/>
          </p:cNvSpPr>
          <p:nvPr>
            <p:ph type="subTitle" idx="3"/>
          </p:nvPr>
        </p:nvSpPr>
        <p:spPr>
          <a:xfrm>
            <a:off x="1372179" y="3876425"/>
            <a:ext cx="4293000" cy="33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10" name="Google Shape;4010;p26"/>
          <p:cNvSpPr txBox="1">
            <a:spLocks noGrp="1"/>
          </p:cNvSpPr>
          <p:nvPr>
            <p:ph type="title" idx="4" hasCustomPrompt="1"/>
          </p:nvPr>
        </p:nvSpPr>
        <p:spPr>
          <a:xfrm>
            <a:off x="1372175" y="2084768"/>
            <a:ext cx="4293000" cy="4671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11" name="Google Shape;4011;p26"/>
          <p:cNvSpPr txBox="1">
            <a:spLocks noGrp="1"/>
          </p:cNvSpPr>
          <p:nvPr>
            <p:ph type="subTitle" idx="5"/>
          </p:nvPr>
        </p:nvSpPr>
        <p:spPr>
          <a:xfrm>
            <a:off x="1372179" y="2704207"/>
            <a:ext cx="4293000" cy="33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012" name="Google Shape;4012;p26"/>
          <p:cNvGrpSpPr/>
          <p:nvPr/>
        </p:nvGrpSpPr>
        <p:grpSpPr>
          <a:xfrm>
            <a:off x="498381" y="269049"/>
            <a:ext cx="826017" cy="800226"/>
            <a:chOff x="2196125" y="2117850"/>
            <a:chExt cx="569000" cy="541975"/>
          </a:xfrm>
        </p:grpSpPr>
        <p:sp>
          <p:nvSpPr>
            <p:cNvPr id="4013" name="Google Shape;4013;p2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4" name="Google Shape;4014;p2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5" name="Google Shape;4015;p2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16" name="Google Shape;4016;p26"/>
          <p:cNvGrpSpPr/>
          <p:nvPr/>
        </p:nvGrpSpPr>
        <p:grpSpPr>
          <a:xfrm>
            <a:off x="60852" y="4228002"/>
            <a:ext cx="1165923" cy="406711"/>
            <a:chOff x="137052" y="4228002"/>
            <a:chExt cx="1165923" cy="406711"/>
          </a:xfrm>
        </p:grpSpPr>
        <p:sp>
          <p:nvSpPr>
            <p:cNvPr id="4017" name="Google Shape;4017;p2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8" name="Google Shape;4018;p2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146104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186"/>
        <p:cNvGrpSpPr/>
        <p:nvPr/>
      </p:nvGrpSpPr>
      <p:grpSpPr>
        <a:xfrm>
          <a:off x="0" y="0"/>
          <a:ext cx="0" cy="0"/>
          <a:chOff x="0" y="0"/>
          <a:chExt cx="0" cy="0"/>
        </a:xfrm>
      </p:grpSpPr>
      <p:sp>
        <p:nvSpPr>
          <p:cNvPr id="4187" name="Google Shape;4187;p2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2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89" name="Google Shape;4189;p28"/>
          <p:cNvGrpSpPr/>
          <p:nvPr/>
        </p:nvGrpSpPr>
        <p:grpSpPr>
          <a:xfrm>
            <a:off x="6633454" y="404467"/>
            <a:ext cx="3254333" cy="4765783"/>
            <a:chOff x="6633454" y="404467"/>
            <a:chExt cx="3254333" cy="4765783"/>
          </a:xfrm>
        </p:grpSpPr>
        <p:sp>
          <p:nvSpPr>
            <p:cNvPr id="4190" name="Google Shape;4190;p2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2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2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2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2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2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2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2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2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2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2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2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2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2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2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2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2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2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2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2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2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2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2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2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2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2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2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2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2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2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2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2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2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2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2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2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2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2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2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2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2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2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2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2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34" name="Google Shape;4234;p28"/>
            <p:cNvGrpSpPr/>
            <p:nvPr/>
          </p:nvGrpSpPr>
          <p:grpSpPr>
            <a:xfrm>
              <a:off x="6633454" y="410400"/>
              <a:ext cx="3254333" cy="4759850"/>
              <a:chOff x="5992450" y="411175"/>
              <a:chExt cx="3254333" cy="4759850"/>
            </a:xfrm>
          </p:grpSpPr>
          <p:sp>
            <p:nvSpPr>
              <p:cNvPr id="4235" name="Google Shape;4235;p2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2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237" name="Google Shape;4237;p2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2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2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2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2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2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2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2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2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2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2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2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2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2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2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2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2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2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2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2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2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2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2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2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2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2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2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2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2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2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2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2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2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2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2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2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2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2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2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2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2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2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2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2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2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2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83" name="Google Shape;4283;p28"/>
          <p:cNvGrpSpPr/>
          <p:nvPr/>
        </p:nvGrpSpPr>
        <p:grpSpPr>
          <a:xfrm>
            <a:off x="177530" y="114800"/>
            <a:ext cx="5774916" cy="4774565"/>
            <a:chOff x="-172670" y="114800"/>
            <a:chExt cx="5774916" cy="4774565"/>
          </a:xfrm>
        </p:grpSpPr>
        <p:sp>
          <p:nvSpPr>
            <p:cNvPr id="4284" name="Google Shape;4284;p28"/>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28"/>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28"/>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28"/>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28"/>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28"/>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28"/>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28"/>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28"/>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28"/>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28"/>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28"/>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28"/>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28"/>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28"/>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28"/>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28"/>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28"/>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28"/>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28"/>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28"/>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05" name="Google Shape;4305;p28"/>
            <p:cNvGrpSpPr/>
            <p:nvPr/>
          </p:nvGrpSpPr>
          <p:grpSpPr>
            <a:xfrm flipH="1">
              <a:off x="5038101" y="607842"/>
              <a:ext cx="151802" cy="3821450"/>
              <a:chOff x="710516" y="654965"/>
              <a:chExt cx="131419" cy="3669531"/>
            </a:xfrm>
          </p:grpSpPr>
          <p:sp>
            <p:nvSpPr>
              <p:cNvPr id="4306" name="Google Shape;4306;p28"/>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28"/>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28"/>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28"/>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28"/>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28"/>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28"/>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28"/>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28"/>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28"/>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28"/>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28"/>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28"/>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28"/>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28"/>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28"/>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2" name="Google Shape;4322;p28"/>
            <p:cNvGrpSpPr/>
            <p:nvPr/>
          </p:nvGrpSpPr>
          <p:grpSpPr>
            <a:xfrm flipH="1">
              <a:off x="5080893" y="628751"/>
              <a:ext cx="497028" cy="3779561"/>
              <a:chOff x="374600" y="675043"/>
              <a:chExt cx="430290" cy="3629308"/>
            </a:xfrm>
          </p:grpSpPr>
          <p:sp>
            <p:nvSpPr>
              <p:cNvPr id="4323" name="Google Shape;4323;p28"/>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28"/>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28"/>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28"/>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28"/>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28"/>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28"/>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28"/>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28"/>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28"/>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28"/>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28"/>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28"/>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28"/>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28"/>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28"/>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39" name="Google Shape;4339;p28"/>
            <p:cNvGrpSpPr/>
            <p:nvPr/>
          </p:nvGrpSpPr>
          <p:grpSpPr>
            <a:xfrm flipH="1">
              <a:off x="5162328" y="656434"/>
              <a:ext cx="334126" cy="3712843"/>
              <a:chOff x="466451" y="631324"/>
              <a:chExt cx="313175" cy="3565242"/>
            </a:xfrm>
          </p:grpSpPr>
          <p:sp>
            <p:nvSpPr>
              <p:cNvPr id="4340" name="Google Shape;4340;p28"/>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28"/>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28"/>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28"/>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28"/>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28"/>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28"/>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28"/>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28"/>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28"/>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28"/>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28"/>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28"/>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28"/>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28"/>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28"/>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356" name="Google Shape;4356;p28"/>
          <p:cNvSpPr txBox="1">
            <a:spLocks noGrp="1"/>
          </p:cNvSpPr>
          <p:nvPr>
            <p:ph type="title"/>
          </p:nvPr>
        </p:nvSpPr>
        <p:spPr>
          <a:xfrm>
            <a:off x="720000" y="1527225"/>
            <a:ext cx="1825800" cy="8418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357" name="Google Shape;4357;p28"/>
          <p:cNvSpPr txBox="1">
            <a:spLocks noGrp="1"/>
          </p:cNvSpPr>
          <p:nvPr>
            <p:ph type="subTitle" idx="1"/>
          </p:nvPr>
        </p:nvSpPr>
        <p:spPr>
          <a:xfrm>
            <a:off x="720000" y="2624775"/>
            <a:ext cx="2823300" cy="991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358" name="Google Shape;4358;p28"/>
          <p:cNvGrpSpPr/>
          <p:nvPr/>
        </p:nvGrpSpPr>
        <p:grpSpPr>
          <a:xfrm>
            <a:off x="498381" y="269049"/>
            <a:ext cx="826017" cy="800226"/>
            <a:chOff x="2196125" y="2117850"/>
            <a:chExt cx="569000" cy="541975"/>
          </a:xfrm>
        </p:grpSpPr>
        <p:sp>
          <p:nvSpPr>
            <p:cNvPr id="4359" name="Google Shape;4359;p2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2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2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2" name="Google Shape;4362;p28"/>
          <p:cNvGrpSpPr/>
          <p:nvPr/>
        </p:nvGrpSpPr>
        <p:grpSpPr>
          <a:xfrm>
            <a:off x="60852" y="4228002"/>
            <a:ext cx="1165923" cy="406711"/>
            <a:chOff x="137052" y="4228002"/>
            <a:chExt cx="1165923" cy="406711"/>
          </a:xfrm>
        </p:grpSpPr>
        <p:sp>
          <p:nvSpPr>
            <p:cNvPr id="4363" name="Google Shape;4363;p2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2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65" name="Google Shape;4365;p28"/>
          <p:cNvGrpSpPr/>
          <p:nvPr/>
        </p:nvGrpSpPr>
        <p:grpSpPr>
          <a:xfrm rot="5400000">
            <a:off x="3525470" y="748878"/>
            <a:ext cx="4823674" cy="3705131"/>
            <a:chOff x="3872944" y="900850"/>
            <a:chExt cx="4942289" cy="3743691"/>
          </a:xfrm>
        </p:grpSpPr>
        <p:sp>
          <p:nvSpPr>
            <p:cNvPr id="4366" name="Google Shape;4366;p28"/>
            <p:cNvSpPr/>
            <p:nvPr/>
          </p:nvSpPr>
          <p:spPr>
            <a:xfrm>
              <a:off x="3872944" y="976500"/>
              <a:ext cx="4942283" cy="3668041"/>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28"/>
            <p:cNvSpPr/>
            <p:nvPr/>
          </p:nvSpPr>
          <p:spPr>
            <a:xfrm>
              <a:off x="3872950" y="900850"/>
              <a:ext cx="4942283" cy="3668041"/>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28"/>
            <p:cNvSpPr/>
            <p:nvPr/>
          </p:nvSpPr>
          <p:spPr>
            <a:xfrm>
              <a:off x="3872950" y="4321335"/>
              <a:ext cx="1526197" cy="247522"/>
            </a:xfrm>
            <a:custGeom>
              <a:avLst/>
              <a:gdLst/>
              <a:ahLst/>
              <a:cxnLst/>
              <a:rect l="l" t="t" r="r" b="b"/>
              <a:pathLst>
                <a:path w="27646" h="3161" extrusionOk="0">
                  <a:moveTo>
                    <a:pt x="24440" y="0"/>
                  </a:moveTo>
                  <a:cubicBezTo>
                    <a:pt x="23356" y="0"/>
                    <a:pt x="22252" y="12"/>
                    <a:pt x="21580" y="53"/>
                  </a:cubicBezTo>
                  <a:cubicBezTo>
                    <a:pt x="19926" y="178"/>
                    <a:pt x="19174" y="579"/>
                    <a:pt x="17570" y="1005"/>
                  </a:cubicBezTo>
                  <a:cubicBezTo>
                    <a:pt x="15941" y="1431"/>
                    <a:pt x="15013" y="1431"/>
                    <a:pt x="13710" y="2208"/>
                  </a:cubicBezTo>
                  <a:cubicBezTo>
                    <a:pt x="13216" y="2502"/>
                    <a:pt x="12615" y="2617"/>
                    <a:pt x="11908" y="2617"/>
                  </a:cubicBezTo>
                  <a:cubicBezTo>
                    <a:pt x="10749" y="2617"/>
                    <a:pt x="9307" y="2309"/>
                    <a:pt x="7595" y="1982"/>
                  </a:cubicBezTo>
                  <a:cubicBezTo>
                    <a:pt x="7234" y="1917"/>
                    <a:pt x="6843" y="1889"/>
                    <a:pt x="6435" y="1889"/>
                  </a:cubicBezTo>
                  <a:cubicBezTo>
                    <a:pt x="3706" y="1889"/>
                    <a:pt x="241" y="3160"/>
                    <a:pt x="1" y="3160"/>
                  </a:cubicBezTo>
                  <a:cubicBezTo>
                    <a:pt x="1" y="3160"/>
                    <a:pt x="5189" y="3160"/>
                    <a:pt x="11931" y="3135"/>
                  </a:cubicBezTo>
                  <a:cubicBezTo>
                    <a:pt x="18673" y="3135"/>
                    <a:pt x="20277" y="2058"/>
                    <a:pt x="23109" y="1105"/>
                  </a:cubicBezTo>
                  <a:cubicBezTo>
                    <a:pt x="25966" y="153"/>
                    <a:pt x="27645" y="28"/>
                    <a:pt x="27645" y="28"/>
                  </a:cubicBezTo>
                  <a:cubicBezTo>
                    <a:pt x="27645" y="28"/>
                    <a:pt x="26066" y="0"/>
                    <a:pt x="2444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28"/>
            <p:cNvSpPr/>
            <p:nvPr/>
          </p:nvSpPr>
          <p:spPr>
            <a:xfrm>
              <a:off x="6367610" y="4170365"/>
              <a:ext cx="1191324" cy="397085"/>
            </a:xfrm>
            <a:custGeom>
              <a:avLst/>
              <a:gdLst/>
              <a:ahLst/>
              <a:cxnLst/>
              <a:rect l="l" t="t" r="r" b="b"/>
              <a:pathLst>
                <a:path w="21580" h="5071" extrusionOk="0">
                  <a:moveTo>
                    <a:pt x="5589" y="1"/>
                  </a:moveTo>
                  <a:cubicBezTo>
                    <a:pt x="4110" y="1"/>
                    <a:pt x="0" y="1179"/>
                    <a:pt x="0" y="1179"/>
                  </a:cubicBezTo>
                  <a:cubicBezTo>
                    <a:pt x="1253" y="1103"/>
                    <a:pt x="2456" y="853"/>
                    <a:pt x="3810" y="778"/>
                  </a:cubicBezTo>
                  <a:cubicBezTo>
                    <a:pt x="3882" y="774"/>
                    <a:pt x="3957" y="771"/>
                    <a:pt x="4036" y="771"/>
                  </a:cubicBezTo>
                  <a:cubicBezTo>
                    <a:pt x="5417" y="771"/>
                    <a:pt x="7723" y="1422"/>
                    <a:pt x="12206" y="3509"/>
                  </a:cubicBezTo>
                  <a:cubicBezTo>
                    <a:pt x="14999" y="4803"/>
                    <a:pt x="17741" y="5071"/>
                    <a:pt x="19531" y="5071"/>
                  </a:cubicBezTo>
                  <a:cubicBezTo>
                    <a:pt x="20791" y="5071"/>
                    <a:pt x="21579" y="4938"/>
                    <a:pt x="21579" y="4938"/>
                  </a:cubicBezTo>
                  <a:cubicBezTo>
                    <a:pt x="21579" y="4938"/>
                    <a:pt x="18171" y="4437"/>
                    <a:pt x="17845" y="4387"/>
                  </a:cubicBezTo>
                  <a:cubicBezTo>
                    <a:pt x="17544" y="4336"/>
                    <a:pt x="15389" y="3133"/>
                    <a:pt x="14361" y="2657"/>
                  </a:cubicBezTo>
                  <a:cubicBezTo>
                    <a:pt x="13308" y="2206"/>
                    <a:pt x="12732" y="2607"/>
                    <a:pt x="11178" y="2206"/>
                  </a:cubicBezTo>
                  <a:cubicBezTo>
                    <a:pt x="9599" y="1780"/>
                    <a:pt x="7043" y="1"/>
                    <a:pt x="5589"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28"/>
            <p:cNvSpPr/>
            <p:nvPr/>
          </p:nvSpPr>
          <p:spPr>
            <a:xfrm>
              <a:off x="8553673" y="1185408"/>
              <a:ext cx="222807" cy="1254681"/>
            </a:xfrm>
            <a:custGeom>
              <a:avLst/>
              <a:gdLst/>
              <a:ahLst/>
              <a:cxnLst/>
              <a:rect l="l" t="t" r="r" b="b"/>
              <a:pathLst>
                <a:path w="4036" h="16023" extrusionOk="0">
                  <a:moveTo>
                    <a:pt x="752" y="0"/>
                  </a:moveTo>
                  <a:cubicBezTo>
                    <a:pt x="752" y="0"/>
                    <a:pt x="476" y="2005"/>
                    <a:pt x="903" y="2632"/>
                  </a:cubicBezTo>
                  <a:cubicBezTo>
                    <a:pt x="1329" y="3258"/>
                    <a:pt x="1429" y="3835"/>
                    <a:pt x="1153" y="4211"/>
                  </a:cubicBezTo>
                  <a:cubicBezTo>
                    <a:pt x="852" y="4612"/>
                    <a:pt x="0" y="5589"/>
                    <a:pt x="351" y="6040"/>
                  </a:cubicBezTo>
                  <a:cubicBezTo>
                    <a:pt x="702" y="6491"/>
                    <a:pt x="1178" y="7770"/>
                    <a:pt x="1304" y="8120"/>
                  </a:cubicBezTo>
                  <a:cubicBezTo>
                    <a:pt x="1429" y="8471"/>
                    <a:pt x="1479" y="9549"/>
                    <a:pt x="1479" y="9549"/>
                  </a:cubicBezTo>
                  <a:cubicBezTo>
                    <a:pt x="1479" y="9549"/>
                    <a:pt x="1805" y="9825"/>
                    <a:pt x="2106" y="10176"/>
                  </a:cubicBezTo>
                  <a:cubicBezTo>
                    <a:pt x="2431" y="10526"/>
                    <a:pt x="2582" y="10953"/>
                    <a:pt x="2582" y="11328"/>
                  </a:cubicBezTo>
                  <a:cubicBezTo>
                    <a:pt x="2582" y="11704"/>
                    <a:pt x="2682" y="12331"/>
                    <a:pt x="2582" y="12607"/>
                  </a:cubicBezTo>
                  <a:cubicBezTo>
                    <a:pt x="2456" y="12882"/>
                    <a:pt x="2080" y="13785"/>
                    <a:pt x="1980" y="14110"/>
                  </a:cubicBezTo>
                  <a:cubicBezTo>
                    <a:pt x="1880" y="14411"/>
                    <a:pt x="1604" y="14912"/>
                    <a:pt x="1629" y="15088"/>
                  </a:cubicBezTo>
                  <a:cubicBezTo>
                    <a:pt x="1653" y="15254"/>
                    <a:pt x="1922" y="15754"/>
                    <a:pt x="1910" y="15957"/>
                  </a:cubicBezTo>
                  <a:lnTo>
                    <a:pt x="1910" y="15957"/>
                  </a:lnTo>
                  <a:cubicBezTo>
                    <a:pt x="1968" y="15776"/>
                    <a:pt x="2149" y="15248"/>
                    <a:pt x="2331" y="14812"/>
                  </a:cubicBezTo>
                  <a:cubicBezTo>
                    <a:pt x="2582" y="14236"/>
                    <a:pt x="2657" y="14110"/>
                    <a:pt x="2908" y="13559"/>
                  </a:cubicBezTo>
                  <a:cubicBezTo>
                    <a:pt x="3183" y="13008"/>
                    <a:pt x="3183" y="13033"/>
                    <a:pt x="3309" y="12757"/>
                  </a:cubicBezTo>
                  <a:cubicBezTo>
                    <a:pt x="3434" y="12456"/>
                    <a:pt x="4035" y="11504"/>
                    <a:pt x="3935" y="10426"/>
                  </a:cubicBezTo>
                  <a:cubicBezTo>
                    <a:pt x="3810" y="9323"/>
                    <a:pt x="2406" y="5163"/>
                    <a:pt x="2231" y="4712"/>
                  </a:cubicBezTo>
                  <a:cubicBezTo>
                    <a:pt x="2055" y="4261"/>
                    <a:pt x="752" y="1"/>
                    <a:pt x="752" y="0"/>
                  </a:cubicBezTo>
                  <a:close/>
                  <a:moveTo>
                    <a:pt x="1910" y="15957"/>
                  </a:moveTo>
                  <a:cubicBezTo>
                    <a:pt x="1897" y="15999"/>
                    <a:pt x="1890" y="16022"/>
                    <a:pt x="1892" y="16022"/>
                  </a:cubicBezTo>
                  <a:cubicBezTo>
                    <a:pt x="1892" y="16022"/>
                    <a:pt x="1897" y="16012"/>
                    <a:pt x="1905" y="15990"/>
                  </a:cubicBezTo>
                  <a:cubicBezTo>
                    <a:pt x="1908" y="15980"/>
                    <a:pt x="1910" y="15969"/>
                    <a:pt x="1910" y="15957"/>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71" name="Google Shape;4371;p28"/>
          <p:cNvGrpSpPr/>
          <p:nvPr/>
        </p:nvGrpSpPr>
        <p:grpSpPr>
          <a:xfrm>
            <a:off x="5951409" y="107746"/>
            <a:ext cx="231473" cy="231687"/>
            <a:chOff x="1149500" y="4460600"/>
            <a:chExt cx="108175" cy="108275"/>
          </a:xfrm>
        </p:grpSpPr>
        <p:sp>
          <p:nvSpPr>
            <p:cNvPr id="4372" name="Google Shape;4372;p28"/>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28"/>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28"/>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28"/>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76" name="Google Shape;4376;p28"/>
          <p:cNvGrpSpPr/>
          <p:nvPr/>
        </p:nvGrpSpPr>
        <p:grpSpPr>
          <a:xfrm>
            <a:off x="5629512" y="107739"/>
            <a:ext cx="682876" cy="261981"/>
            <a:chOff x="6445825" y="432551"/>
            <a:chExt cx="1380664" cy="529684"/>
          </a:xfrm>
        </p:grpSpPr>
        <p:sp>
          <p:nvSpPr>
            <p:cNvPr id="4377" name="Google Shape;4377;p28"/>
            <p:cNvSpPr/>
            <p:nvPr/>
          </p:nvSpPr>
          <p:spPr>
            <a:xfrm>
              <a:off x="6452300" y="467670"/>
              <a:ext cx="1374189" cy="494565"/>
            </a:xfrm>
            <a:custGeom>
              <a:avLst/>
              <a:gdLst/>
              <a:ahLst/>
              <a:cxnLst/>
              <a:rect l="l" t="t" r="r" b="b"/>
              <a:pathLst>
                <a:path w="16553" h="5957" extrusionOk="0">
                  <a:moveTo>
                    <a:pt x="14484" y="0"/>
                  </a:moveTo>
                  <a:lnTo>
                    <a:pt x="236" y="533"/>
                  </a:lnTo>
                  <a:cubicBezTo>
                    <a:pt x="957" y="925"/>
                    <a:pt x="910" y="941"/>
                    <a:pt x="1568" y="1427"/>
                  </a:cubicBezTo>
                  <a:cubicBezTo>
                    <a:pt x="941" y="1630"/>
                    <a:pt x="628" y="1850"/>
                    <a:pt x="1" y="2054"/>
                  </a:cubicBezTo>
                  <a:cubicBezTo>
                    <a:pt x="298" y="2367"/>
                    <a:pt x="769" y="2712"/>
                    <a:pt x="1192" y="2837"/>
                  </a:cubicBezTo>
                  <a:cubicBezTo>
                    <a:pt x="1036" y="2993"/>
                    <a:pt x="217" y="3647"/>
                    <a:pt x="93" y="3680"/>
                  </a:cubicBezTo>
                  <a:lnTo>
                    <a:pt x="93" y="3680"/>
                  </a:lnTo>
                  <a:cubicBezTo>
                    <a:pt x="84" y="3672"/>
                    <a:pt x="79" y="3668"/>
                    <a:pt x="79" y="3668"/>
                  </a:cubicBezTo>
                  <a:lnTo>
                    <a:pt x="79" y="3668"/>
                  </a:lnTo>
                  <a:cubicBezTo>
                    <a:pt x="76" y="3677"/>
                    <a:pt x="78" y="3682"/>
                    <a:pt x="85" y="3682"/>
                  </a:cubicBezTo>
                  <a:cubicBezTo>
                    <a:pt x="87" y="3682"/>
                    <a:pt x="90" y="3681"/>
                    <a:pt x="93" y="3680"/>
                  </a:cubicBezTo>
                  <a:lnTo>
                    <a:pt x="93" y="3680"/>
                  </a:lnTo>
                  <a:cubicBezTo>
                    <a:pt x="210" y="3782"/>
                    <a:pt x="1025" y="4488"/>
                    <a:pt x="1082" y="4531"/>
                  </a:cubicBezTo>
                  <a:lnTo>
                    <a:pt x="1082" y="4531"/>
                  </a:lnTo>
                  <a:cubicBezTo>
                    <a:pt x="1062" y="4570"/>
                    <a:pt x="466" y="5725"/>
                    <a:pt x="189" y="5957"/>
                  </a:cubicBezTo>
                  <a:cubicBezTo>
                    <a:pt x="9029" y="5502"/>
                    <a:pt x="14123" y="5533"/>
                    <a:pt x="16396" y="5251"/>
                  </a:cubicBezTo>
                  <a:cubicBezTo>
                    <a:pt x="16349" y="5251"/>
                    <a:pt x="15894" y="5016"/>
                    <a:pt x="15440" y="4781"/>
                  </a:cubicBezTo>
                  <a:cubicBezTo>
                    <a:pt x="15785" y="4624"/>
                    <a:pt x="16177" y="4530"/>
                    <a:pt x="16553" y="4515"/>
                  </a:cubicBezTo>
                  <a:cubicBezTo>
                    <a:pt x="16239" y="4295"/>
                    <a:pt x="15910" y="4076"/>
                    <a:pt x="15597" y="3856"/>
                  </a:cubicBezTo>
                  <a:cubicBezTo>
                    <a:pt x="15769" y="3605"/>
                    <a:pt x="15988" y="3386"/>
                    <a:pt x="16239" y="3198"/>
                  </a:cubicBezTo>
                  <a:cubicBezTo>
                    <a:pt x="16020" y="3026"/>
                    <a:pt x="15785" y="2837"/>
                    <a:pt x="15565" y="2665"/>
                  </a:cubicBezTo>
                  <a:cubicBezTo>
                    <a:pt x="15863" y="2540"/>
                    <a:pt x="16161" y="2352"/>
                    <a:pt x="16380" y="2116"/>
                  </a:cubicBezTo>
                  <a:lnTo>
                    <a:pt x="15409" y="1411"/>
                  </a:lnTo>
                  <a:cubicBezTo>
                    <a:pt x="15503" y="1129"/>
                    <a:pt x="15910" y="862"/>
                    <a:pt x="16004" y="565"/>
                  </a:cubicBezTo>
                  <a:cubicBezTo>
                    <a:pt x="15565" y="486"/>
                    <a:pt x="15205" y="314"/>
                    <a:pt x="1448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28"/>
            <p:cNvSpPr/>
            <p:nvPr/>
          </p:nvSpPr>
          <p:spPr>
            <a:xfrm>
              <a:off x="6445825" y="432551"/>
              <a:ext cx="1374189" cy="493237"/>
            </a:xfrm>
            <a:custGeom>
              <a:avLst/>
              <a:gdLst/>
              <a:ahLst/>
              <a:cxnLst/>
              <a:rect l="l" t="t" r="r" b="b"/>
              <a:pathLst>
                <a:path w="16553" h="5941" extrusionOk="0">
                  <a:moveTo>
                    <a:pt x="16396" y="5235"/>
                  </a:moveTo>
                  <a:cubicBezTo>
                    <a:pt x="16394" y="5236"/>
                    <a:pt x="16392" y="5236"/>
                    <a:pt x="16391" y="5236"/>
                  </a:cubicBezTo>
                  <a:lnTo>
                    <a:pt x="16391" y="5236"/>
                  </a:lnTo>
                  <a:cubicBezTo>
                    <a:pt x="16392" y="5236"/>
                    <a:pt x="16394" y="5236"/>
                    <a:pt x="16396" y="5235"/>
                  </a:cubicBezTo>
                  <a:close/>
                  <a:moveTo>
                    <a:pt x="14483" y="0"/>
                  </a:moveTo>
                  <a:lnTo>
                    <a:pt x="235" y="517"/>
                  </a:lnTo>
                  <a:cubicBezTo>
                    <a:pt x="956" y="909"/>
                    <a:pt x="909" y="925"/>
                    <a:pt x="1552" y="1427"/>
                  </a:cubicBezTo>
                  <a:cubicBezTo>
                    <a:pt x="941" y="1615"/>
                    <a:pt x="627" y="1834"/>
                    <a:pt x="0" y="2038"/>
                  </a:cubicBezTo>
                  <a:cubicBezTo>
                    <a:pt x="298" y="2367"/>
                    <a:pt x="768" y="2696"/>
                    <a:pt x="1176" y="2837"/>
                  </a:cubicBezTo>
                  <a:cubicBezTo>
                    <a:pt x="1036" y="2992"/>
                    <a:pt x="217" y="3636"/>
                    <a:pt x="92" y="3679"/>
                  </a:cubicBezTo>
                  <a:lnTo>
                    <a:pt x="92" y="3679"/>
                  </a:lnTo>
                  <a:cubicBezTo>
                    <a:pt x="83" y="3672"/>
                    <a:pt x="79" y="3668"/>
                    <a:pt x="79" y="3668"/>
                  </a:cubicBezTo>
                  <a:lnTo>
                    <a:pt x="79" y="3668"/>
                  </a:lnTo>
                  <a:cubicBezTo>
                    <a:pt x="74" y="3677"/>
                    <a:pt x="75" y="3681"/>
                    <a:pt x="81" y="3681"/>
                  </a:cubicBezTo>
                  <a:cubicBezTo>
                    <a:pt x="84" y="3681"/>
                    <a:pt x="87" y="3681"/>
                    <a:pt x="92" y="3679"/>
                  </a:cubicBezTo>
                  <a:lnTo>
                    <a:pt x="92" y="3679"/>
                  </a:lnTo>
                  <a:cubicBezTo>
                    <a:pt x="206" y="3776"/>
                    <a:pt x="1023" y="4473"/>
                    <a:pt x="1081" y="4515"/>
                  </a:cubicBezTo>
                  <a:lnTo>
                    <a:pt x="1081" y="4515"/>
                  </a:lnTo>
                  <a:cubicBezTo>
                    <a:pt x="1060" y="4556"/>
                    <a:pt x="450" y="5710"/>
                    <a:pt x="173" y="5941"/>
                  </a:cubicBezTo>
                  <a:cubicBezTo>
                    <a:pt x="9022" y="5487"/>
                    <a:pt x="14115" y="5533"/>
                    <a:pt x="16391" y="5236"/>
                  </a:cubicBezTo>
                  <a:lnTo>
                    <a:pt x="16391" y="5236"/>
                  </a:lnTo>
                  <a:cubicBezTo>
                    <a:pt x="16390" y="5236"/>
                    <a:pt x="16390" y="5236"/>
                    <a:pt x="16389" y="5236"/>
                  </a:cubicBezTo>
                  <a:cubicBezTo>
                    <a:pt x="16306" y="5236"/>
                    <a:pt x="15865" y="4993"/>
                    <a:pt x="15424" y="4765"/>
                  </a:cubicBezTo>
                  <a:cubicBezTo>
                    <a:pt x="15784" y="4608"/>
                    <a:pt x="16161" y="4514"/>
                    <a:pt x="16552" y="4514"/>
                  </a:cubicBezTo>
                  <a:cubicBezTo>
                    <a:pt x="16223" y="4295"/>
                    <a:pt x="15910" y="4075"/>
                    <a:pt x="15581" y="3856"/>
                  </a:cubicBezTo>
                  <a:cubicBezTo>
                    <a:pt x="15769" y="3605"/>
                    <a:pt x="15988" y="3370"/>
                    <a:pt x="16239" y="3182"/>
                  </a:cubicBezTo>
                  <a:cubicBezTo>
                    <a:pt x="16004" y="3010"/>
                    <a:pt x="15784" y="2837"/>
                    <a:pt x="15549" y="2649"/>
                  </a:cubicBezTo>
                  <a:cubicBezTo>
                    <a:pt x="15863" y="2539"/>
                    <a:pt x="16145" y="2351"/>
                    <a:pt x="16380" y="2101"/>
                  </a:cubicBezTo>
                  <a:cubicBezTo>
                    <a:pt x="16051" y="1865"/>
                    <a:pt x="15722" y="1630"/>
                    <a:pt x="15408" y="1395"/>
                  </a:cubicBezTo>
                  <a:cubicBezTo>
                    <a:pt x="15502" y="1113"/>
                    <a:pt x="15910" y="847"/>
                    <a:pt x="16004" y="564"/>
                  </a:cubicBezTo>
                  <a:cubicBezTo>
                    <a:pt x="15565" y="470"/>
                    <a:pt x="15204" y="298"/>
                    <a:pt x="144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40557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 name="Google Shape;2112;p16"/>
          <p:cNvGrpSpPr/>
          <p:nvPr/>
        </p:nvGrpSpPr>
        <p:grpSpPr>
          <a:xfrm>
            <a:off x="5966800"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1"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16"/>
          <p:cNvGrpSpPr/>
          <p:nvPr/>
        </p:nvGrpSpPr>
        <p:grpSpPr>
          <a:xfrm>
            <a:off x="60852" y="4228002"/>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379"/>
        <p:cNvGrpSpPr/>
        <p:nvPr/>
      </p:nvGrpSpPr>
      <p:grpSpPr>
        <a:xfrm>
          <a:off x="0" y="0"/>
          <a:ext cx="0" cy="0"/>
          <a:chOff x="0" y="0"/>
          <a:chExt cx="0" cy="0"/>
        </a:xfrm>
      </p:grpSpPr>
      <p:sp>
        <p:nvSpPr>
          <p:cNvPr id="4380" name="Google Shape;4380;p29"/>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29"/>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82" name="Google Shape;4382;p29"/>
          <p:cNvGrpSpPr/>
          <p:nvPr/>
        </p:nvGrpSpPr>
        <p:grpSpPr>
          <a:xfrm>
            <a:off x="6633454" y="404467"/>
            <a:ext cx="3254333" cy="4765783"/>
            <a:chOff x="6633454" y="404467"/>
            <a:chExt cx="3254333" cy="4765783"/>
          </a:xfrm>
        </p:grpSpPr>
        <p:sp>
          <p:nvSpPr>
            <p:cNvPr id="4383" name="Google Shape;4383;p29"/>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29"/>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29"/>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29"/>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29"/>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29"/>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29"/>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29"/>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29"/>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29"/>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29"/>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29"/>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29"/>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29"/>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29"/>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29"/>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29"/>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29"/>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29"/>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29"/>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29"/>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29"/>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29"/>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29"/>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29"/>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29"/>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29"/>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29"/>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29"/>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29"/>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29"/>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29"/>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29"/>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29"/>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29"/>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29"/>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29"/>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29"/>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29"/>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29"/>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29"/>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29"/>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29"/>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29"/>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427" name="Google Shape;4427;p29"/>
            <p:cNvGrpSpPr/>
            <p:nvPr/>
          </p:nvGrpSpPr>
          <p:grpSpPr>
            <a:xfrm>
              <a:off x="6633454" y="410400"/>
              <a:ext cx="3254333" cy="4759850"/>
              <a:chOff x="5992450" y="411175"/>
              <a:chExt cx="3254333" cy="4759850"/>
            </a:xfrm>
          </p:grpSpPr>
          <p:sp>
            <p:nvSpPr>
              <p:cNvPr id="4428" name="Google Shape;4428;p29"/>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29"/>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30" name="Google Shape;4430;p29"/>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29"/>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29"/>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29"/>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29"/>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29"/>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29"/>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29"/>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29"/>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29"/>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29"/>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29"/>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29"/>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29"/>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29"/>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29"/>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29"/>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29"/>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29"/>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29"/>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29"/>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29"/>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29"/>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29"/>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29"/>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29"/>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29"/>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29"/>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29"/>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29"/>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29"/>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29"/>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29"/>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29"/>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29"/>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29"/>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29"/>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7" name="Google Shape;4467;p29"/>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4468;p29"/>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4469;p29"/>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4470;p29"/>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1" name="Google Shape;4471;p29"/>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4472;p29"/>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3" name="Google Shape;4473;p29"/>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4474;p29"/>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4475;p29"/>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76" name="Google Shape;4476;p29"/>
          <p:cNvGrpSpPr/>
          <p:nvPr/>
        </p:nvGrpSpPr>
        <p:grpSpPr>
          <a:xfrm>
            <a:off x="174459" y="111790"/>
            <a:ext cx="7393212" cy="4798655"/>
            <a:chOff x="269441" y="182520"/>
            <a:chExt cx="6724770" cy="4717514"/>
          </a:xfrm>
        </p:grpSpPr>
        <p:grpSp>
          <p:nvGrpSpPr>
            <p:cNvPr id="4477" name="Google Shape;4477;p29"/>
            <p:cNvGrpSpPr/>
            <p:nvPr/>
          </p:nvGrpSpPr>
          <p:grpSpPr>
            <a:xfrm>
              <a:off x="269441" y="182520"/>
              <a:ext cx="6724770" cy="4717514"/>
              <a:chOff x="1880275" y="1515575"/>
              <a:chExt cx="3914985" cy="2848568"/>
            </a:xfrm>
          </p:grpSpPr>
          <p:sp>
            <p:nvSpPr>
              <p:cNvPr id="4478" name="Google Shape;4478;p29"/>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9" name="Google Shape;4479;p29"/>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4480;p29"/>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81" name="Google Shape;4481;p29"/>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4482;p29"/>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4483;p29"/>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4484;p29"/>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485" name="Google Shape;4485;p29"/>
            <p:cNvGrpSpPr/>
            <p:nvPr/>
          </p:nvGrpSpPr>
          <p:grpSpPr>
            <a:xfrm>
              <a:off x="3506435" y="347565"/>
              <a:ext cx="211891" cy="228660"/>
              <a:chOff x="3749825" y="1582175"/>
              <a:chExt cx="122700" cy="140325"/>
            </a:xfrm>
          </p:grpSpPr>
          <p:sp>
            <p:nvSpPr>
              <p:cNvPr id="4486" name="Google Shape;4486;p29"/>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4487;p29"/>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88" name="Google Shape;4488;p29"/>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4489;p29"/>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4490;p29"/>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1" name="Google Shape;4491;p29"/>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4492;p29"/>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493" name="Google Shape;4493;p29"/>
            <p:cNvGrpSpPr/>
            <p:nvPr/>
          </p:nvGrpSpPr>
          <p:grpSpPr>
            <a:xfrm>
              <a:off x="3605646" y="347555"/>
              <a:ext cx="3171263" cy="4335622"/>
              <a:chOff x="3813879" y="1643320"/>
              <a:chExt cx="1829821" cy="2599605"/>
            </a:xfrm>
          </p:grpSpPr>
          <p:sp>
            <p:nvSpPr>
              <p:cNvPr id="4494" name="Google Shape;4494;p29"/>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5" name="Google Shape;4495;p29"/>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4496;p29"/>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97" name="Google Shape;4497;p29"/>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98" name="Google Shape;4498;p29"/>
          <p:cNvSpPr txBox="1">
            <a:spLocks noGrp="1"/>
          </p:cNvSpPr>
          <p:nvPr>
            <p:ph type="title"/>
          </p:nvPr>
        </p:nvSpPr>
        <p:spPr>
          <a:xfrm>
            <a:off x="1676775" y="384225"/>
            <a:ext cx="4302000" cy="7326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4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99" name="Google Shape;4499;p29"/>
          <p:cNvSpPr txBox="1">
            <a:spLocks noGrp="1"/>
          </p:cNvSpPr>
          <p:nvPr>
            <p:ph type="subTitle" idx="1"/>
          </p:nvPr>
        </p:nvSpPr>
        <p:spPr>
          <a:xfrm>
            <a:off x="2487225" y="2450113"/>
            <a:ext cx="2681100" cy="832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500" name="Google Shape;4500;p29"/>
          <p:cNvSpPr txBox="1">
            <a:spLocks noGrp="1"/>
          </p:cNvSpPr>
          <p:nvPr>
            <p:ph type="subTitle" idx="2"/>
          </p:nvPr>
        </p:nvSpPr>
        <p:spPr>
          <a:xfrm>
            <a:off x="2263875" y="2107350"/>
            <a:ext cx="3127800" cy="24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501" name="Google Shape;4501;p29"/>
          <p:cNvGrpSpPr/>
          <p:nvPr/>
        </p:nvGrpSpPr>
        <p:grpSpPr>
          <a:xfrm>
            <a:off x="498381" y="269049"/>
            <a:ext cx="826017" cy="800226"/>
            <a:chOff x="2196125" y="2117850"/>
            <a:chExt cx="569000" cy="541975"/>
          </a:xfrm>
        </p:grpSpPr>
        <p:sp>
          <p:nvSpPr>
            <p:cNvPr id="4502" name="Google Shape;4502;p29"/>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3" name="Google Shape;4503;p29"/>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4504;p29"/>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05" name="Google Shape;4505;p29"/>
          <p:cNvGrpSpPr/>
          <p:nvPr/>
        </p:nvGrpSpPr>
        <p:grpSpPr>
          <a:xfrm>
            <a:off x="60852" y="4228002"/>
            <a:ext cx="1165923" cy="406711"/>
            <a:chOff x="137052" y="4228002"/>
            <a:chExt cx="1165923" cy="406711"/>
          </a:xfrm>
        </p:grpSpPr>
        <p:sp>
          <p:nvSpPr>
            <p:cNvPr id="4506" name="Google Shape;4506;p29"/>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29"/>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08" name="Google Shape;4508;p29"/>
          <p:cNvSpPr txBox="1"/>
          <p:nvPr/>
        </p:nvSpPr>
        <p:spPr>
          <a:xfrm>
            <a:off x="2113074" y="3442900"/>
            <a:ext cx="3429600" cy="7413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273136"/>
                </a:solidFill>
                <a:effectLst/>
                <a:uLnTx/>
                <a:uFillTx/>
                <a:latin typeface="Actor"/>
                <a:ea typeface="Actor"/>
                <a:cs typeface="Actor"/>
                <a:sym typeface="Actor"/>
              </a:rPr>
              <a:t>CREDITS: This presentation template was created by </a:t>
            </a:r>
            <a:r>
              <a:rPr kumimoji="0" lang="en" sz="1200" b="1" i="0" u="none" strike="noStrike" kern="0" cap="none" spc="0" normalizeH="0" baseline="0" noProof="0">
                <a:ln>
                  <a:noFill/>
                </a:ln>
                <a:solidFill>
                  <a:srgbClr val="D55246"/>
                </a:solidFill>
                <a:effectLst/>
                <a:uLnTx/>
                <a:uFill>
                  <a:noFill/>
                </a:uFill>
                <a:latin typeface="Actor"/>
                <a:ea typeface="Actor"/>
                <a:cs typeface="Actor"/>
                <a:sym typeface="Actor"/>
                <a:hlinkClick r:id="rId2">
                  <a:extLst>
                    <a:ext uri="{A12FA001-AC4F-418D-AE19-62706E023703}">
                      <ahyp:hlinkClr xmlns:ahyp="http://schemas.microsoft.com/office/drawing/2018/hyperlinkcolor" val="tx"/>
                    </a:ext>
                  </a:extLst>
                </a:hlinkClick>
              </a:rPr>
              <a:t>Slidesgo</a:t>
            </a:r>
            <a:r>
              <a:rPr kumimoji="0" lang="en" sz="1200" b="0" i="0" u="none" strike="noStrike" kern="0" cap="none" spc="0" normalizeH="0" baseline="0" noProof="0">
                <a:ln>
                  <a:noFill/>
                </a:ln>
                <a:solidFill>
                  <a:srgbClr val="273136"/>
                </a:solidFill>
                <a:effectLst/>
                <a:uLnTx/>
                <a:uFillTx/>
                <a:latin typeface="Actor"/>
                <a:ea typeface="Actor"/>
                <a:cs typeface="Actor"/>
                <a:sym typeface="Actor"/>
              </a:rPr>
              <a:t>, including icons by </a:t>
            </a:r>
            <a:r>
              <a:rPr kumimoji="0" lang="en" sz="1200" b="1" i="0" u="none" strike="noStrike" kern="0" cap="none" spc="0" normalizeH="0" baseline="0" noProof="0">
                <a:ln>
                  <a:noFill/>
                </a:ln>
                <a:solidFill>
                  <a:srgbClr val="D55246"/>
                </a:solidFill>
                <a:effectLst/>
                <a:uLnTx/>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Flaticon</a:t>
            </a:r>
            <a:r>
              <a:rPr kumimoji="0" lang="en" sz="1200" b="0" i="0" u="none" strike="noStrike" kern="0" cap="none" spc="0" normalizeH="0" baseline="0" noProof="0">
                <a:ln>
                  <a:noFill/>
                </a:ln>
                <a:solidFill>
                  <a:srgbClr val="273136"/>
                </a:solidFill>
                <a:effectLst/>
                <a:uLnTx/>
                <a:uFillTx/>
                <a:latin typeface="Actor"/>
                <a:ea typeface="Actor"/>
                <a:cs typeface="Actor"/>
                <a:sym typeface="Actor"/>
              </a:rPr>
              <a:t>, and infographics &amp; images by </a:t>
            </a:r>
            <a:r>
              <a:rPr kumimoji="0" lang="en" sz="1200" b="1" i="0" u="none" strike="noStrike" kern="0" cap="none" spc="0" normalizeH="0" baseline="0" noProof="0">
                <a:ln>
                  <a:noFill/>
                </a:ln>
                <a:solidFill>
                  <a:srgbClr val="D55246"/>
                </a:solidFill>
                <a:effectLst/>
                <a:uLnTx/>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Freepik</a:t>
            </a:r>
            <a:endParaRPr kumimoji="0" sz="1400" b="0" i="0" u="none" strike="noStrike" kern="0" cap="none" spc="0" normalizeH="0" baseline="0" noProof="0">
              <a:ln>
                <a:noFill/>
              </a:ln>
              <a:solidFill>
                <a:srgbClr val="D55246"/>
              </a:solidFill>
              <a:effectLst/>
              <a:uLnTx/>
              <a:uFillTx/>
              <a:latin typeface="Actor"/>
              <a:ea typeface="Actor"/>
              <a:cs typeface="Actor"/>
              <a:sym typeface="Actor"/>
            </a:endParaRPr>
          </a:p>
        </p:txBody>
      </p:sp>
    </p:spTree>
    <p:extLst>
      <p:ext uri="{BB962C8B-B14F-4D97-AF65-F5344CB8AC3E}">
        <p14:creationId xmlns:p14="http://schemas.microsoft.com/office/powerpoint/2010/main" val="23973922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p:spTree>
      <p:nvGrpSpPr>
        <p:cNvPr id="1" name="Shape 4509"/>
        <p:cNvGrpSpPr/>
        <p:nvPr/>
      </p:nvGrpSpPr>
      <p:grpSpPr>
        <a:xfrm>
          <a:off x="0" y="0"/>
          <a:ext cx="0" cy="0"/>
          <a:chOff x="0" y="0"/>
          <a:chExt cx="0" cy="0"/>
        </a:xfrm>
      </p:grpSpPr>
      <p:sp>
        <p:nvSpPr>
          <p:cNvPr id="4510" name="Google Shape;4510;p30"/>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30"/>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12" name="Google Shape;4512;p30"/>
          <p:cNvGrpSpPr/>
          <p:nvPr/>
        </p:nvGrpSpPr>
        <p:grpSpPr>
          <a:xfrm>
            <a:off x="5966800" y="396488"/>
            <a:ext cx="2088550" cy="4350525"/>
            <a:chOff x="6665400" y="396488"/>
            <a:chExt cx="2088550" cy="4350525"/>
          </a:xfrm>
        </p:grpSpPr>
        <p:sp>
          <p:nvSpPr>
            <p:cNvPr id="4513" name="Google Shape;4513;p30"/>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30"/>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30"/>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30"/>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30"/>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30"/>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30"/>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30"/>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30"/>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30"/>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30"/>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30"/>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30"/>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30"/>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30"/>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30"/>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30"/>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30"/>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30"/>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30"/>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30"/>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4534;p30"/>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4535;p30"/>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4536;p30"/>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7" name="Google Shape;4537;p30"/>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4538;p30"/>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30"/>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4540;p30"/>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4541;p30"/>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30"/>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3" name="Google Shape;4543;p30"/>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30"/>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30"/>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30"/>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30"/>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30"/>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30"/>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30"/>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30"/>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30"/>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30"/>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30"/>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30"/>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30"/>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30"/>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30"/>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30"/>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30"/>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30"/>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30"/>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30"/>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30"/>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30"/>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30"/>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30"/>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30"/>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30"/>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30"/>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30"/>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30"/>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30"/>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30"/>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30"/>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30"/>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30"/>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30"/>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30"/>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30"/>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30"/>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30"/>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30"/>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30"/>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30"/>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30"/>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30"/>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30"/>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4589;p30"/>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4590;p30"/>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30"/>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30"/>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30"/>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30"/>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30"/>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30"/>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30"/>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30"/>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30"/>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30"/>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30"/>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30"/>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3" name="Google Shape;4603;p30"/>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30"/>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30"/>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30"/>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30"/>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30"/>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30"/>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30"/>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1" name="Google Shape;4611;p30"/>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2" name="Google Shape;4612;p30"/>
            <p:cNvGrpSpPr/>
            <p:nvPr/>
          </p:nvGrpSpPr>
          <p:grpSpPr>
            <a:xfrm>
              <a:off x="6796375" y="3659363"/>
              <a:ext cx="86750" cy="325875"/>
              <a:chOff x="5752400" y="3659363"/>
              <a:chExt cx="86750" cy="325875"/>
            </a:xfrm>
          </p:grpSpPr>
          <p:sp>
            <p:nvSpPr>
              <p:cNvPr id="4613" name="Google Shape;4613;p3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4" name="Google Shape;4614;p3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3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3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3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18" name="Google Shape;4618;p30"/>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9" name="Google Shape;4619;p30"/>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4620;p30"/>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21" name="Google Shape;4621;p30"/>
            <p:cNvGrpSpPr/>
            <p:nvPr/>
          </p:nvGrpSpPr>
          <p:grpSpPr>
            <a:xfrm>
              <a:off x="7851175" y="3659363"/>
              <a:ext cx="86750" cy="325875"/>
              <a:chOff x="5752400" y="3659363"/>
              <a:chExt cx="86750" cy="325875"/>
            </a:xfrm>
          </p:grpSpPr>
          <p:sp>
            <p:nvSpPr>
              <p:cNvPr id="4622" name="Google Shape;4622;p30"/>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3" name="Google Shape;4623;p30"/>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30"/>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5" name="Google Shape;4625;p30"/>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4626;p30"/>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27" name="Google Shape;4627;p30"/>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4628;p30"/>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4629;p30"/>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30"/>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1" name="Google Shape;4631;p30"/>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4632;p30"/>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3" name="Google Shape;4633;p30"/>
          <p:cNvGrpSpPr/>
          <p:nvPr/>
        </p:nvGrpSpPr>
        <p:grpSpPr>
          <a:xfrm>
            <a:off x="5992450" y="411175"/>
            <a:ext cx="3225900" cy="4759850"/>
            <a:chOff x="5992450" y="411175"/>
            <a:chExt cx="3225900" cy="4759850"/>
          </a:xfrm>
        </p:grpSpPr>
        <p:sp>
          <p:nvSpPr>
            <p:cNvPr id="4634" name="Google Shape;4634;p30"/>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4635;p30"/>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6" name="Google Shape;4636;p30"/>
          <p:cNvGrpSpPr/>
          <p:nvPr/>
        </p:nvGrpSpPr>
        <p:grpSpPr>
          <a:xfrm>
            <a:off x="0" y="108400"/>
            <a:ext cx="8969513" cy="4926696"/>
            <a:chOff x="0" y="108400"/>
            <a:chExt cx="8969513" cy="4926696"/>
          </a:xfrm>
        </p:grpSpPr>
        <p:sp>
          <p:nvSpPr>
            <p:cNvPr id="4637" name="Google Shape;4637;p30"/>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30"/>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30"/>
            <p:cNvSpPr/>
            <p:nvPr/>
          </p:nvSpPr>
          <p:spPr>
            <a:xfrm>
              <a:off x="174375" y="108400"/>
              <a:ext cx="4478033"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4640;p30"/>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4641;p30"/>
            <p:cNvSpPr/>
            <p:nvPr/>
          </p:nvSpPr>
          <p:spPr>
            <a:xfrm flipH="1">
              <a:off x="2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4642;p30"/>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30"/>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4" name="Google Shape;4644;p30"/>
            <p:cNvGrpSpPr/>
            <p:nvPr/>
          </p:nvGrpSpPr>
          <p:grpSpPr>
            <a:xfrm>
              <a:off x="418990" y="297292"/>
              <a:ext cx="1016917" cy="968564"/>
              <a:chOff x="2196125" y="2117850"/>
              <a:chExt cx="569000" cy="541975"/>
            </a:xfrm>
          </p:grpSpPr>
          <p:sp>
            <p:nvSpPr>
              <p:cNvPr id="4645" name="Google Shape;4645;p3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4646;p3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3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8" name="Google Shape;4648;p30"/>
            <p:cNvSpPr/>
            <p:nvPr/>
          </p:nvSpPr>
          <p:spPr>
            <a:xfrm flipH="1">
              <a:off x="3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9" name="Google Shape;4649;p30"/>
            <p:cNvSpPr/>
            <p:nvPr/>
          </p:nvSpPr>
          <p:spPr>
            <a:xfrm flipH="1">
              <a:off x="0"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50" name="Google Shape;4650;p30"/>
            <p:cNvGrpSpPr/>
            <p:nvPr/>
          </p:nvGrpSpPr>
          <p:grpSpPr>
            <a:xfrm>
              <a:off x="389641" y="210298"/>
              <a:ext cx="8365548" cy="4599194"/>
              <a:chOff x="278825" y="1433275"/>
              <a:chExt cx="6996946" cy="3489525"/>
            </a:xfrm>
          </p:grpSpPr>
          <p:sp>
            <p:nvSpPr>
              <p:cNvPr id="4651" name="Google Shape;4651;p30"/>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30"/>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30"/>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4654;p30"/>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655" name="Google Shape;4655;p30"/>
          <p:cNvSpPr txBox="1">
            <a:spLocks noGrp="1"/>
          </p:cNvSpPr>
          <p:nvPr>
            <p:ph type="title"/>
          </p:nvPr>
        </p:nvSpPr>
        <p:spPr>
          <a:xfrm>
            <a:off x="1557150" y="445025"/>
            <a:ext cx="60297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6" name="Google Shape;4656;p30"/>
          <p:cNvSpPr txBox="1">
            <a:spLocks noGrp="1"/>
          </p:cNvSpPr>
          <p:nvPr>
            <p:ph type="subTitle" idx="1"/>
          </p:nvPr>
        </p:nvSpPr>
        <p:spPr>
          <a:xfrm>
            <a:off x="720000" y="1459650"/>
            <a:ext cx="3852000" cy="261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2"/>
              </a:buClr>
              <a:buSzPts val="1600"/>
              <a:buChar char="●"/>
              <a:defRPr sz="1600"/>
            </a:lvl1pPr>
            <a:lvl2pPr lvl="1" rtl="0">
              <a:lnSpc>
                <a:spcPct val="100000"/>
              </a:lnSpc>
              <a:spcBef>
                <a:spcPts val="50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4657" name="Google Shape;4657;p30"/>
          <p:cNvSpPr txBox="1">
            <a:spLocks noGrp="1"/>
          </p:cNvSpPr>
          <p:nvPr>
            <p:ph type="subTitle" idx="2"/>
          </p:nvPr>
        </p:nvSpPr>
        <p:spPr>
          <a:xfrm>
            <a:off x="4572000" y="1459650"/>
            <a:ext cx="3852000" cy="2615100"/>
          </a:xfrm>
          <a:prstGeom prst="rect">
            <a:avLst/>
          </a:prstGeom>
        </p:spPr>
        <p:txBody>
          <a:bodyPr spcFirstLastPara="1" wrap="square" lIns="0" tIns="0" rIns="0" bIns="0" anchor="t" anchorCtr="0">
            <a:noAutofit/>
          </a:bodyPr>
          <a:lstStyle>
            <a:lvl1pPr marR="50800" lvl="0" rtl="0">
              <a:lnSpc>
                <a:spcPct val="100000"/>
              </a:lnSpc>
              <a:spcBef>
                <a:spcPts val="0"/>
              </a:spcBef>
              <a:spcAft>
                <a:spcPts val="0"/>
              </a:spcAft>
              <a:buClr>
                <a:schemeClr val="dk2"/>
              </a:buClr>
              <a:buSzPts val="1600"/>
              <a:buChar char="●"/>
              <a:defRPr sz="1600"/>
            </a:lvl1pPr>
            <a:lvl2pPr lvl="1" rtl="0">
              <a:lnSpc>
                <a:spcPct val="100000"/>
              </a:lnSpc>
              <a:spcBef>
                <a:spcPts val="50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grpSp>
        <p:nvGrpSpPr>
          <p:cNvPr id="4658" name="Google Shape;4658;p30"/>
          <p:cNvGrpSpPr/>
          <p:nvPr/>
        </p:nvGrpSpPr>
        <p:grpSpPr>
          <a:xfrm>
            <a:off x="498381" y="269049"/>
            <a:ext cx="826017" cy="800226"/>
            <a:chOff x="2196125" y="2117850"/>
            <a:chExt cx="569000" cy="541975"/>
          </a:xfrm>
        </p:grpSpPr>
        <p:sp>
          <p:nvSpPr>
            <p:cNvPr id="4659" name="Google Shape;4659;p30"/>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30"/>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30"/>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62" name="Google Shape;4662;p30"/>
          <p:cNvGrpSpPr/>
          <p:nvPr/>
        </p:nvGrpSpPr>
        <p:grpSpPr>
          <a:xfrm>
            <a:off x="60852" y="4228002"/>
            <a:ext cx="1165923" cy="406711"/>
            <a:chOff x="137052" y="4228002"/>
            <a:chExt cx="1165923" cy="406711"/>
          </a:xfrm>
        </p:grpSpPr>
        <p:sp>
          <p:nvSpPr>
            <p:cNvPr id="4663" name="Google Shape;4663;p30"/>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30"/>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1105480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665"/>
        <p:cNvGrpSpPr/>
        <p:nvPr/>
      </p:nvGrpSpPr>
      <p:grpSpPr>
        <a:xfrm>
          <a:off x="0" y="0"/>
          <a:ext cx="0" cy="0"/>
          <a:chOff x="0" y="0"/>
          <a:chExt cx="0" cy="0"/>
        </a:xfrm>
      </p:grpSpPr>
      <p:sp>
        <p:nvSpPr>
          <p:cNvPr id="4666" name="Google Shape;4666;p31"/>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31"/>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68" name="Google Shape;4668;p31"/>
          <p:cNvGrpSpPr/>
          <p:nvPr/>
        </p:nvGrpSpPr>
        <p:grpSpPr>
          <a:xfrm>
            <a:off x="6633454" y="404467"/>
            <a:ext cx="3254333" cy="4765783"/>
            <a:chOff x="6633454" y="404467"/>
            <a:chExt cx="3254333" cy="4765783"/>
          </a:xfrm>
        </p:grpSpPr>
        <p:sp>
          <p:nvSpPr>
            <p:cNvPr id="4669" name="Google Shape;4669;p31"/>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31"/>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31"/>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31"/>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31"/>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31"/>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31"/>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31"/>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4677;p31"/>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4678;p31"/>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31"/>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31"/>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31"/>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31"/>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31"/>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31"/>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31"/>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31"/>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31"/>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31"/>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4689;p31"/>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4690;p31"/>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31"/>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31"/>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31"/>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31"/>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31"/>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4696;p31"/>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7" name="Google Shape;4697;p31"/>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4698;p31"/>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4699;p31"/>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4700;p31"/>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1" name="Google Shape;4701;p3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4702;p3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3" name="Google Shape;4703;p31"/>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4704;p31"/>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4705;p31"/>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4706;p31"/>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7" name="Google Shape;4707;p31"/>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4708;p31"/>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9" name="Google Shape;4709;p31"/>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0" name="Google Shape;4710;p31"/>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1" name="Google Shape;4711;p3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2" name="Google Shape;4712;p3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713" name="Google Shape;4713;p31"/>
            <p:cNvGrpSpPr/>
            <p:nvPr/>
          </p:nvGrpSpPr>
          <p:grpSpPr>
            <a:xfrm>
              <a:off x="6633454" y="410400"/>
              <a:ext cx="3254333" cy="4759850"/>
              <a:chOff x="5992450" y="411175"/>
              <a:chExt cx="3254333" cy="4759850"/>
            </a:xfrm>
          </p:grpSpPr>
          <p:sp>
            <p:nvSpPr>
              <p:cNvPr id="4714" name="Google Shape;4714;p31"/>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5" name="Google Shape;4715;p31"/>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716" name="Google Shape;4716;p31"/>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7" name="Google Shape;4717;p31"/>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8" name="Google Shape;4718;p31"/>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9" name="Google Shape;4719;p31"/>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4720;p31"/>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4721;p31"/>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4722;p31"/>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3" name="Google Shape;4723;p31"/>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4724;p31"/>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5" name="Google Shape;4725;p31"/>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4726;p31"/>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4727;p31"/>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4728;p31"/>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4729;p31"/>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4730;p31"/>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1" name="Google Shape;4731;p31"/>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4732;p31"/>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4733;p31"/>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4734;p31"/>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4735;p31"/>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4736;p31"/>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7" name="Google Shape;4737;p31"/>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4738;p31"/>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4739;p31"/>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4740;p31"/>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4741;p31"/>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4742;p31"/>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3" name="Google Shape;4743;p31"/>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4744;p31"/>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4745;p31"/>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4746;p31"/>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7" name="Google Shape;4747;p31"/>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4748;p31"/>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9" name="Google Shape;4749;p31"/>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4750;p31"/>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4751;p31"/>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4752;p31"/>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3" name="Google Shape;4753;p31"/>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4754;p31"/>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5" name="Google Shape;4755;p31"/>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4756;p31"/>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4757;p31"/>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4758;p31"/>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4759;p31"/>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4760;p31"/>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1" name="Google Shape;4761;p31"/>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009957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762"/>
        <p:cNvGrpSpPr/>
        <p:nvPr/>
      </p:nvGrpSpPr>
      <p:grpSpPr>
        <a:xfrm>
          <a:off x="0" y="0"/>
          <a:ext cx="0" cy="0"/>
          <a:chOff x="0" y="0"/>
          <a:chExt cx="0" cy="0"/>
        </a:xfrm>
      </p:grpSpPr>
      <p:sp>
        <p:nvSpPr>
          <p:cNvPr id="4763" name="Google Shape;4763;p3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4" name="Google Shape;4764;p3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765" name="Google Shape;4765;p32"/>
          <p:cNvGrpSpPr/>
          <p:nvPr/>
        </p:nvGrpSpPr>
        <p:grpSpPr>
          <a:xfrm>
            <a:off x="174363" y="108400"/>
            <a:ext cx="8947962" cy="4926696"/>
            <a:chOff x="174363" y="108400"/>
            <a:chExt cx="8947962" cy="4926696"/>
          </a:xfrm>
        </p:grpSpPr>
        <p:grpSp>
          <p:nvGrpSpPr>
            <p:cNvPr id="4766" name="Google Shape;4766;p32"/>
            <p:cNvGrpSpPr/>
            <p:nvPr/>
          </p:nvGrpSpPr>
          <p:grpSpPr>
            <a:xfrm>
              <a:off x="174363" y="108400"/>
              <a:ext cx="8947962" cy="4926696"/>
              <a:chOff x="174363" y="108400"/>
              <a:chExt cx="8947962" cy="4926696"/>
            </a:xfrm>
          </p:grpSpPr>
          <p:sp>
            <p:nvSpPr>
              <p:cNvPr id="4767" name="Google Shape;4767;p32"/>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4768;p32"/>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4769;p32"/>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4770;p32"/>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771" name="Google Shape;4771;p32"/>
              <p:cNvGrpSpPr/>
              <p:nvPr/>
            </p:nvGrpSpPr>
            <p:grpSpPr>
              <a:xfrm rot="6276288">
                <a:off x="5748994" y="720796"/>
                <a:ext cx="2760498" cy="2000508"/>
                <a:chOff x="2231400" y="884675"/>
                <a:chExt cx="3069050" cy="2279075"/>
              </a:xfrm>
            </p:grpSpPr>
            <p:sp>
              <p:nvSpPr>
                <p:cNvPr id="4772" name="Google Shape;4772;p32"/>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3" name="Google Shape;4773;p32"/>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4774;p32"/>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4775;p32"/>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4776;p32"/>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4777;p32"/>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4778;p32"/>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9" name="Google Shape;4779;p32"/>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4780;p32"/>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4781;p32"/>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4782;p32"/>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4783;p32"/>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4784;p32"/>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5" name="Google Shape;4785;p32"/>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4786;p32"/>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4787;p32"/>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4788;p32"/>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4789;p32"/>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4790;p32"/>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1" name="Google Shape;4791;p32"/>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4792;p32"/>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4793;p32"/>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4794;p32"/>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5" name="Google Shape;4795;p32"/>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4796;p32"/>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7" name="Google Shape;4797;p32"/>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4798;p32"/>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4799;p32"/>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4800;p32"/>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1" name="Google Shape;4801;p32"/>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4802;p32"/>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3" name="Google Shape;4803;p32"/>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4804;p32"/>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4805;p32"/>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4806;p32"/>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7" name="Google Shape;4807;p32"/>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4808;p32"/>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9" name="Google Shape;4809;p32"/>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0" name="Google Shape;4810;p32"/>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811" name="Google Shape;4811;p32"/>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2" name="Google Shape;4812;p32"/>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3" name="Google Shape;4813;p32"/>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4" name="Google Shape;4814;p32"/>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5" name="Google Shape;4815;p32"/>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816" name="Google Shape;4816;p32"/>
              <p:cNvGrpSpPr/>
              <p:nvPr/>
            </p:nvGrpSpPr>
            <p:grpSpPr>
              <a:xfrm>
                <a:off x="389641" y="210298"/>
                <a:ext cx="8365548" cy="4599194"/>
                <a:chOff x="278825" y="1433275"/>
                <a:chExt cx="6996946" cy="3489525"/>
              </a:xfrm>
            </p:grpSpPr>
            <p:sp>
              <p:nvSpPr>
                <p:cNvPr id="4817" name="Google Shape;4817;p32"/>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8" name="Google Shape;4818;p32"/>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9" name="Google Shape;4819;p32"/>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4820;p32"/>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821" name="Google Shape;4821;p32"/>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7637976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67"/>
        <p:cNvGrpSpPr/>
        <p:nvPr/>
      </p:nvGrpSpPr>
      <p:grpSpPr>
        <a:xfrm>
          <a:off x="0" y="0"/>
          <a:ext cx="0" cy="0"/>
          <a:chOff x="0" y="0"/>
          <a:chExt cx="0" cy="0"/>
        </a:xfrm>
      </p:grpSpPr>
      <p:sp>
        <p:nvSpPr>
          <p:cNvPr id="1068" name="Google Shape;1068;p9"/>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9"/>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9"/>
          <p:cNvGrpSpPr/>
          <p:nvPr/>
        </p:nvGrpSpPr>
        <p:grpSpPr>
          <a:xfrm>
            <a:off x="177530" y="114800"/>
            <a:ext cx="5774916" cy="4774565"/>
            <a:chOff x="-172670" y="114800"/>
            <a:chExt cx="5774916" cy="4774565"/>
          </a:xfrm>
        </p:grpSpPr>
        <p:sp>
          <p:nvSpPr>
            <p:cNvPr id="1071" name="Google Shape;1071;p9"/>
            <p:cNvSpPr/>
            <p:nvPr/>
          </p:nvSpPr>
          <p:spPr>
            <a:xfrm flipH="1">
              <a:off x="5105219" y="4333266"/>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9"/>
            <p:cNvSpPr/>
            <p:nvPr/>
          </p:nvSpPr>
          <p:spPr>
            <a:xfrm flipH="1">
              <a:off x="5105219" y="64867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9"/>
            <p:cNvSpPr/>
            <p:nvPr/>
          </p:nvSpPr>
          <p:spPr>
            <a:xfrm flipH="1">
              <a:off x="5105219" y="893673"/>
              <a:ext cx="497027" cy="96096"/>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9"/>
            <p:cNvSpPr/>
            <p:nvPr/>
          </p:nvSpPr>
          <p:spPr>
            <a:xfrm flipH="1">
              <a:off x="5105219" y="1139796"/>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9"/>
            <p:cNvSpPr/>
            <p:nvPr/>
          </p:nvSpPr>
          <p:spPr>
            <a:xfrm flipH="1">
              <a:off x="5105219" y="1385848"/>
              <a:ext cx="497027" cy="94970"/>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9"/>
            <p:cNvSpPr/>
            <p:nvPr/>
          </p:nvSpPr>
          <p:spPr>
            <a:xfrm flipH="1">
              <a:off x="5105219" y="1630844"/>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9"/>
            <p:cNvSpPr/>
            <p:nvPr/>
          </p:nvSpPr>
          <p:spPr>
            <a:xfrm flipH="1">
              <a:off x="5105219" y="1876897"/>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9"/>
            <p:cNvSpPr/>
            <p:nvPr/>
          </p:nvSpPr>
          <p:spPr>
            <a:xfrm flipH="1">
              <a:off x="5105219" y="2121893"/>
              <a:ext cx="497027" cy="96026"/>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9"/>
            <p:cNvSpPr/>
            <p:nvPr/>
          </p:nvSpPr>
          <p:spPr>
            <a:xfrm flipH="1">
              <a:off x="5105219" y="2367945"/>
              <a:ext cx="497027" cy="94970"/>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9"/>
            <p:cNvSpPr/>
            <p:nvPr/>
          </p:nvSpPr>
          <p:spPr>
            <a:xfrm flipH="1">
              <a:off x="5105219" y="2613998"/>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9"/>
            <p:cNvSpPr/>
            <p:nvPr/>
          </p:nvSpPr>
          <p:spPr>
            <a:xfrm flipH="1">
              <a:off x="5105219" y="2858994"/>
              <a:ext cx="497027" cy="94970"/>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9"/>
            <p:cNvSpPr/>
            <p:nvPr/>
          </p:nvSpPr>
          <p:spPr>
            <a:xfrm flipH="1">
              <a:off x="5105219" y="3105046"/>
              <a:ext cx="497027" cy="94970"/>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9"/>
            <p:cNvSpPr/>
            <p:nvPr/>
          </p:nvSpPr>
          <p:spPr>
            <a:xfrm flipH="1">
              <a:off x="5105219" y="3350043"/>
              <a:ext cx="497027" cy="96096"/>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9"/>
            <p:cNvSpPr/>
            <p:nvPr/>
          </p:nvSpPr>
          <p:spPr>
            <a:xfrm flipH="1">
              <a:off x="5105219" y="3596165"/>
              <a:ext cx="497027" cy="94970"/>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9"/>
            <p:cNvSpPr/>
            <p:nvPr/>
          </p:nvSpPr>
          <p:spPr>
            <a:xfrm flipH="1">
              <a:off x="5105219" y="3842218"/>
              <a:ext cx="497027" cy="94970"/>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9"/>
            <p:cNvSpPr/>
            <p:nvPr/>
          </p:nvSpPr>
          <p:spPr>
            <a:xfrm flipH="1">
              <a:off x="5105219" y="4087214"/>
              <a:ext cx="497027" cy="94970"/>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9"/>
            <p:cNvSpPr/>
            <p:nvPr/>
          </p:nvSpPr>
          <p:spPr>
            <a:xfrm flipH="1">
              <a:off x="-172670" y="147777"/>
              <a:ext cx="5546095" cy="4741589"/>
            </a:xfrm>
            <a:custGeom>
              <a:avLst/>
              <a:gdLst/>
              <a:ahLst/>
              <a:cxnLst/>
              <a:rect l="l" t="t" r="r" b="b"/>
              <a:pathLst>
                <a:path w="45692" h="63137" extrusionOk="0">
                  <a:moveTo>
                    <a:pt x="1631" y="0"/>
                  </a:moveTo>
                  <a:cubicBezTo>
                    <a:pt x="737" y="0"/>
                    <a:pt x="1" y="737"/>
                    <a:pt x="1" y="1631"/>
                  </a:cubicBezTo>
                  <a:lnTo>
                    <a:pt x="1" y="61506"/>
                  </a:lnTo>
                  <a:cubicBezTo>
                    <a:pt x="1" y="62416"/>
                    <a:pt x="737" y="63137"/>
                    <a:pt x="1631" y="63137"/>
                  </a:cubicBezTo>
                  <a:lnTo>
                    <a:pt x="44061" y="63137"/>
                  </a:lnTo>
                  <a:cubicBezTo>
                    <a:pt x="44970" y="63137"/>
                    <a:pt x="45691" y="62416"/>
                    <a:pt x="45691" y="61506"/>
                  </a:cubicBezTo>
                  <a:lnTo>
                    <a:pt x="45691" y="1631"/>
                  </a:lnTo>
                  <a:cubicBezTo>
                    <a:pt x="45691" y="737"/>
                    <a:pt x="44970" y="0"/>
                    <a:pt x="4406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9"/>
            <p:cNvSpPr/>
            <p:nvPr/>
          </p:nvSpPr>
          <p:spPr>
            <a:xfrm flipH="1">
              <a:off x="-172010" y="114800"/>
              <a:ext cx="5484291" cy="4741431"/>
            </a:xfrm>
            <a:custGeom>
              <a:avLst/>
              <a:gdLst/>
              <a:ahLst/>
              <a:cxnLst/>
              <a:rect l="l" t="t" r="r" b="b"/>
              <a:pathLst>
                <a:path w="45691" h="63137" extrusionOk="0">
                  <a:moveTo>
                    <a:pt x="1630" y="1"/>
                  </a:moveTo>
                  <a:cubicBezTo>
                    <a:pt x="721" y="1"/>
                    <a:pt x="0" y="722"/>
                    <a:pt x="0" y="1631"/>
                  </a:cubicBezTo>
                  <a:lnTo>
                    <a:pt x="0" y="61507"/>
                  </a:lnTo>
                  <a:cubicBezTo>
                    <a:pt x="0" y="62416"/>
                    <a:pt x="721" y="63137"/>
                    <a:pt x="1630" y="63137"/>
                  </a:cubicBezTo>
                  <a:lnTo>
                    <a:pt x="44061" y="63137"/>
                  </a:lnTo>
                  <a:cubicBezTo>
                    <a:pt x="44954" y="63137"/>
                    <a:pt x="45691" y="62416"/>
                    <a:pt x="45691" y="61507"/>
                  </a:cubicBezTo>
                  <a:lnTo>
                    <a:pt x="45691" y="1631"/>
                  </a:lnTo>
                  <a:cubicBezTo>
                    <a:pt x="45691" y="722"/>
                    <a:pt x="44954" y="1"/>
                    <a:pt x="440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9"/>
            <p:cNvSpPr/>
            <p:nvPr/>
          </p:nvSpPr>
          <p:spPr>
            <a:xfrm flipH="1">
              <a:off x="-21419" y="280772"/>
              <a:ext cx="5157078" cy="4369572"/>
            </a:xfrm>
            <a:custGeom>
              <a:avLst/>
              <a:gdLst/>
              <a:ahLst/>
              <a:cxnLst/>
              <a:rect l="l" t="t" r="r" b="b"/>
              <a:pathLst>
                <a:path w="41365" h="58717" extrusionOk="0">
                  <a:moveTo>
                    <a:pt x="0" y="1"/>
                  </a:moveTo>
                  <a:lnTo>
                    <a:pt x="0" y="58717"/>
                  </a:lnTo>
                  <a:lnTo>
                    <a:pt x="41365" y="58717"/>
                  </a:lnTo>
                  <a:lnTo>
                    <a:pt x="41365" y="1"/>
                  </a:lnTo>
                  <a:close/>
                </a:path>
              </a:pathLst>
            </a:custGeom>
            <a:solidFill>
              <a:srgbClr val="FFFB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9"/>
            <p:cNvSpPr/>
            <p:nvPr/>
          </p:nvSpPr>
          <p:spPr>
            <a:xfrm flipH="1">
              <a:off x="64857" y="280772"/>
              <a:ext cx="5070832" cy="4369572"/>
            </a:xfrm>
            <a:custGeom>
              <a:avLst/>
              <a:gdLst/>
              <a:ahLst/>
              <a:cxnLst/>
              <a:rect l="l" t="t" r="r" b="b"/>
              <a:pathLst>
                <a:path w="41365" h="58717" extrusionOk="0">
                  <a:moveTo>
                    <a:pt x="0" y="1"/>
                  </a:moveTo>
                  <a:lnTo>
                    <a:pt x="0" y="58717"/>
                  </a:lnTo>
                  <a:lnTo>
                    <a:pt x="41365" y="58717"/>
                  </a:lnTo>
                  <a:lnTo>
                    <a:pt x="41365"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9"/>
            <p:cNvSpPr/>
            <p:nvPr/>
          </p:nvSpPr>
          <p:spPr>
            <a:xfrm flipH="1">
              <a:off x="94737" y="280773"/>
              <a:ext cx="5102786" cy="4409500"/>
            </a:xfrm>
            <a:custGeom>
              <a:avLst/>
              <a:gdLst/>
              <a:ahLst/>
              <a:cxnLst/>
              <a:rect l="l" t="t" r="r" b="b"/>
              <a:pathLst>
                <a:path w="41365" h="58717" extrusionOk="0">
                  <a:moveTo>
                    <a:pt x="0" y="1"/>
                  </a:moveTo>
                  <a:lnTo>
                    <a:pt x="0" y="58717"/>
                  </a:lnTo>
                  <a:lnTo>
                    <a:pt x="41365" y="58717"/>
                  </a:lnTo>
                  <a:lnTo>
                    <a:pt x="41365" y="1"/>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2" name="Google Shape;1092;p9"/>
            <p:cNvGrpSpPr/>
            <p:nvPr/>
          </p:nvGrpSpPr>
          <p:grpSpPr>
            <a:xfrm flipH="1">
              <a:off x="5038101" y="607842"/>
              <a:ext cx="151802" cy="3821450"/>
              <a:chOff x="710516" y="654965"/>
              <a:chExt cx="131419" cy="3669531"/>
            </a:xfrm>
          </p:grpSpPr>
          <p:sp>
            <p:nvSpPr>
              <p:cNvPr id="1093" name="Google Shape;1093;p9"/>
              <p:cNvSpPr/>
              <p:nvPr/>
            </p:nvSpPr>
            <p:spPr>
              <a:xfrm>
                <a:off x="710516" y="654965"/>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9"/>
              <p:cNvSpPr/>
              <p:nvPr/>
            </p:nvSpPr>
            <p:spPr>
              <a:xfrm>
                <a:off x="710516" y="891236"/>
                <a:ext cx="131419" cy="130405"/>
              </a:xfrm>
              <a:custGeom>
                <a:avLst/>
                <a:gdLst/>
                <a:ahLst/>
                <a:cxnLst/>
                <a:rect l="l" t="t" r="r" b="b"/>
                <a:pathLst>
                  <a:path w="1944" h="1929" extrusionOk="0">
                    <a:moveTo>
                      <a:pt x="972" y="1"/>
                    </a:moveTo>
                    <a:cubicBezTo>
                      <a:pt x="423" y="1"/>
                      <a:pt x="0" y="424"/>
                      <a:pt x="0" y="957"/>
                    </a:cubicBezTo>
                    <a:cubicBezTo>
                      <a:pt x="0" y="1505"/>
                      <a:pt x="423" y="1928"/>
                      <a:pt x="972" y="1928"/>
                    </a:cubicBezTo>
                    <a:cubicBezTo>
                      <a:pt x="1505" y="1928"/>
                      <a:pt x="1944" y="1505"/>
                      <a:pt x="1944" y="957"/>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9"/>
              <p:cNvSpPr/>
              <p:nvPr/>
            </p:nvSpPr>
            <p:spPr>
              <a:xfrm>
                <a:off x="710516" y="1126492"/>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9"/>
              <p:cNvSpPr/>
              <p:nvPr/>
            </p:nvSpPr>
            <p:spPr>
              <a:xfrm>
                <a:off x="710516" y="1362763"/>
                <a:ext cx="131419" cy="131487"/>
              </a:xfrm>
              <a:custGeom>
                <a:avLst/>
                <a:gdLst/>
                <a:ahLst/>
                <a:cxnLst/>
                <a:rect l="l" t="t" r="r" b="b"/>
                <a:pathLst>
                  <a:path w="1944" h="1945" extrusionOk="0">
                    <a:moveTo>
                      <a:pt x="972" y="1"/>
                    </a:moveTo>
                    <a:cubicBezTo>
                      <a:pt x="423" y="1"/>
                      <a:pt x="0" y="424"/>
                      <a:pt x="0" y="972"/>
                    </a:cubicBezTo>
                    <a:cubicBezTo>
                      <a:pt x="0" y="1505"/>
                      <a:pt x="423" y="1944"/>
                      <a:pt x="972" y="1944"/>
                    </a:cubicBezTo>
                    <a:cubicBezTo>
                      <a:pt x="1505" y="1944"/>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9"/>
              <p:cNvSpPr/>
              <p:nvPr/>
            </p:nvSpPr>
            <p:spPr>
              <a:xfrm>
                <a:off x="710516" y="1598020"/>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9"/>
              <p:cNvSpPr/>
              <p:nvPr/>
            </p:nvSpPr>
            <p:spPr>
              <a:xfrm>
                <a:off x="710516" y="1834290"/>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9"/>
              <p:cNvSpPr/>
              <p:nvPr/>
            </p:nvSpPr>
            <p:spPr>
              <a:xfrm>
                <a:off x="710516" y="2070629"/>
                <a:ext cx="131419" cy="130338"/>
              </a:xfrm>
              <a:custGeom>
                <a:avLst/>
                <a:gdLst/>
                <a:ahLst/>
                <a:cxnLst/>
                <a:rect l="l" t="t" r="r" b="b"/>
                <a:pathLst>
                  <a:path w="1944" h="1928" extrusionOk="0">
                    <a:moveTo>
                      <a:pt x="972" y="0"/>
                    </a:moveTo>
                    <a:cubicBezTo>
                      <a:pt x="423" y="0"/>
                      <a:pt x="0" y="423"/>
                      <a:pt x="0" y="972"/>
                    </a:cubicBezTo>
                    <a:cubicBezTo>
                      <a:pt x="0" y="1505"/>
                      <a:pt x="423" y="1928"/>
                      <a:pt x="972" y="1928"/>
                    </a:cubicBezTo>
                    <a:cubicBezTo>
                      <a:pt x="1505" y="1928"/>
                      <a:pt x="1944" y="1505"/>
                      <a:pt x="1944" y="972"/>
                    </a:cubicBezTo>
                    <a:cubicBezTo>
                      <a:pt x="1944" y="423"/>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9"/>
              <p:cNvSpPr/>
              <p:nvPr/>
            </p:nvSpPr>
            <p:spPr>
              <a:xfrm>
                <a:off x="710516" y="2305818"/>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9"/>
              <p:cNvSpPr/>
              <p:nvPr/>
            </p:nvSpPr>
            <p:spPr>
              <a:xfrm>
                <a:off x="710516" y="2542156"/>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9"/>
              <p:cNvSpPr/>
              <p:nvPr/>
            </p:nvSpPr>
            <p:spPr>
              <a:xfrm>
                <a:off x="710516" y="2777345"/>
                <a:ext cx="131419" cy="131487"/>
              </a:xfrm>
              <a:custGeom>
                <a:avLst/>
                <a:gdLst/>
                <a:ahLst/>
                <a:cxnLst/>
                <a:rect l="l" t="t" r="r" b="b"/>
                <a:pathLst>
                  <a:path w="1944" h="1945" extrusionOk="0">
                    <a:moveTo>
                      <a:pt x="972" y="1"/>
                    </a:moveTo>
                    <a:cubicBezTo>
                      <a:pt x="423" y="1"/>
                      <a:pt x="0" y="440"/>
                      <a:pt x="0" y="973"/>
                    </a:cubicBezTo>
                    <a:cubicBezTo>
                      <a:pt x="0" y="1521"/>
                      <a:pt x="423" y="1944"/>
                      <a:pt x="972" y="1944"/>
                    </a:cubicBezTo>
                    <a:cubicBezTo>
                      <a:pt x="1505" y="1944"/>
                      <a:pt x="1944" y="1521"/>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9"/>
              <p:cNvSpPr/>
              <p:nvPr/>
            </p:nvSpPr>
            <p:spPr>
              <a:xfrm>
                <a:off x="710516" y="3013684"/>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9"/>
              <p:cNvSpPr/>
              <p:nvPr/>
            </p:nvSpPr>
            <p:spPr>
              <a:xfrm>
                <a:off x="710516" y="3249954"/>
                <a:ext cx="131419" cy="130405"/>
              </a:xfrm>
              <a:custGeom>
                <a:avLst/>
                <a:gdLst/>
                <a:ahLst/>
                <a:cxnLst/>
                <a:rect l="l" t="t" r="r" b="b"/>
                <a:pathLst>
                  <a:path w="1944" h="1929" extrusionOk="0">
                    <a:moveTo>
                      <a:pt x="972" y="1"/>
                    </a:moveTo>
                    <a:cubicBezTo>
                      <a:pt x="423" y="1"/>
                      <a:pt x="0" y="424"/>
                      <a:pt x="0" y="972"/>
                    </a:cubicBezTo>
                    <a:cubicBezTo>
                      <a:pt x="0" y="1505"/>
                      <a:pt x="423" y="1928"/>
                      <a:pt x="972" y="1928"/>
                    </a:cubicBezTo>
                    <a:cubicBezTo>
                      <a:pt x="1505" y="1928"/>
                      <a:pt x="1944" y="1505"/>
                      <a:pt x="1944" y="972"/>
                    </a:cubicBezTo>
                    <a:cubicBezTo>
                      <a:pt x="1944" y="424"/>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9"/>
              <p:cNvSpPr/>
              <p:nvPr/>
            </p:nvSpPr>
            <p:spPr>
              <a:xfrm>
                <a:off x="710516" y="3485211"/>
                <a:ext cx="131419" cy="131419"/>
              </a:xfrm>
              <a:custGeom>
                <a:avLst/>
                <a:gdLst/>
                <a:ahLst/>
                <a:cxnLst/>
                <a:rect l="l" t="t" r="r" b="b"/>
                <a:pathLst>
                  <a:path w="1944" h="1944" extrusionOk="0">
                    <a:moveTo>
                      <a:pt x="972" y="0"/>
                    </a:moveTo>
                    <a:cubicBezTo>
                      <a:pt x="423" y="0"/>
                      <a:pt x="0" y="439"/>
                      <a:pt x="0" y="972"/>
                    </a:cubicBezTo>
                    <a:cubicBezTo>
                      <a:pt x="0" y="1505"/>
                      <a:pt x="423" y="1944"/>
                      <a:pt x="972" y="1944"/>
                    </a:cubicBezTo>
                    <a:cubicBezTo>
                      <a:pt x="1505" y="1944"/>
                      <a:pt x="1944" y="1505"/>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9"/>
              <p:cNvSpPr/>
              <p:nvPr/>
            </p:nvSpPr>
            <p:spPr>
              <a:xfrm>
                <a:off x="710516" y="3721482"/>
                <a:ext cx="131419" cy="131487"/>
              </a:xfrm>
              <a:custGeom>
                <a:avLst/>
                <a:gdLst/>
                <a:ahLst/>
                <a:cxnLst/>
                <a:rect l="l" t="t" r="r" b="b"/>
                <a:pathLst>
                  <a:path w="1944" h="1945" extrusionOk="0">
                    <a:moveTo>
                      <a:pt x="972" y="1"/>
                    </a:moveTo>
                    <a:cubicBezTo>
                      <a:pt x="423" y="1"/>
                      <a:pt x="0" y="440"/>
                      <a:pt x="0" y="972"/>
                    </a:cubicBezTo>
                    <a:cubicBezTo>
                      <a:pt x="0" y="1505"/>
                      <a:pt x="423" y="1944"/>
                      <a:pt x="972" y="1944"/>
                    </a:cubicBezTo>
                    <a:cubicBezTo>
                      <a:pt x="1505" y="1944"/>
                      <a:pt x="1944" y="1505"/>
                      <a:pt x="1944" y="972"/>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9"/>
              <p:cNvSpPr/>
              <p:nvPr/>
            </p:nvSpPr>
            <p:spPr>
              <a:xfrm>
                <a:off x="710516" y="3956739"/>
                <a:ext cx="131419" cy="131419"/>
              </a:xfrm>
              <a:custGeom>
                <a:avLst/>
                <a:gdLst/>
                <a:ahLst/>
                <a:cxnLst/>
                <a:rect l="l" t="t" r="r" b="b"/>
                <a:pathLst>
                  <a:path w="1944" h="1944" extrusionOk="0">
                    <a:moveTo>
                      <a:pt x="972" y="0"/>
                    </a:moveTo>
                    <a:cubicBezTo>
                      <a:pt x="423" y="0"/>
                      <a:pt x="0" y="439"/>
                      <a:pt x="0" y="972"/>
                    </a:cubicBezTo>
                    <a:cubicBezTo>
                      <a:pt x="0" y="1521"/>
                      <a:pt x="423" y="1944"/>
                      <a:pt x="972" y="1944"/>
                    </a:cubicBezTo>
                    <a:cubicBezTo>
                      <a:pt x="1505" y="1944"/>
                      <a:pt x="1944" y="1521"/>
                      <a:pt x="1944" y="972"/>
                    </a:cubicBezTo>
                    <a:cubicBezTo>
                      <a:pt x="1944" y="439"/>
                      <a:pt x="1505" y="0"/>
                      <a:pt x="97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9"/>
              <p:cNvSpPr/>
              <p:nvPr/>
            </p:nvSpPr>
            <p:spPr>
              <a:xfrm>
                <a:off x="710516" y="4193009"/>
                <a:ext cx="131419" cy="131487"/>
              </a:xfrm>
              <a:custGeom>
                <a:avLst/>
                <a:gdLst/>
                <a:ahLst/>
                <a:cxnLst/>
                <a:rect l="l" t="t" r="r" b="b"/>
                <a:pathLst>
                  <a:path w="1944" h="1945" extrusionOk="0">
                    <a:moveTo>
                      <a:pt x="972" y="1"/>
                    </a:moveTo>
                    <a:cubicBezTo>
                      <a:pt x="423" y="1"/>
                      <a:pt x="0" y="440"/>
                      <a:pt x="0" y="973"/>
                    </a:cubicBezTo>
                    <a:cubicBezTo>
                      <a:pt x="0" y="1505"/>
                      <a:pt x="423" y="1944"/>
                      <a:pt x="972" y="1944"/>
                    </a:cubicBezTo>
                    <a:cubicBezTo>
                      <a:pt x="1505" y="1944"/>
                      <a:pt x="1944" y="1505"/>
                      <a:pt x="1944" y="973"/>
                    </a:cubicBezTo>
                    <a:cubicBezTo>
                      <a:pt x="1944" y="440"/>
                      <a:pt x="1505" y="1"/>
                      <a:pt x="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 name="Google Shape;1109;p9"/>
            <p:cNvGrpSpPr/>
            <p:nvPr/>
          </p:nvGrpSpPr>
          <p:grpSpPr>
            <a:xfrm flipH="1">
              <a:off x="5080893" y="628751"/>
              <a:ext cx="497028" cy="3779561"/>
              <a:chOff x="374600" y="675043"/>
              <a:chExt cx="430290" cy="3629308"/>
            </a:xfrm>
          </p:grpSpPr>
          <p:sp>
            <p:nvSpPr>
              <p:cNvPr id="1110" name="Google Shape;1110;p9"/>
              <p:cNvSpPr/>
              <p:nvPr/>
            </p:nvSpPr>
            <p:spPr>
              <a:xfrm>
                <a:off x="374600" y="675043"/>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9"/>
              <p:cNvSpPr/>
              <p:nvPr/>
            </p:nvSpPr>
            <p:spPr>
              <a:xfrm>
                <a:off x="374600" y="910300"/>
                <a:ext cx="430290" cy="92277"/>
              </a:xfrm>
              <a:custGeom>
                <a:avLst/>
                <a:gdLst/>
                <a:ahLst/>
                <a:cxnLst/>
                <a:rect l="l" t="t" r="r" b="b"/>
                <a:pathLst>
                  <a:path w="6365" h="1365" extrusionOk="0">
                    <a:moveTo>
                      <a:pt x="674" y="1"/>
                    </a:moveTo>
                    <a:cubicBezTo>
                      <a:pt x="298" y="1"/>
                      <a:pt x="0" y="314"/>
                      <a:pt x="0" y="675"/>
                    </a:cubicBezTo>
                    <a:cubicBezTo>
                      <a:pt x="0" y="1051"/>
                      <a:pt x="298" y="1364"/>
                      <a:pt x="674" y="1364"/>
                    </a:cubicBezTo>
                    <a:lnTo>
                      <a:pt x="5690" y="1364"/>
                    </a:lnTo>
                    <a:cubicBezTo>
                      <a:pt x="6051" y="1364"/>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9"/>
              <p:cNvSpPr/>
              <p:nvPr/>
            </p:nvSpPr>
            <p:spPr>
              <a:xfrm>
                <a:off x="374600" y="1146638"/>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9"/>
              <p:cNvSpPr/>
              <p:nvPr/>
            </p:nvSpPr>
            <p:spPr>
              <a:xfrm>
                <a:off x="374600" y="1382909"/>
                <a:ext cx="430290" cy="91196"/>
              </a:xfrm>
              <a:custGeom>
                <a:avLst/>
                <a:gdLst/>
                <a:ahLst/>
                <a:cxnLst/>
                <a:rect l="l" t="t" r="r" b="b"/>
                <a:pathLst>
                  <a:path w="6365" h="1349" extrusionOk="0">
                    <a:moveTo>
                      <a:pt x="674" y="0"/>
                    </a:moveTo>
                    <a:cubicBezTo>
                      <a:pt x="298" y="0"/>
                      <a:pt x="0" y="298"/>
                      <a:pt x="0" y="674"/>
                    </a:cubicBezTo>
                    <a:cubicBezTo>
                      <a:pt x="0" y="1035"/>
                      <a:pt x="298" y="1348"/>
                      <a:pt x="674" y="1348"/>
                    </a:cubicBezTo>
                    <a:lnTo>
                      <a:pt x="5690" y="1348"/>
                    </a:lnTo>
                    <a:cubicBezTo>
                      <a:pt x="6051" y="1348"/>
                      <a:pt x="6364" y="1035"/>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9"/>
              <p:cNvSpPr/>
              <p:nvPr/>
            </p:nvSpPr>
            <p:spPr>
              <a:xfrm>
                <a:off x="374600" y="1618165"/>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9"/>
              <p:cNvSpPr/>
              <p:nvPr/>
            </p:nvSpPr>
            <p:spPr>
              <a:xfrm>
                <a:off x="374600" y="1854436"/>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9"/>
              <p:cNvSpPr/>
              <p:nvPr/>
            </p:nvSpPr>
            <p:spPr>
              <a:xfrm>
                <a:off x="374600" y="2089693"/>
                <a:ext cx="430290" cy="92210"/>
              </a:xfrm>
              <a:custGeom>
                <a:avLst/>
                <a:gdLst/>
                <a:ahLst/>
                <a:cxnLst/>
                <a:rect l="l" t="t" r="r" b="b"/>
                <a:pathLst>
                  <a:path w="6365" h="1364" extrusionOk="0">
                    <a:moveTo>
                      <a:pt x="674" y="0"/>
                    </a:moveTo>
                    <a:cubicBezTo>
                      <a:pt x="298" y="0"/>
                      <a:pt x="0" y="314"/>
                      <a:pt x="0" y="690"/>
                    </a:cubicBezTo>
                    <a:cubicBezTo>
                      <a:pt x="0" y="1050"/>
                      <a:pt x="298" y="1364"/>
                      <a:pt x="674" y="1364"/>
                    </a:cubicBezTo>
                    <a:lnTo>
                      <a:pt x="5690" y="1364"/>
                    </a:lnTo>
                    <a:cubicBezTo>
                      <a:pt x="6051" y="1364"/>
                      <a:pt x="6364" y="1050"/>
                      <a:pt x="6364" y="690"/>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9"/>
              <p:cNvSpPr/>
              <p:nvPr/>
            </p:nvSpPr>
            <p:spPr>
              <a:xfrm>
                <a:off x="374600" y="2325963"/>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9"/>
              <p:cNvSpPr/>
              <p:nvPr/>
            </p:nvSpPr>
            <p:spPr>
              <a:xfrm>
                <a:off x="374600" y="2562234"/>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9"/>
              <p:cNvSpPr/>
              <p:nvPr/>
            </p:nvSpPr>
            <p:spPr>
              <a:xfrm>
                <a:off x="374600" y="2797491"/>
                <a:ext cx="430290" cy="91196"/>
              </a:xfrm>
              <a:custGeom>
                <a:avLst/>
                <a:gdLst/>
                <a:ahLst/>
                <a:cxnLst/>
                <a:rect l="l" t="t" r="r" b="b"/>
                <a:pathLst>
                  <a:path w="6365" h="1349" extrusionOk="0">
                    <a:moveTo>
                      <a:pt x="674" y="1"/>
                    </a:moveTo>
                    <a:cubicBezTo>
                      <a:pt x="298" y="1"/>
                      <a:pt x="0" y="314"/>
                      <a:pt x="0" y="675"/>
                    </a:cubicBezTo>
                    <a:cubicBezTo>
                      <a:pt x="0" y="1051"/>
                      <a:pt x="298" y="1349"/>
                      <a:pt x="674" y="1349"/>
                    </a:cubicBezTo>
                    <a:lnTo>
                      <a:pt x="5690" y="1349"/>
                    </a:lnTo>
                    <a:cubicBezTo>
                      <a:pt x="6051" y="1349"/>
                      <a:pt x="6364" y="1051"/>
                      <a:pt x="6364" y="675"/>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9"/>
              <p:cNvSpPr/>
              <p:nvPr/>
            </p:nvSpPr>
            <p:spPr>
              <a:xfrm>
                <a:off x="374600" y="3033762"/>
                <a:ext cx="430290" cy="91196"/>
              </a:xfrm>
              <a:custGeom>
                <a:avLst/>
                <a:gdLst/>
                <a:ahLst/>
                <a:cxnLst/>
                <a:rect l="l" t="t" r="r" b="b"/>
                <a:pathLst>
                  <a:path w="6365" h="1349" extrusionOk="0">
                    <a:moveTo>
                      <a:pt x="674" y="1"/>
                    </a:moveTo>
                    <a:cubicBezTo>
                      <a:pt x="298" y="1"/>
                      <a:pt x="0" y="299"/>
                      <a:pt x="0" y="675"/>
                    </a:cubicBezTo>
                    <a:cubicBezTo>
                      <a:pt x="0" y="1051"/>
                      <a:pt x="298" y="1349"/>
                      <a:pt x="674" y="1349"/>
                    </a:cubicBezTo>
                    <a:lnTo>
                      <a:pt x="5690" y="1349"/>
                    </a:lnTo>
                    <a:cubicBezTo>
                      <a:pt x="6051" y="1349"/>
                      <a:pt x="6364" y="1051"/>
                      <a:pt x="6364" y="675"/>
                    </a:cubicBezTo>
                    <a:cubicBezTo>
                      <a:pt x="6364" y="299"/>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9"/>
              <p:cNvSpPr/>
              <p:nvPr/>
            </p:nvSpPr>
            <p:spPr>
              <a:xfrm>
                <a:off x="374600" y="3269018"/>
                <a:ext cx="430290" cy="92277"/>
              </a:xfrm>
              <a:custGeom>
                <a:avLst/>
                <a:gdLst/>
                <a:ahLst/>
                <a:cxnLst/>
                <a:rect l="l" t="t" r="r" b="b"/>
                <a:pathLst>
                  <a:path w="6365" h="1365" extrusionOk="0">
                    <a:moveTo>
                      <a:pt x="674" y="1"/>
                    </a:moveTo>
                    <a:cubicBezTo>
                      <a:pt x="298" y="1"/>
                      <a:pt x="0" y="314"/>
                      <a:pt x="0" y="690"/>
                    </a:cubicBezTo>
                    <a:cubicBezTo>
                      <a:pt x="0" y="1051"/>
                      <a:pt x="298" y="1364"/>
                      <a:pt x="674" y="1364"/>
                    </a:cubicBezTo>
                    <a:lnTo>
                      <a:pt x="5690" y="1364"/>
                    </a:lnTo>
                    <a:cubicBezTo>
                      <a:pt x="6051" y="1364"/>
                      <a:pt x="6364" y="1051"/>
                      <a:pt x="6364" y="690"/>
                    </a:cubicBezTo>
                    <a:cubicBezTo>
                      <a:pt x="6364" y="314"/>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9"/>
              <p:cNvSpPr/>
              <p:nvPr/>
            </p:nvSpPr>
            <p:spPr>
              <a:xfrm>
                <a:off x="374600" y="3505357"/>
                <a:ext cx="430290" cy="91196"/>
              </a:xfrm>
              <a:custGeom>
                <a:avLst/>
                <a:gdLst/>
                <a:ahLst/>
                <a:cxnLst/>
                <a:rect l="l" t="t" r="r" b="b"/>
                <a:pathLst>
                  <a:path w="6365" h="1349" extrusionOk="0">
                    <a:moveTo>
                      <a:pt x="674" y="0"/>
                    </a:moveTo>
                    <a:cubicBezTo>
                      <a:pt x="298" y="0"/>
                      <a:pt x="0" y="298"/>
                      <a:pt x="0" y="674"/>
                    </a:cubicBezTo>
                    <a:cubicBezTo>
                      <a:pt x="0" y="1050"/>
                      <a:pt x="298" y="1348"/>
                      <a:pt x="674" y="1348"/>
                    </a:cubicBezTo>
                    <a:lnTo>
                      <a:pt x="5690" y="1348"/>
                    </a:lnTo>
                    <a:cubicBezTo>
                      <a:pt x="6051" y="1348"/>
                      <a:pt x="6364" y="1050"/>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9"/>
              <p:cNvSpPr/>
              <p:nvPr/>
            </p:nvSpPr>
            <p:spPr>
              <a:xfrm>
                <a:off x="374600" y="3741627"/>
                <a:ext cx="430290" cy="91196"/>
              </a:xfrm>
              <a:custGeom>
                <a:avLst/>
                <a:gdLst/>
                <a:ahLst/>
                <a:cxnLst/>
                <a:rect l="l" t="t" r="r" b="b"/>
                <a:pathLst>
                  <a:path w="6365" h="1349" extrusionOk="0">
                    <a:moveTo>
                      <a:pt x="674" y="0"/>
                    </a:moveTo>
                    <a:cubicBezTo>
                      <a:pt x="298" y="0"/>
                      <a:pt x="0" y="298"/>
                      <a:pt x="0" y="674"/>
                    </a:cubicBezTo>
                    <a:cubicBezTo>
                      <a:pt x="0" y="1051"/>
                      <a:pt x="298" y="1348"/>
                      <a:pt x="674" y="1348"/>
                    </a:cubicBezTo>
                    <a:lnTo>
                      <a:pt x="5690" y="1348"/>
                    </a:lnTo>
                    <a:cubicBezTo>
                      <a:pt x="6051" y="1348"/>
                      <a:pt x="6364" y="1051"/>
                      <a:pt x="6364" y="674"/>
                    </a:cubicBezTo>
                    <a:cubicBezTo>
                      <a:pt x="6364" y="298"/>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9"/>
              <p:cNvSpPr/>
              <p:nvPr/>
            </p:nvSpPr>
            <p:spPr>
              <a:xfrm>
                <a:off x="374600" y="3976884"/>
                <a:ext cx="430290" cy="91196"/>
              </a:xfrm>
              <a:custGeom>
                <a:avLst/>
                <a:gdLst/>
                <a:ahLst/>
                <a:cxnLst/>
                <a:rect l="l" t="t" r="r" b="b"/>
                <a:pathLst>
                  <a:path w="6365" h="1349" extrusionOk="0">
                    <a:moveTo>
                      <a:pt x="674" y="0"/>
                    </a:moveTo>
                    <a:cubicBezTo>
                      <a:pt x="298" y="0"/>
                      <a:pt x="0" y="314"/>
                      <a:pt x="0" y="674"/>
                    </a:cubicBezTo>
                    <a:cubicBezTo>
                      <a:pt x="0" y="1050"/>
                      <a:pt x="298" y="1348"/>
                      <a:pt x="674" y="1348"/>
                    </a:cubicBezTo>
                    <a:lnTo>
                      <a:pt x="5690" y="1348"/>
                    </a:lnTo>
                    <a:cubicBezTo>
                      <a:pt x="6051" y="1348"/>
                      <a:pt x="6364" y="1050"/>
                      <a:pt x="6364" y="674"/>
                    </a:cubicBezTo>
                    <a:cubicBezTo>
                      <a:pt x="6364" y="314"/>
                      <a:pt x="6051" y="0"/>
                      <a:pt x="569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9"/>
              <p:cNvSpPr/>
              <p:nvPr/>
            </p:nvSpPr>
            <p:spPr>
              <a:xfrm>
                <a:off x="374600" y="4213155"/>
                <a:ext cx="430290" cy="91196"/>
              </a:xfrm>
              <a:custGeom>
                <a:avLst/>
                <a:gdLst/>
                <a:ahLst/>
                <a:cxnLst/>
                <a:rect l="l" t="t" r="r" b="b"/>
                <a:pathLst>
                  <a:path w="6365" h="1349" extrusionOk="0">
                    <a:moveTo>
                      <a:pt x="674" y="1"/>
                    </a:moveTo>
                    <a:cubicBezTo>
                      <a:pt x="298" y="1"/>
                      <a:pt x="0" y="298"/>
                      <a:pt x="0" y="675"/>
                    </a:cubicBezTo>
                    <a:cubicBezTo>
                      <a:pt x="0" y="1051"/>
                      <a:pt x="298" y="1349"/>
                      <a:pt x="674" y="1349"/>
                    </a:cubicBezTo>
                    <a:lnTo>
                      <a:pt x="5690" y="1349"/>
                    </a:lnTo>
                    <a:cubicBezTo>
                      <a:pt x="6051" y="1349"/>
                      <a:pt x="6364" y="1051"/>
                      <a:pt x="6364" y="675"/>
                    </a:cubicBezTo>
                    <a:cubicBezTo>
                      <a:pt x="6364" y="298"/>
                      <a:pt x="6051" y="1"/>
                      <a:pt x="569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 name="Google Shape;1126;p9"/>
            <p:cNvGrpSpPr/>
            <p:nvPr/>
          </p:nvGrpSpPr>
          <p:grpSpPr>
            <a:xfrm flipH="1">
              <a:off x="5162328" y="656434"/>
              <a:ext cx="334126" cy="3712843"/>
              <a:chOff x="466451" y="631324"/>
              <a:chExt cx="313175" cy="3565242"/>
            </a:xfrm>
          </p:grpSpPr>
          <p:sp>
            <p:nvSpPr>
              <p:cNvPr id="1127" name="Google Shape;1127;p9"/>
              <p:cNvSpPr/>
              <p:nvPr/>
            </p:nvSpPr>
            <p:spPr>
              <a:xfrm rot="5400000">
                <a:off x="606292" y="4914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9"/>
              <p:cNvSpPr/>
              <p:nvPr/>
            </p:nvSpPr>
            <p:spPr>
              <a:xfrm rot="5400000">
                <a:off x="606292" y="7269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9"/>
              <p:cNvSpPr/>
              <p:nvPr/>
            </p:nvSpPr>
            <p:spPr>
              <a:xfrm rot="5400000">
                <a:off x="606292" y="9623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9"/>
              <p:cNvSpPr/>
              <p:nvPr/>
            </p:nvSpPr>
            <p:spPr>
              <a:xfrm rot="5400000">
                <a:off x="606292" y="11978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9"/>
              <p:cNvSpPr/>
              <p:nvPr/>
            </p:nvSpPr>
            <p:spPr>
              <a:xfrm rot="5400000">
                <a:off x="606292" y="14332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9"/>
              <p:cNvSpPr/>
              <p:nvPr/>
            </p:nvSpPr>
            <p:spPr>
              <a:xfrm rot="5400000">
                <a:off x="606292" y="16687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9"/>
              <p:cNvSpPr/>
              <p:nvPr/>
            </p:nvSpPr>
            <p:spPr>
              <a:xfrm rot="5400000">
                <a:off x="606292" y="19041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9"/>
              <p:cNvSpPr/>
              <p:nvPr/>
            </p:nvSpPr>
            <p:spPr>
              <a:xfrm rot="5400000">
                <a:off x="606292" y="21396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9"/>
              <p:cNvSpPr/>
              <p:nvPr/>
            </p:nvSpPr>
            <p:spPr>
              <a:xfrm rot="5400000">
                <a:off x="606292" y="23750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9"/>
              <p:cNvSpPr/>
              <p:nvPr/>
            </p:nvSpPr>
            <p:spPr>
              <a:xfrm rot="5400000">
                <a:off x="606292" y="26105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9"/>
              <p:cNvSpPr/>
              <p:nvPr/>
            </p:nvSpPr>
            <p:spPr>
              <a:xfrm rot="5400000">
                <a:off x="606292" y="28459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9"/>
              <p:cNvSpPr/>
              <p:nvPr/>
            </p:nvSpPr>
            <p:spPr>
              <a:xfrm rot="5400000">
                <a:off x="606292" y="30814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9"/>
              <p:cNvSpPr/>
              <p:nvPr/>
            </p:nvSpPr>
            <p:spPr>
              <a:xfrm rot="5400000">
                <a:off x="606292" y="33168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9"/>
              <p:cNvSpPr/>
              <p:nvPr/>
            </p:nvSpPr>
            <p:spPr>
              <a:xfrm rot="5400000">
                <a:off x="606292" y="35523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9"/>
              <p:cNvSpPr/>
              <p:nvPr/>
            </p:nvSpPr>
            <p:spPr>
              <a:xfrm rot="5400000">
                <a:off x="606292" y="378778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9"/>
              <p:cNvSpPr/>
              <p:nvPr/>
            </p:nvSpPr>
            <p:spPr>
              <a:xfrm rot="5400000">
                <a:off x="606292" y="4023233"/>
                <a:ext cx="33492"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143" name="Google Shape;1143;p9"/>
          <p:cNvSpPr txBox="1">
            <a:spLocks noGrp="1"/>
          </p:cNvSpPr>
          <p:nvPr>
            <p:ph type="title"/>
          </p:nvPr>
        </p:nvSpPr>
        <p:spPr>
          <a:xfrm>
            <a:off x="976688" y="2432138"/>
            <a:ext cx="3862200" cy="617400"/>
          </a:xfrm>
          <a:prstGeom prst="rect">
            <a:avLst/>
          </a:prstGeom>
        </p:spPr>
        <p:txBody>
          <a:bodyPr spcFirstLastPara="1" wrap="square" lIns="0" tIns="0" rIns="0" bIns="0" anchor="ctr" anchorCtr="0">
            <a:noAutofit/>
          </a:bodyPr>
          <a:lstStyle>
            <a:lvl1pPr lvl="0" algn="ctr">
              <a:spcBef>
                <a:spcPts val="0"/>
              </a:spcBef>
              <a:spcAft>
                <a:spcPts val="0"/>
              </a:spcAft>
              <a:buSzPts val="4200"/>
              <a:buNone/>
              <a:defRPr sz="3600" b="1">
                <a:latin typeface="Secular One"/>
                <a:ea typeface="Secular One"/>
                <a:cs typeface="Secular One"/>
                <a:sym typeface="Secular 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44" name="Google Shape;1144;p9"/>
          <p:cNvSpPr txBox="1">
            <a:spLocks noGrp="1"/>
          </p:cNvSpPr>
          <p:nvPr>
            <p:ph type="subTitle" idx="1"/>
          </p:nvPr>
        </p:nvSpPr>
        <p:spPr>
          <a:xfrm>
            <a:off x="1641475" y="3292825"/>
            <a:ext cx="2532600" cy="6174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100"/>
              <a:buNone/>
              <a:defRPr sz="1600">
                <a:latin typeface="Actor"/>
                <a:ea typeface="Actor"/>
                <a:cs typeface="Actor"/>
                <a:sym typeface="Actor"/>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145" name="Google Shape;1145;p9"/>
          <p:cNvSpPr txBox="1">
            <a:spLocks noGrp="1"/>
          </p:cNvSpPr>
          <p:nvPr>
            <p:ph type="title" idx="2" hasCustomPrompt="1"/>
          </p:nvPr>
        </p:nvSpPr>
        <p:spPr>
          <a:xfrm>
            <a:off x="2366413" y="1289600"/>
            <a:ext cx="1082700" cy="7617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4800" b="0">
                <a:solidFill>
                  <a:schemeClr val="dk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146" name="Google Shape;1146;p9"/>
          <p:cNvGrpSpPr/>
          <p:nvPr/>
        </p:nvGrpSpPr>
        <p:grpSpPr>
          <a:xfrm>
            <a:off x="174428" y="853845"/>
            <a:ext cx="275155" cy="3215368"/>
            <a:chOff x="174428" y="853845"/>
            <a:chExt cx="275155" cy="3215368"/>
          </a:xfrm>
        </p:grpSpPr>
        <p:grpSp>
          <p:nvGrpSpPr>
            <p:cNvPr id="1147" name="Google Shape;1147;p9"/>
            <p:cNvGrpSpPr/>
            <p:nvPr/>
          </p:nvGrpSpPr>
          <p:grpSpPr>
            <a:xfrm>
              <a:off x="174428" y="853845"/>
              <a:ext cx="275155" cy="704070"/>
              <a:chOff x="-175772" y="1576607"/>
              <a:chExt cx="275155" cy="704070"/>
            </a:xfrm>
          </p:grpSpPr>
          <p:sp>
            <p:nvSpPr>
              <p:cNvPr id="1148" name="Google Shape;1148;p9"/>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9"/>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9"/>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1" name="Google Shape;1151;p9"/>
            <p:cNvGrpSpPr/>
            <p:nvPr/>
          </p:nvGrpSpPr>
          <p:grpSpPr>
            <a:xfrm>
              <a:off x="174428" y="1691145"/>
              <a:ext cx="275155" cy="2378068"/>
              <a:chOff x="-175772" y="1576607"/>
              <a:chExt cx="275155" cy="2378068"/>
            </a:xfrm>
          </p:grpSpPr>
          <p:sp>
            <p:nvSpPr>
              <p:cNvPr id="1152" name="Google Shape;1152;p9"/>
              <p:cNvSpPr/>
              <p:nvPr/>
            </p:nvSpPr>
            <p:spPr>
              <a:xfrm flipH="1">
                <a:off x="-175772" y="1576607"/>
                <a:ext cx="270494"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9"/>
              <p:cNvSpPr/>
              <p:nvPr/>
            </p:nvSpPr>
            <p:spPr>
              <a:xfrm flipH="1">
                <a:off x="-132310" y="1642559"/>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9"/>
              <p:cNvSpPr/>
              <p:nvPr/>
            </p:nvSpPr>
            <p:spPr>
              <a:xfrm flipH="1">
                <a:off x="-171553" y="2414168"/>
                <a:ext cx="262070" cy="702944"/>
              </a:xfrm>
              <a:custGeom>
                <a:avLst/>
                <a:gdLst/>
                <a:ahLst/>
                <a:cxnLst/>
                <a:rect l="l" t="t" r="r" b="b"/>
                <a:pathLst>
                  <a:path w="3356" h="9985" extrusionOk="0">
                    <a:moveTo>
                      <a:pt x="1" y="0"/>
                    </a:moveTo>
                    <a:lnTo>
                      <a:pt x="1" y="9985"/>
                    </a:lnTo>
                    <a:lnTo>
                      <a:pt x="1835" y="9985"/>
                    </a:lnTo>
                    <a:cubicBezTo>
                      <a:pt x="2665" y="9985"/>
                      <a:pt x="3355" y="9311"/>
                      <a:pt x="3355" y="8464"/>
                    </a:cubicBezTo>
                    <a:lnTo>
                      <a:pt x="3355" y="1520"/>
                    </a:lnTo>
                    <a:cubicBezTo>
                      <a:pt x="3355" y="674"/>
                      <a:pt x="2665" y="0"/>
                      <a:pt x="183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9"/>
              <p:cNvSpPr/>
              <p:nvPr/>
            </p:nvSpPr>
            <p:spPr>
              <a:xfrm flipH="1">
                <a:off x="-132298" y="2503823"/>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9"/>
              <p:cNvSpPr/>
              <p:nvPr/>
            </p:nvSpPr>
            <p:spPr>
              <a:xfrm flipH="1">
                <a:off x="-171553" y="3250605"/>
                <a:ext cx="262070" cy="704070"/>
              </a:xfrm>
              <a:custGeom>
                <a:avLst/>
                <a:gdLst/>
                <a:ahLst/>
                <a:cxnLst/>
                <a:rect l="l" t="t" r="r" b="b"/>
                <a:pathLst>
                  <a:path w="3356" h="10001" extrusionOk="0">
                    <a:moveTo>
                      <a:pt x="1" y="0"/>
                    </a:moveTo>
                    <a:lnTo>
                      <a:pt x="1" y="10000"/>
                    </a:lnTo>
                    <a:lnTo>
                      <a:pt x="1835" y="10000"/>
                    </a:lnTo>
                    <a:cubicBezTo>
                      <a:pt x="2665" y="10000"/>
                      <a:pt x="3355" y="9311"/>
                      <a:pt x="3355" y="8480"/>
                    </a:cubicBezTo>
                    <a:lnTo>
                      <a:pt x="3355" y="1521"/>
                    </a:lnTo>
                    <a:cubicBezTo>
                      <a:pt x="3355" y="690"/>
                      <a:pt x="2665" y="0"/>
                      <a:pt x="183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9"/>
              <p:cNvSpPr/>
              <p:nvPr/>
            </p:nvSpPr>
            <p:spPr>
              <a:xfrm flipH="1">
                <a:off x="-132298" y="3365087"/>
                <a:ext cx="35732" cy="326140"/>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9"/>
              <p:cNvSpPr/>
              <p:nvPr/>
            </p:nvSpPr>
            <p:spPr>
              <a:xfrm flipH="1">
                <a:off x="72082" y="1577177"/>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9"/>
              <p:cNvSpPr/>
              <p:nvPr/>
            </p:nvSpPr>
            <p:spPr>
              <a:xfrm flipH="1">
                <a:off x="63220" y="2413890"/>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9"/>
              <p:cNvSpPr/>
              <p:nvPr/>
            </p:nvSpPr>
            <p:spPr>
              <a:xfrm flipH="1">
                <a:off x="63220" y="3250603"/>
                <a:ext cx="27300" cy="702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61" name="Google Shape;1161;p9"/>
          <p:cNvGrpSpPr/>
          <p:nvPr/>
        </p:nvGrpSpPr>
        <p:grpSpPr>
          <a:xfrm>
            <a:off x="498381" y="269049"/>
            <a:ext cx="826017" cy="800226"/>
            <a:chOff x="2196125" y="2117850"/>
            <a:chExt cx="569000" cy="541975"/>
          </a:xfrm>
        </p:grpSpPr>
        <p:sp>
          <p:nvSpPr>
            <p:cNvPr id="1162" name="Google Shape;1162;p9"/>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9"/>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9"/>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 name="Google Shape;1165;p9"/>
          <p:cNvGrpSpPr/>
          <p:nvPr/>
        </p:nvGrpSpPr>
        <p:grpSpPr>
          <a:xfrm>
            <a:off x="60852" y="4228002"/>
            <a:ext cx="1165923" cy="406711"/>
            <a:chOff x="137052" y="4228002"/>
            <a:chExt cx="1165923" cy="406711"/>
          </a:xfrm>
        </p:grpSpPr>
        <p:sp>
          <p:nvSpPr>
            <p:cNvPr id="1166" name="Google Shape;1166;p9"/>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9"/>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 name="Google Shape;1168;p9"/>
          <p:cNvGrpSpPr/>
          <p:nvPr/>
        </p:nvGrpSpPr>
        <p:grpSpPr>
          <a:xfrm>
            <a:off x="6633450" y="404467"/>
            <a:ext cx="3254337" cy="4765783"/>
            <a:chOff x="6633450" y="404467"/>
            <a:chExt cx="3254337" cy="4765783"/>
          </a:xfrm>
        </p:grpSpPr>
        <p:sp>
          <p:nvSpPr>
            <p:cNvPr id="1169" name="Google Shape;1169;p9"/>
            <p:cNvSpPr/>
            <p:nvPr/>
          </p:nvSpPr>
          <p:spPr>
            <a:xfrm>
              <a:off x="6894808"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9"/>
            <p:cNvSpPr/>
            <p:nvPr/>
          </p:nvSpPr>
          <p:spPr>
            <a:xfrm>
              <a:off x="6894808"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9"/>
            <p:cNvSpPr/>
            <p:nvPr/>
          </p:nvSpPr>
          <p:spPr>
            <a:xfrm>
              <a:off x="6894808"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9"/>
            <p:cNvSpPr/>
            <p:nvPr/>
          </p:nvSpPr>
          <p:spPr>
            <a:xfrm>
              <a:off x="6894808"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9"/>
            <p:cNvSpPr/>
            <p:nvPr/>
          </p:nvSpPr>
          <p:spPr>
            <a:xfrm>
              <a:off x="6894808"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9"/>
            <p:cNvSpPr/>
            <p:nvPr/>
          </p:nvSpPr>
          <p:spPr>
            <a:xfrm>
              <a:off x="6764133"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9"/>
            <p:cNvSpPr/>
            <p:nvPr/>
          </p:nvSpPr>
          <p:spPr>
            <a:xfrm>
              <a:off x="6780683"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9"/>
            <p:cNvSpPr/>
            <p:nvPr/>
          </p:nvSpPr>
          <p:spPr>
            <a:xfrm>
              <a:off x="6803508"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9"/>
            <p:cNvSpPr/>
            <p:nvPr/>
          </p:nvSpPr>
          <p:spPr>
            <a:xfrm>
              <a:off x="7604679"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9"/>
            <p:cNvSpPr/>
            <p:nvPr/>
          </p:nvSpPr>
          <p:spPr>
            <a:xfrm>
              <a:off x="7605254"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9"/>
            <p:cNvSpPr/>
            <p:nvPr/>
          </p:nvSpPr>
          <p:spPr>
            <a:xfrm>
              <a:off x="7931104"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9"/>
            <p:cNvSpPr/>
            <p:nvPr/>
          </p:nvSpPr>
          <p:spPr>
            <a:xfrm>
              <a:off x="7931104"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9"/>
            <p:cNvSpPr/>
            <p:nvPr/>
          </p:nvSpPr>
          <p:spPr>
            <a:xfrm>
              <a:off x="7931104"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9"/>
            <p:cNvSpPr/>
            <p:nvPr/>
          </p:nvSpPr>
          <p:spPr>
            <a:xfrm>
              <a:off x="7931104"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9"/>
            <p:cNvSpPr/>
            <p:nvPr/>
          </p:nvSpPr>
          <p:spPr>
            <a:xfrm>
              <a:off x="7931104"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9"/>
            <p:cNvSpPr/>
            <p:nvPr/>
          </p:nvSpPr>
          <p:spPr>
            <a:xfrm>
              <a:off x="7800429"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9"/>
            <p:cNvSpPr/>
            <p:nvPr/>
          </p:nvSpPr>
          <p:spPr>
            <a:xfrm>
              <a:off x="7816404"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9"/>
            <p:cNvSpPr/>
            <p:nvPr/>
          </p:nvSpPr>
          <p:spPr>
            <a:xfrm>
              <a:off x="7839229"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9"/>
            <p:cNvSpPr/>
            <p:nvPr/>
          </p:nvSpPr>
          <p:spPr>
            <a:xfrm>
              <a:off x="8648379"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9"/>
            <p:cNvSpPr/>
            <p:nvPr/>
          </p:nvSpPr>
          <p:spPr>
            <a:xfrm>
              <a:off x="8649529"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9"/>
            <p:cNvSpPr/>
            <p:nvPr/>
          </p:nvSpPr>
          <p:spPr>
            <a:xfrm>
              <a:off x="6768133"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9"/>
            <p:cNvSpPr/>
            <p:nvPr/>
          </p:nvSpPr>
          <p:spPr>
            <a:xfrm>
              <a:off x="7804404"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9"/>
            <p:cNvSpPr/>
            <p:nvPr/>
          </p:nvSpPr>
          <p:spPr>
            <a:xfrm>
              <a:off x="6764708"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9"/>
            <p:cNvSpPr/>
            <p:nvPr/>
          </p:nvSpPr>
          <p:spPr>
            <a:xfrm>
              <a:off x="7800979"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9"/>
            <p:cNvSpPr/>
            <p:nvPr/>
          </p:nvSpPr>
          <p:spPr>
            <a:xfrm>
              <a:off x="7604679"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9"/>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9"/>
            <p:cNvSpPr/>
            <p:nvPr/>
          </p:nvSpPr>
          <p:spPr>
            <a:xfrm>
              <a:off x="6633458" y="507767"/>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000000">
                <a:alpha val="95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9"/>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9"/>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9"/>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9"/>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9"/>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9"/>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9"/>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9"/>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9"/>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9"/>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9"/>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9"/>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9"/>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9"/>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9"/>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9"/>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9"/>
            <p:cNvSpPr/>
            <p:nvPr/>
          </p:nvSpPr>
          <p:spPr>
            <a:xfrm>
              <a:off x="6633458"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9"/>
            <p:cNvSpPr/>
            <p:nvPr/>
          </p:nvSpPr>
          <p:spPr>
            <a:xfrm>
              <a:off x="7669754"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9"/>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9"/>
            <p:cNvSpPr/>
            <p:nvPr/>
          </p:nvSpPr>
          <p:spPr>
            <a:xfrm>
              <a:off x="6677408"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9"/>
            <p:cNvSpPr/>
            <p:nvPr/>
          </p:nvSpPr>
          <p:spPr>
            <a:xfrm>
              <a:off x="6894808"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9"/>
            <p:cNvSpPr/>
            <p:nvPr/>
          </p:nvSpPr>
          <p:spPr>
            <a:xfrm>
              <a:off x="6981558"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9"/>
            <p:cNvSpPr/>
            <p:nvPr/>
          </p:nvSpPr>
          <p:spPr>
            <a:xfrm>
              <a:off x="6701933"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9"/>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9"/>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9"/>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9"/>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9"/>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9"/>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9"/>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9"/>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9"/>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9"/>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9"/>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9"/>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9"/>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9"/>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9"/>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9"/>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9"/>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9"/>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9"/>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9"/>
            <p:cNvSpPr/>
            <p:nvPr/>
          </p:nvSpPr>
          <p:spPr>
            <a:xfrm>
              <a:off x="7713104"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9"/>
            <p:cNvSpPr/>
            <p:nvPr/>
          </p:nvSpPr>
          <p:spPr>
            <a:xfrm>
              <a:off x="7931104"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9"/>
            <p:cNvSpPr/>
            <p:nvPr/>
          </p:nvSpPr>
          <p:spPr>
            <a:xfrm>
              <a:off x="8017829"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9"/>
            <p:cNvSpPr/>
            <p:nvPr/>
          </p:nvSpPr>
          <p:spPr>
            <a:xfrm>
              <a:off x="7738229"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9"/>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9"/>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9"/>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9"/>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9"/>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9"/>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9"/>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9"/>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9"/>
            <p:cNvSpPr/>
            <p:nvPr/>
          </p:nvSpPr>
          <p:spPr>
            <a:xfrm>
              <a:off x="8648379"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9"/>
            <p:cNvSpPr/>
            <p:nvPr/>
          </p:nvSpPr>
          <p:spPr>
            <a:xfrm>
              <a:off x="6894533"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9"/>
            <p:cNvSpPr/>
            <p:nvPr/>
          </p:nvSpPr>
          <p:spPr>
            <a:xfrm>
              <a:off x="6894533"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9"/>
            <p:cNvSpPr/>
            <p:nvPr/>
          </p:nvSpPr>
          <p:spPr>
            <a:xfrm>
              <a:off x="7930817"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9"/>
            <p:cNvSpPr/>
            <p:nvPr/>
          </p:nvSpPr>
          <p:spPr>
            <a:xfrm>
              <a:off x="7930817"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9"/>
            <p:cNvSpPr/>
            <p:nvPr/>
          </p:nvSpPr>
          <p:spPr>
            <a:xfrm>
              <a:off x="6894533"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9"/>
            <p:cNvSpPr/>
            <p:nvPr/>
          </p:nvSpPr>
          <p:spPr>
            <a:xfrm>
              <a:off x="6894533"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9"/>
            <p:cNvSpPr/>
            <p:nvPr/>
          </p:nvSpPr>
          <p:spPr>
            <a:xfrm>
              <a:off x="6894533"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9"/>
            <p:cNvSpPr/>
            <p:nvPr/>
          </p:nvSpPr>
          <p:spPr>
            <a:xfrm>
              <a:off x="6677408"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9" name="Google Shape;1259;p9"/>
            <p:cNvGrpSpPr/>
            <p:nvPr/>
          </p:nvGrpSpPr>
          <p:grpSpPr>
            <a:xfrm>
              <a:off x="6764433" y="3659363"/>
              <a:ext cx="86750" cy="325875"/>
              <a:chOff x="5752400" y="3659363"/>
              <a:chExt cx="86750" cy="325875"/>
            </a:xfrm>
          </p:grpSpPr>
          <p:sp>
            <p:nvSpPr>
              <p:cNvPr id="1260" name="Google Shape;1260;p9"/>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9"/>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9"/>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9"/>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9"/>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65" name="Google Shape;1265;p9"/>
            <p:cNvSpPr/>
            <p:nvPr/>
          </p:nvSpPr>
          <p:spPr>
            <a:xfrm>
              <a:off x="7941354"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9"/>
            <p:cNvSpPr/>
            <p:nvPr/>
          </p:nvSpPr>
          <p:spPr>
            <a:xfrm>
              <a:off x="7941354"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9"/>
            <p:cNvSpPr/>
            <p:nvPr/>
          </p:nvSpPr>
          <p:spPr>
            <a:xfrm>
              <a:off x="7941354"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9"/>
            <p:cNvSpPr/>
            <p:nvPr/>
          </p:nvSpPr>
          <p:spPr>
            <a:xfrm>
              <a:off x="7713104"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69" name="Google Shape;1269;p9"/>
            <p:cNvGrpSpPr/>
            <p:nvPr/>
          </p:nvGrpSpPr>
          <p:grpSpPr>
            <a:xfrm>
              <a:off x="7811254" y="3659363"/>
              <a:ext cx="86750" cy="325875"/>
              <a:chOff x="5752400" y="3659363"/>
              <a:chExt cx="86750" cy="325875"/>
            </a:xfrm>
          </p:grpSpPr>
          <p:sp>
            <p:nvSpPr>
              <p:cNvPr id="1270" name="Google Shape;1270;p9"/>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9"/>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9"/>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9"/>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9"/>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5" name="Google Shape;1275;p9"/>
            <p:cNvSpPr/>
            <p:nvPr/>
          </p:nvSpPr>
          <p:spPr>
            <a:xfrm>
              <a:off x="76044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9"/>
            <p:cNvSpPr/>
            <p:nvPr/>
          </p:nvSpPr>
          <p:spPr>
            <a:xfrm>
              <a:off x="76055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9"/>
            <p:cNvSpPr/>
            <p:nvPr/>
          </p:nvSpPr>
          <p:spPr>
            <a:xfrm>
              <a:off x="76044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9"/>
            <p:cNvSpPr/>
            <p:nvPr/>
          </p:nvSpPr>
          <p:spPr>
            <a:xfrm>
              <a:off x="8649504"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9"/>
            <p:cNvSpPr/>
            <p:nvPr/>
          </p:nvSpPr>
          <p:spPr>
            <a:xfrm>
              <a:off x="7604679"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9"/>
            <p:cNvSpPr/>
            <p:nvPr/>
          </p:nvSpPr>
          <p:spPr>
            <a:xfrm>
              <a:off x="7602979"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9"/>
            <p:cNvSpPr/>
            <p:nvPr/>
          </p:nvSpPr>
          <p:spPr>
            <a:xfrm>
              <a:off x="7604679"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9"/>
            <p:cNvSpPr/>
            <p:nvPr/>
          </p:nvSpPr>
          <p:spPr>
            <a:xfrm>
              <a:off x="8650654"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9"/>
            <p:cNvSpPr/>
            <p:nvPr/>
          </p:nvSpPr>
          <p:spPr>
            <a:xfrm>
              <a:off x="8649504"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9"/>
            <p:cNvSpPr/>
            <p:nvPr/>
          </p:nvSpPr>
          <p:spPr>
            <a:xfrm>
              <a:off x="8648379"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9"/>
            <p:cNvSpPr/>
            <p:nvPr/>
          </p:nvSpPr>
          <p:spPr>
            <a:xfrm>
              <a:off x="8647229"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9"/>
            <p:cNvSpPr/>
            <p:nvPr/>
          </p:nvSpPr>
          <p:spPr>
            <a:xfrm>
              <a:off x="8648954"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7" name="Google Shape;1287;p9"/>
            <p:cNvGrpSpPr/>
            <p:nvPr/>
          </p:nvGrpSpPr>
          <p:grpSpPr>
            <a:xfrm>
              <a:off x="6633454" y="410400"/>
              <a:ext cx="3254333" cy="4759850"/>
              <a:chOff x="5992450" y="411175"/>
              <a:chExt cx="3254333" cy="4759850"/>
            </a:xfrm>
          </p:grpSpPr>
          <p:sp>
            <p:nvSpPr>
              <p:cNvPr id="1288" name="Google Shape;1288;p9"/>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9"/>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 name="Google Shape;1290;p9"/>
            <p:cNvGrpSpPr/>
            <p:nvPr/>
          </p:nvGrpSpPr>
          <p:grpSpPr>
            <a:xfrm>
              <a:off x="7746175" y="539650"/>
              <a:ext cx="714450" cy="1909450"/>
              <a:chOff x="7077300" y="531650"/>
              <a:chExt cx="714450" cy="1909450"/>
            </a:xfrm>
          </p:grpSpPr>
          <p:sp>
            <p:nvSpPr>
              <p:cNvPr id="1291" name="Google Shape;1291;p9"/>
              <p:cNvSpPr/>
              <p:nvPr/>
            </p:nvSpPr>
            <p:spPr>
              <a:xfrm>
                <a:off x="7269600" y="874675"/>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5"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9"/>
              <p:cNvSpPr/>
              <p:nvPr/>
            </p:nvSpPr>
            <p:spPr>
              <a:xfrm>
                <a:off x="7269600" y="983675"/>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5"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9"/>
              <p:cNvSpPr/>
              <p:nvPr/>
            </p:nvSpPr>
            <p:spPr>
              <a:xfrm>
                <a:off x="7269600" y="1092100"/>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5"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9"/>
              <p:cNvSpPr/>
              <p:nvPr/>
            </p:nvSpPr>
            <p:spPr>
              <a:xfrm>
                <a:off x="7269600" y="2136350"/>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5"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9"/>
              <p:cNvSpPr/>
              <p:nvPr/>
            </p:nvSpPr>
            <p:spPr>
              <a:xfrm>
                <a:off x="7269600" y="2245325"/>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5"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9"/>
              <p:cNvSpPr/>
              <p:nvPr/>
            </p:nvSpPr>
            <p:spPr>
              <a:xfrm>
                <a:off x="7269600" y="2353750"/>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5"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9"/>
              <p:cNvSpPr/>
              <p:nvPr/>
            </p:nvSpPr>
            <p:spPr>
              <a:xfrm>
                <a:off x="7356350" y="592225"/>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10" y="3470"/>
                      <a:pt x="13924" y="3356"/>
                      <a:pt x="13924" y="3196"/>
                    </a:cubicBezTo>
                    <a:lnTo>
                      <a:pt x="13924" y="274"/>
                    </a:lnTo>
                    <a:cubicBezTo>
                      <a:pt x="13924" y="114"/>
                      <a:pt x="13810" y="0"/>
                      <a:pt x="136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9"/>
              <p:cNvSpPr/>
              <p:nvPr/>
            </p:nvSpPr>
            <p:spPr>
              <a:xfrm>
                <a:off x="7138925" y="1527475"/>
                <a:ext cx="87350" cy="325875"/>
              </a:xfrm>
              <a:custGeom>
                <a:avLst/>
                <a:gdLst/>
                <a:ahLst/>
                <a:cxnLst/>
                <a:rect l="l" t="t" r="r" b="b"/>
                <a:pathLst>
                  <a:path w="3494" h="13035" extrusionOk="0">
                    <a:moveTo>
                      <a:pt x="343" y="1"/>
                    </a:moveTo>
                    <a:cubicBezTo>
                      <a:pt x="161" y="1"/>
                      <a:pt x="1" y="138"/>
                      <a:pt x="24" y="343"/>
                    </a:cubicBezTo>
                    <a:lnTo>
                      <a:pt x="206" y="12714"/>
                    </a:lnTo>
                    <a:cubicBezTo>
                      <a:pt x="206" y="12897"/>
                      <a:pt x="366" y="13034"/>
                      <a:pt x="549" y="13034"/>
                    </a:cubicBezTo>
                    <a:lnTo>
                      <a:pt x="2945" y="13034"/>
                    </a:lnTo>
                    <a:cubicBezTo>
                      <a:pt x="3128" y="13034"/>
                      <a:pt x="3288" y="12897"/>
                      <a:pt x="3288" y="12714"/>
                    </a:cubicBezTo>
                    <a:lnTo>
                      <a:pt x="3493"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9"/>
              <p:cNvSpPr/>
              <p:nvPr/>
            </p:nvSpPr>
            <p:spPr>
              <a:xfrm>
                <a:off x="7142925" y="1691825"/>
                <a:ext cx="80475" cy="161525"/>
              </a:xfrm>
              <a:custGeom>
                <a:avLst/>
                <a:gdLst/>
                <a:ahLst/>
                <a:cxnLst/>
                <a:rect l="l" t="t" r="r" b="b"/>
                <a:pathLst>
                  <a:path w="3219" h="6461" extrusionOk="0">
                    <a:moveTo>
                      <a:pt x="3219" y="0"/>
                    </a:moveTo>
                    <a:lnTo>
                      <a:pt x="3219" y="0"/>
                    </a:lnTo>
                    <a:cubicBezTo>
                      <a:pt x="2740" y="1073"/>
                      <a:pt x="2352" y="2260"/>
                      <a:pt x="1507" y="3105"/>
                    </a:cubicBezTo>
                    <a:cubicBezTo>
                      <a:pt x="1186" y="3426"/>
                      <a:pt x="824" y="3604"/>
                      <a:pt x="483" y="3604"/>
                    </a:cubicBezTo>
                    <a:cubicBezTo>
                      <a:pt x="314" y="3604"/>
                      <a:pt x="151" y="3560"/>
                      <a:pt x="1" y="3470"/>
                    </a:cubicBezTo>
                    <a:lnTo>
                      <a:pt x="1"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9"/>
              <p:cNvSpPr/>
              <p:nvPr/>
            </p:nvSpPr>
            <p:spPr>
              <a:xfrm>
                <a:off x="7155475" y="1543450"/>
                <a:ext cx="54250" cy="54250"/>
              </a:xfrm>
              <a:custGeom>
                <a:avLst/>
                <a:gdLst/>
                <a:ahLst/>
                <a:cxnLst/>
                <a:rect l="l" t="t" r="r" b="b"/>
                <a:pathLst>
                  <a:path w="2170" h="2170" extrusionOk="0">
                    <a:moveTo>
                      <a:pt x="1074" y="1"/>
                    </a:moveTo>
                    <a:cubicBezTo>
                      <a:pt x="480" y="1"/>
                      <a:pt x="1" y="480"/>
                      <a:pt x="1" y="1097"/>
                    </a:cubicBezTo>
                    <a:cubicBezTo>
                      <a:pt x="1" y="1690"/>
                      <a:pt x="480" y="2169"/>
                      <a:pt x="1074" y="2169"/>
                    </a:cubicBezTo>
                    <a:cubicBezTo>
                      <a:pt x="1690" y="2169"/>
                      <a:pt x="2169" y="1690"/>
                      <a:pt x="2169" y="1097"/>
                    </a:cubicBezTo>
                    <a:cubicBezTo>
                      <a:pt x="2169" y="480"/>
                      <a:pt x="1690" y="1"/>
                      <a:pt x="1074" y="1"/>
                    </a:cubicBezTo>
                    <a:close/>
                  </a:path>
                </a:pathLst>
              </a:custGeom>
              <a:solidFill>
                <a:srgbClr val="868D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9"/>
              <p:cNvSpPr/>
              <p:nvPr/>
            </p:nvSpPr>
            <p:spPr>
              <a:xfrm>
                <a:off x="7178300" y="1550875"/>
                <a:ext cx="8600" cy="39400"/>
              </a:xfrm>
              <a:custGeom>
                <a:avLst/>
                <a:gdLst/>
                <a:ahLst/>
                <a:cxnLst/>
                <a:rect l="l" t="t" r="r" b="b"/>
                <a:pathLst>
                  <a:path w="344" h="1576" extrusionOk="0">
                    <a:moveTo>
                      <a:pt x="138" y="1"/>
                    </a:moveTo>
                    <a:cubicBezTo>
                      <a:pt x="69" y="1"/>
                      <a:pt x="1" y="69"/>
                      <a:pt x="1" y="160"/>
                    </a:cubicBezTo>
                    <a:lnTo>
                      <a:pt x="1" y="1439"/>
                    </a:lnTo>
                    <a:cubicBezTo>
                      <a:pt x="1" y="1507"/>
                      <a:pt x="69"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9"/>
              <p:cNvSpPr/>
              <p:nvPr/>
            </p:nvSpPr>
            <p:spPr>
              <a:xfrm>
                <a:off x="7139500" y="1641425"/>
                <a:ext cx="59750" cy="106750"/>
              </a:xfrm>
              <a:custGeom>
                <a:avLst/>
                <a:gdLst/>
                <a:ahLst/>
                <a:cxnLst/>
                <a:rect l="l" t="t" r="r" b="b"/>
                <a:pathLst>
                  <a:path w="2390" h="4270" extrusionOk="0">
                    <a:moveTo>
                      <a:pt x="1178" y="1"/>
                    </a:moveTo>
                    <a:cubicBezTo>
                      <a:pt x="707" y="1"/>
                      <a:pt x="248" y="252"/>
                      <a:pt x="138" y="807"/>
                    </a:cubicBezTo>
                    <a:cubicBezTo>
                      <a:pt x="1" y="1446"/>
                      <a:pt x="138" y="2085"/>
                      <a:pt x="183" y="2724"/>
                    </a:cubicBezTo>
                    <a:cubicBezTo>
                      <a:pt x="229" y="3272"/>
                      <a:pt x="206" y="3774"/>
                      <a:pt x="640" y="4162"/>
                    </a:cubicBezTo>
                    <a:cubicBezTo>
                      <a:pt x="711" y="4233"/>
                      <a:pt x="800" y="4269"/>
                      <a:pt x="891" y="4269"/>
                    </a:cubicBezTo>
                    <a:cubicBezTo>
                      <a:pt x="945" y="4269"/>
                      <a:pt x="999" y="4256"/>
                      <a:pt x="1051" y="4231"/>
                    </a:cubicBezTo>
                    <a:cubicBezTo>
                      <a:pt x="1553" y="3934"/>
                      <a:pt x="1644" y="3477"/>
                      <a:pt x="1827" y="2952"/>
                    </a:cubicBezTo>
                    <a:cubicBezTo>
                      <a:pt x="2055" y="2336"/>
                      <a:pt x="2329" y="1743"/>
                      <a:pt x="2352" y="1103"/>
                    </a:cubicBezTo>
                    <a:cubicBezTo>
                      <a:pt x="2390" y="403"/>
                      <a:pt x="1774" y="1"/>
                      <a:pt x="11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9"/>
              <p:cNvSpPr/>
              <p:nvPr/>
            </p:nvSpPr>
            <p:spPr>
              <a:xfrm>
                <a:off x="7077300" y="531650"/>
                <a:ext cx="69650" cy="312950"/>
              </a:xfrm>
              <a:custGeom>
                <a:avLst/>
                <a:gdLst/>
                <a:ahLst/>
                <a:cxnLst/>
                <a:rect l="l" t="t" r="r" b="b"/>
                <a:pathLst>
                  <a:path w="2786" h="12518" extrusionOk="0">
                    <a:moveTo>
                      <a:pt x="1532" y="1"/>
                    </a:moveTo>
                    <a:cubicBezTo>
                      <a:pt x="903" y="1"/>
                      <a:pt x="263" y="395"/>
                      <a:pt x="252" y="1191"/>
                    </a:cubicBezTo>
                    <a:cubicBezTo>
                      <a:pt x="252" y="3245"/>
                      <a:pt x="229" y="5276"/>
                      <a:pt x="206" y="7331"/>
                    </a:cubicBezTo>
                    <a:cubicBezTo>
                      <a:pt x="206" y="8997"/>
                      <a:pt x="1" y="10709"/>
                      <a:pt x="708" y="12261"/>
                    </a:cubicBezTo>
                    <a:cubicBezTo>
                      <a:pt x="785" y="12437"/>
                      <a:pt x="959" y="12518"/>
                      <a:pt x="1138" y="12518"/>
                    </a:cubicBezTo>
                    <a:cubicBezTo>
                      <a:pt x="1329" y="12518"/>
                      <a:pt x="1527" y="12426"/>
                      <a:pt x="1621" y="12261"/>
                    </a:cubicBezTo>
                    <a:cubicBezTo>
                      <a:pt x="2420" y="10777"/>
                      <a:pt x="2306" y="8997"/>
                      <a:pt x="2397" y="7331"/>
                    </a:cubicBezTo>
                    <a:cubicBezTo>
                      <a:pt x="2511" y="5276"/>
                      <a:pt x="2626" y="3245"/>
                      <a:pt x="2740" y="1191"/>
                    </a:cubicBezTo>
                    <a:cubicBezTo>
                      <a:pt x="2786" y="400"/>
                      <a:pt x="2165" y="1"/>
                      <a:pt x="1532"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4" name="Google Shape;1304;p9"/>
            <p:cNvSpPr/>
            <p:nvPr/>
          </p:nvSpPr>
          <p:spPr>
            <a:xfrm>
              <a:off x="6633450" y="404475"/>
              <a:ext cx="1044275" cy="2175275"/>
            </a:xfrm>
            <a:custGeom>
              <a:avLst/>
              <a:gdLst/>
              <a:ahLst/>
              <a:cxnLst/>
              <a:rect l="l" t="t" r="r" b="b"/>
              <a:pathLst>
                <a:path w="41771" h="87011" extrusionOk="0">
                  <a:moveTo>
                    <a:pt x="0" y="1"/>
                  </a:moveTo>
                  <a:lnTo>
                    <a:pt x="0"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9"/>
            <p:cNvSpPr/>
            <p:nvPr/>
          </p:nvSpPr>
          <p:spPr>
            <a:xfrm>
              <a:off x="6672825" y="447850"/>
              <a:ext cx="956975" cy="2087975"/>
            </a:xfrm>
            <a:custGeom>
              <a:avLst/>
              <a:gdLst/>
              <a:ahLst/>
              <a:cxnLst/>
              <a:rect l="l" t="t" r="r" b="b"/>
              <a:pathLst>
                <a:path w="38279" h="83519" extrusionOk="0">
                  <a:moveTo>
                    <a:pt x="274" y="1"/>
                  </a:moveTo>
                  <a:cubicBezTo>
                    <a:pt x="137" y="1"/>
                    <a:pt x="0" y="115"/>
                    <a:pt x="0" y="275"/>
                  </a:cubicBezTo>
                  <a:lnTo>
                    <a:pt x="0" y="83244"/>
                  </a:lnTo>
                  <a:cubicBezTo>
                    <a:pt x="0" y="83404"/>
                    <a:pt x="137" y="83518"/>
                    <a:pt x="274" y="83518"/>
                  </a:cubicBezTo>
                  <a:lnTo>
                    <a:pt x="38004" y="83518"/>
                  </a:lnTo>
                  <a:cubicBezTo>
                    <a:pt x="38164" y="83518"/>
                    <a:pt x="38278" y="83404"/>
                    <a:pt x="38278" y="83244"/>
                  </a:cubicBezTo>
                  <a:lnTo>
                    <a:pt x="38278" y="275"/>
                  </a:lnTo>
                  <a:cubicBezTo>
                    <a:pt x="38278" y="115"/>
                    <a:pt x="38164" y="1"/>
                    <a:pt x="380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6" name="Google Shape;1306;p9"/>
            <p:cNvGrpSpPr/>
            <p:nvPr/>
          </p:nvGrpSpPr>
          <p:grpSpPr>
            <a:xfrm>
              <a:off x="7106500" y="730900"/>
              <a:ext cx="330425" cy="739550"/>
              <a:chOff x="7623400" y="722900"/>
              <a:chExt cx="330425" cy="739550"/>
            </a:xfrm>
          </p:grpSpPr>
          <p:sp>
            <p:nvSpPr>
              <p:cNvPr id="1307" name="Google Shape;1307;p9"/>
              <p:cNvSpPr/>
              <p:nvPr/>
            </p:nvSpPr>
            <p:spPr>
              <a:xfrm>
                <a:off x="7648500" y="722900"/>
                <a:ext cx="89625" cy="111850"/>
              </a:xfrm>
              <a:custGeom>
                <a:avLst/>
                <a:gdLst/>
                <a:ahLst/>
                <a:cxnLst/>
                <a:rect l="l" t="t" r="r" b="b"/>
                <a:pathLst>
                  <a:path w="3585" h="4474" extrusionOk="0">
                    <a:moveTo>
                      <a:pt x="0" y="0"/>
                    </a:moveTo>
                    <a:lnTo>
                      <a:pt x="1781" y="4474"/>
                    </a:lnTo>
                    <a:lnTo>
                      <a:pt x="3584" y="4474"/>
                    </a:lnTo>
                    <a:lnTo>
                      <a:pt x="1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9"/>
              <p:cNvSpPr/>
              <p:nvPr/>
            </p:nvSpPr>
            <p:spPr>
              <a:xfrm>
                <a:off x="7639950" y="902075"/>
                <a:ext cx="313875" cy="560375"/>
              </a:xfrm>
              <a:custGeom>
                <a:avLst/>
                <a:gdLst/>
                <a:ahLst/>
                <a:cxnLst/>
                <a:rect l="l" t="t" r="r" b="b"/>
                <a:pathLst>
                  <a:path w="12555" h="22415" extrusionOk="0">
                    <a:moveTo>
                      <a:pt x="1735" y="0"/>
                    </a:moveTo>
                    <a:lnTo>
                      <a:pt x="1119" y="685"/>
                    </a:lnTo>
                    <a:cubicBezTo>
                      <a:pt x="411" y="1507"/>
                      <a:pt x="0" y="2579"/>
                      <a:pt x="0" y="3652"/>
                    </a:cubicBezTo>
                    <a:lnTo>
                      <a:pt x="0" y="19698"/>
                    </a:lnTo>
                    <a:cubicBezTo>
                      <a:pt x="0" y="20725"/>
                      <a:pt x="708" y="21616"/>
                      <a:pt x="1712" y="21867"/>
                    </a:cubicBezTo>
                    <a:cubicBezTo>
                      <a:pt x="2785" y="22141"/>
                      <a:pt x="4314" y="22415"/>
                      <a:pt x="6277" y="22415"/>
                    </a:cubicBezTo>
                    <a:cubicBezTo>
                      <a:pt x="8240" y="22415"/>
                      <a:pt x="9792" y="22141"/>
                      <a:pt x="10865" y="21867"/>
                    </a:cubicBezTo>
                    <a:cubicBezTo>
                      <a:pt x="11846" y="21616"/>
                      <a:pt x="12554" y="20725"/>
                      <a:pt x="12554" y="19698"/>
                    </a:cubicBezTo>
                    <a:lnTo>
                      <a:pt x="12554" y="3652"/>
                    </a:lnTo>
                    <a:cubicBezTo>
                      <a:pt x="12554" y="2579"/>
                      <a:pt x="12166" y="1507"/>
                      <a:pt x="11458" y="685"/>
                    </a:cubicBezTo>
                    <a:lnTo>
                      <a:pt x="1084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9"/>
              <p:cNvSpPr/>
              <p:nvPr/>
            </p:nvSpPr>
            <p:spPr>
              <a:xfrm>
                <a:off x="7652500" y="1099500"/>
                <a:ext cx="289325" cy="350400"/>
              </a:xfrm>
              <a:custGeom>
                <a:avLst/>
                <a:gdLst/>
                <a:ahLst/>
                <a:cxnLst/>
                <a:rect l="l" t="t" r="r" b="b"/>
                <a:pathLst>
                  <a:path w="11573" h="14016" extrusionOk="0">
                    <a:moveTo>
                      <a:pt x="11573" y="1"/>
                    </a:moveTo>
                    <a:cubicBezTo>
                      <a:pt x="10774" y="92"/>
                      <a:pt x="9998" y="183"/>
                      <a:pt x="9222" y="275"/>
                    </a:cubicBezTo>
                    <a:cubicBezTo>
                      <a:pt x="7749" y="429"/>
                      <a:pt x="6290" y="429"/>
                      <a:pt x="4824" y="429"/>
                    </a:cubicBezTo>
                    <a:lnTo>
                      <a:pt x="4824" y="429"/>
                    </a:lnTo>
                    <a:cubicBezTo>
                      <a:pt x="4336" y="429"/>
                      <a:pt x="3846" y="429"/>
                      <a:pt x="3356" y="434"/>
                    </a:cubicBezTo>
                    <a:cubicBezTo>
                      <a:pt x="2328" y="434"/>
                      <a:pt x="1301" y="457"/>
                      <a:pt x="274" y="617"/>
                    </a:cubicBezTo>
                    <a:cubicBezTo>
                      <a:pt x="183" y="617"/>
                      <a:pt x="92" y="640"/>
                      <a:pt x="0" y="663"/>
                    </a:cubicBezTo>
                    <a:lnTo>
                      <a:pt x="0" y="11801"/>
                    </a:lnTo>
                    <a:cubicBezTo>
                      <a:pt x="0" y="12600"/>
                      <a:pt x="548" y="13308"/>
                      <a:pt x="1324" y="13490"/>
                    </a:cubicBezTo>
                    <a:cubicBezTo>
                      <a:pt x="2260" y="13741"/>
                      <a:pt x="3812" y="14015"/>
                      <a:pt x="5775" y="14015"/>
                    </a:cubicBezTo>
                    <a:cubicBezTo>
                      <a:pt x="7761" y="14015"/>
                      <a:pt x="9290" y="13741"/>
                      <a:pt x="10226" y="13490"/>
                    </a:cubicBezTo>
                    <a:cubicBezTo>
                      <a:pt x="11025" y="13308"/>
                      <a:pt x="11573" y="12600"/>
                      <a:pt x="11573" y="11801"/>
                    </a:cubicBezTo>
                    <a:lnTo>
                      <a:pt x="1157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9"/>
              <p:cNvSpPr/>
              <p:nvPr/>
            </p:nvSpPr>
            <p:spPr>
              <a:xfrm>
                <a:off x="7640500" y="769050"/>
                <a:ext cx="313225" cy="133050"/>
              </a:xfrm>
              <a:custGeom>
                <a:avLst/>
                <a:gdLst/>
                <a:ahLst/>
                <a:cxnLst/>
                <a:rect l="l" t="t" r="r" b="b"/>
                <a:pathLst>
                  <a:path w="12529" h="5322" extrusionOk="0">
                    <a:moveTo>
                      <a:pt x="12201" y="1"/>
                    </a:moveTo>
                    <a:cubicBezTo>
                      <a:pt x="12190" y="1"/>
                      <a:pt x="12179" y="2"/>
                      <a:pt x="12167" y="3"/>
                    </a:cubicBezTo>
                    <a:lnTo>
                      <a:pt x="298" y="1669"/>
                    </a:lnTo>
                    <a:cubicBezTo>
                      <a:pt x="115" y="1692"/>
                      <a:pt x="1" y="1897"/>
                      <a:pt x="92" y="2080"/>
                    </a:cubicBezTo>
                    <a:lnTo>
                      <a:pt x="1713" y="5321"/>
                    </a:lnTo>
                    <a:lnTo>
                      <a:pt x="10820" y="5321"/>
                    </a:lnTo>
                    <a:lnTo>
                      <a:pt x="12464" y="368"/>
                    </a:lnTo>
                    <a:cubicBezTo>
                      <a:pt x="12528" y="174"/>
                      <a:pt x="12390" y="1"/>
                      <a:pt x="122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9"/>
              <p:cNvSpPr/>
              <p:nvPr/>
            </p:nvSpPr>
            <p:spPr>
              <a:xfrm>
                <a:off x="7680450" y="769050"/>
                <a:ext cx="273275" cy="133050"/>
              </a:xfrm>
              <a:custGeom>
                <a:avLst/>
                <a:gdLst/>
                <a:ahLst/>
                <a:cxnLst/>
                <a:rect l="l" t="t" r="r" b="b"/>
                <a:pathLst>
                  <a:path w="10931" h="5322" extrusionOk="0">
                    <a:moveTo>
                      <a:pt x="10603" y="1"/>
                    </a:moveTo>
                    <a:cubicBezTo>
                      <a:pt x="10592" y="1"/>
                      <a:pt x="10581" y="2"/>
                      <a:pt x="10569" y="3"/>
                    </a:cubicBezTo>
                    <a:lnTo>
                      <a:pt x="8674" y="277"/>
                    </a:lnTo>
                    <a:cubicBezTo>
                      <a:pt x="8218" y="916"/>
                      <a:pt x="7716" y="1532"/>
                      <a:pt x="7122" y="2080"/>
                    </a:cubicBezTo>
                    <a:cubicBezTo>
                      <a:pt x="6027" y="3084"/>
                      <a:pt x="4680" y="3860"/>
                      <a:pt x="3265" y="4317"/>
                    </a:cubicBezTo>
                    <a:cubicBezTo>
                      <a:pt x="2215" y="4682"/>
                      <a:pt x="1096" y="4865"/>
                      <a:pt x="1" y="5093"/>
                    </a:cubicBezTo>
                    <a:lnTo>
                      <a:pt x="115" y="5321"/>
                    </a:lnTo>
                    <a:lnTo>
                      <a:pt x="9222" y="5321"/>
                    </a:lnTo>
                    <a:lnTo>
                      <a:pt x="10866" y="368"/>
                    </a:lnTo>
                    <a:cubicBezTo>
                      <a:pt x="10930" y="174"/>
                      <a:pt x="10792" y="1"/>
                      <a:pt x="10603"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9"/>
              <p:cNvSpPr/>
              <p:nvPr/>
            </p:nvSpPr>
            <p:spPr>
              <a:xfrm>
                <a:off x="7639950" y="930025"/>
                <a:ext cx="313875" cy="532425"/>
              </a:xfrm>
              <a:custGeom>
                <a:avLst/>
                <a:gdLst/>
                <a:ahLst/>
                <a:cxnLst/>
                <a:rect l="l" t="t" r="r" b="b"/>
                <a:pathLst>
                  <a:path w="12555" h="21297" extrusionOk="0">
                    <a:moveTo>
                      <a:pt x="11778" y="1"/>
                    </a:moveTo>
                    <a:lnTo>
                      <a:pt x="11778" y="1"/>
                    </a:lnTo>
                    <a:cubicBezTo>
                      <a:pt x="12280" y="2580"/>
                      <a:pt x="11892" y="5387"/>
                      <a:pt x="11367" y="7898"/>
                    </a:cubicBezTo>
                    <a:cubicBezTo>
                      <a:pt x="10723" y="10956"/>
                      <a:pt x="9175" y="17330"/>
                      <a:pt x="5301" y="17330"/>
                    </a:cubicBezTo>
                    <a:cubicBezTo>
                      <a:pt x="4779" y="17330"/>
                      <a:pt x="4216" y="17214"/>
                      <a:pt x="3607" y="16960"/>
                    </a:cubicBezTo>
                    <a:cubicBezTo>
                      <a:pt x="1940" y="16275"/>
                      <a:pt x="776" y="14769"/>
                      <a:pt x="0" y="13148"/>
                    </a:cubicBezTo>
                    <a:lnTo>
                      <a:pt x="0" y="18580"/>
                    </a:lnTo>
                    <a:cubicBezTo>
                      <a:pt x="0" y="19607"/>
                      <a:pt x="708" y="20498"/>
                      <a:pt x="1712" y="20749"/>
                    </a:cubicBezTo>
                    <a:cubicBezTo>
                      <a:pt x="2785" y="21023"/>
                      <a:pt x="4314" y="21297"/>
                      <a:pt x="6277" y="21297"/>
                    </a:cubicBezTo>
                    <a:cubicBezTo>
                      <a:pt x="8240" y="21297"/>
                      <a:pt x="9792" y="21023"/>
                      <a:pt x="10865" y="20749"/>
                    </a:cubicBezTo>
                    <a:cubicBezTo>
                      <a:pt x="11846" y="20498"/>
                      <a:pt x="12554" y="19607"/>
                      <a:pt x="12554" y="18580"/>
                    </a:cubicBezTo>
                    <a:lnTo>
                      <a:pt x="12554" y="2534"/>
                    </a:lnTo>
                    <a:cubicBezTo>
                      <a:pt x="12554" y="1621"/>
                      <a:pt x="12280" y="754"/>
                      <a:pt x="11778"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9"/>
              <p:cNvSpPr/>
              <p:nvPr/>
            </p:nvSpPr>
            <p:spPr>
              <a:xfrm>
                <a:off x="7623400" y="922300"/>
                <a:ext cx="125400" cy="174525"/>
              </a:xfrm>
              <a:custGeom>
                <a:avLst/>
                <a:gdLst/>
                <a:ahLst/>
                <a:cxnLst/>
                <a:rect l="l" t="t" r="r" b="b"/>
                <a:pathLst>
                  <a:path w="5016" h="6981" extrusionOk="0">
                    <a:moveTo>
                      <a:pt x="3288" y="1"/>
                    </a:moveTo>
                    <a:cubicBezTo>
                      <a:pt x="3176" y="1"/>
                      <a:pt x="3061" y="19"/>
                      <a:pt x="2945" y="59"/>
                    </a:cubicBezTo>
                    <a:cubicBezTo>
                      <a:pt x="480" y="903"/>
                      <a:pt x="0" y="5012"/>
                      <a:pt x="1644" y="6792"/>
                    </a:cubicBezTo>
                    <a:cubicBezTo>
                      <a:pt x="1758" y="6923"/>
                      <a:pt x="1908" y="6980"/>
                      <a:pt x="2059" y="6980"/>
                    </a:cubicBezTo>
                    <a:cubicBezTo>
                      <a:pt x="2330" y="6980"/>
                      <a:pt x="2606" y="6796"/>
                      <a:pt x="2694" y="6518"/>
                    </a:cubicBezTo>
                    <a:cubicBezTo>
                      <a:pt x="3127" y="4966"/>
                      <a:pt x="2785" y="3277"/>
                      <a:pt x="4154" y="2136"/>
                    </a:cubicBezTo>
                    <a:cubicBezTo>
                      <a:pt x="5015" y="1418"/>
                      <a:pt x="4274" y="1"/>
                      <a:pt x="3288"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9"/>
              <p:cNvSpPr/>
              <p:nvPr/>
            </p:nvSpPr>
            <p:spPr>
              <a:xfrm>
                <a:off x="7682175" y="808825"/>
                <a:ext cx="78200" cy="47775"/>
              </a:xfrm>
              <a:custGeom>
                <a:avLst/>
                <a:gdLst/>
                <a:ahLst/>
                <a:cxnLst/>
                <a:rect l="l" t="t" r="r" b="b"/>
                <a:pathLst>
                  <a:path w="3128" h="1911" extrusionOk="0">
                    <a:moveTo>
                      <a:pt x="1948" y="1"/>
                    </a:moveTo>
                    <a:cubicBezTo>
                      <a:pt x="1620" y="1"/>
                      <a:pt x="1294" y="162"/>
                      <a:pt x="982" y="284"/>
                    </a:cubicBezTo>
                    <a:cubicBezTo>
                      <a:pt x="594" y="443"/>
                      <a:pt x="274" y="603"/>
                      <a:pt x="114" y="991"/>
                    </a:cubicBezTo>
                    <a:cubicBezTo>
                      <a:pt x="0" y="1242"/>
                      <a:pt x="0" y="1630"/>
                      <a:pt x="320" y="1744"/>
                    </a:cubicBezTo>
                    <a:cubicBezTo>
                      <a:pt x="457" y="1813"/>
                      <a:pt x="616" y="1881"/>
                      <a:pt x="776" y="1904"/>
                    </a:cubicBezTo>
                    <a:cubicBezTo>
                      <a:pt x="811" y="1908"/>
                      <a:pt x="845" y="1910"/>
                      <a:pt x="879" y="1910"/>
                    </a:cubicBezTo>
                    <a:cubicBezTo>
                      <a:pt x="1021" y="1910"/>
                      <a:pt x="1153" y="1877"/>
                      <a:pt x="1301" y="1858"/>
                    </a:cubicBezTo>
                    <a:cubicBezTo>
                      <a:pt x="1689" y="1813"/>
                      <a:pt x="2123" y="1881"/>
                      <a:pt x="2465" y="1653"/>
                    </a:cubicBezTo>
                    <a:cubicBezTo>
                      <a:pt x="3127" y="1219"/>
                      <a:pt x="2967" y="329"/>
                      <a:pt x="2260" y="55"/>
                    </a:cubicBezTo>
                    <a:cubicBezTo>
                      <a:pt x="2156" y="17"/>
                      <a:pt x="2052" y="1"/>
                      <a:pt x="1948"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 name="Google Shape;1315;p9"/>
            <p:cNvSpPr/>
            <p:nvPr/>
          </p:nvSpPr>
          <p:spPr>
            <a:xfrm>
              <a:off x="6672825" y="1470425"/>
              <a:ext cx="956975" cy="43400"/>
            </a:xfrm>
            <a:custGeom>
              <a:avLst/>
              <a:gdLst/>
              <a:ahLst/>
              <a:cxnLst/>
              <a:rect l="l" t="t" r="r" b="b"/>
              <a:pathLst>
                <a:path w="38279" h="1736" extrusionOk="0">
                  <a:moveTo>
                    <a:pt x="0" y="1"/>
                  </a:moveTo>
                  <a:lnTo>
                    <a:pt x="0" y="1735"/>
                  </a:lnTo>
                  <a:lnTo>
                    <a:pt x="38278" y="1735"/>
                  </a:lnTo>
                  <a:lnTo>
                    <a:pt x="382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6" name="Google Shape;1316;p9"/>
            <p:cNvGrpSpPr/>
            <p:nvPr/>
          </p:nvGrpSpPr>
          <p:grpSpPr>
            <a:xfrm>
              <a:off x="7684363" y="445813"/>
              <a:ext cx="964400" cy="2179350"/>
              <a:chOff x="7683613" y="445813"/>
              <a:chExt cx="964400" cy="2179350"/>
            </a:xfrm>
          </p:grpSpPr>
          <p:grpSp>
            <p:nvGrpSpPr>
              <p:cNvPr id="1317" name="Google Shape;1317;p9"/>
              <p:cNvGrpSpPr/>
              <p:nvPr/>
            </p:nvGrpSpPr>
            <p:grpSpPr>
              <a:xfrm>
                <a:off x="7683613" y="445813"/>
                <a:ext cx="964400" cy="2179350"/>
                <a:chOff x="7687950" y="428425"/>
                <a:chExt cx="964400" cy="2179350"/>
              </a:xfrm>
            </p:grpSpPr>
            <p:sp>
              <p:nvSpPr>
                <p:cNvPr id="1318" name="Google Shape;1318;p9"/>
                <p:cNvSpPr/>
                <p:nvPr/>
              </p:nvSpPr>
              <p:spPr>
                <a:xfrm>
                  <a:off x="7687950" y="428425"/>
                  <a:ext cx="964400" cy="2167300"/>
                </a:xfrm>
                <a:custGeom>
                  <a:avLst/>
                  <a:gdLst/>
                  <a:ahLst/>
                  <a:cxnLst/>
                  <a:rect l="l" t="t" r="r" b="b"/>
                  <a:pathLst>
                    <a:path w="38576" h="86692" extrusionOk="0">
                      <a:moveTo>
                        <a:pt x="781" y="0"/>
                      </a:moveTo>
                      <a:cubicBezTo>
                        <a:pt x="597" y="0"/>
                        <a:pt x="0" y="303"/>
                        <a:pt x="0" y="458"/>
                      </a:cubicBezTo>
                      <a:lnTo>
                        <a:pt x="0" y="83245"/>
                      </a:lnTo>
                      <a:cubicBezTo>
                        <a:pt x="0" y="83382"/>
                        <a:pt x="617" y="83496"/>
                        <a:pt x="754" y="83519"/>
                      </a:cubicBezTo>
                      <a:lnTo>
                        <a:pt x="38278" y="86692"/>
                      </a:lnTo>
                      <a:cubicBezTo>
                        <a:pt x="38438" y="86692"/>
                        <a:pt x="38575" y="86577"/>
                        <a:pt x="38575" y="86418"/>
                      </a:cubicBezTo>
                      <a:lnTo>
                        <a:pt x="38575" y="3448"/>
                      </a:lnTo>
                      <a:cubicBezTo>
                        <a:pt x="38575" y="3288"/>
                        <a:pt x="38461" y="3174"/>
                        <a:pt x="38324" y="3151"/>
                      </a:cubicBezTo>
                      <a:lnTo>
                        <a:pt x="799" y="1"/>
                      </a:lnTo>
                      <a:cubicBezTo>
                        <a:pt x="794" y="0"/>
                        <a:pt x="788" y="0"/>
                        <a:pt x="7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9"/>
                <p:cNvSpPr/>
                <p:nvPr/>
              </p:nvSpPr>
              <p:spPr>
                <a:xfrm>
                  <a:off x="7687950" y="440425"/>
                  <a:ext cx="952400" cy="2167350"/>
                </a:xfrm>
                <a:custGeom>
                  <a:avLst/>
                  <a:gdLst/>
                  <a:ahLst/>
                  <a:cxnLst/>
                  <a:rect l="l" t="t" r="r" b="b"/>
                  <a:pathLst>
                    <a:path w="38096" h="86694" extrusionOk="0">
                      <a:moveTo>
                        <a:pt x="320" y="1"/>
                      </a:moveTo>
                      <a:cubicBezTo>
                        <a:pt x="160" y="1"/>
                        <a:pt x="0" y="115"/>
                        <a:pt x="0" y="274"/>
                      </a:cubicBezTo>
                      <a:lnTo>
                        <a:pt x="0" y="83244"/>
                      </a:lnTo>
                      <a:cubicBezTo>
                        <a:pt x="0" y="83404"/>
                        <a:pt x="115" y="83518"/>
                        <a:pt x="274" y="83518"/>
                      </a:cubicBezTo>
                      <a:lnTo>
                        <a:pt x="37776" y="86691"/>
                      </a:lnTo>
                      <a:cubicBezTo>
                        <a:pt x="37790" y="86693"/>
                        <a:pt x="37803" y="86693"/>
                        <a:pt x="37816" y="86693"/>
                      </a:cubicBezTo>
                      <a:cubicBezTo>
                        <a:pt x="37978" y="86693"/>
                        <a:pt x="38096" y="86565"/>
                        <a:pt x="38096" y="86417"/>
                      </a:cubicBezTo>
                      <a:lnTo>
                        <a:pt x="38096" y="3447"/>
                      </a:lnTo>
                      <a:cubicBezTo>
                        <a:pt x="38096" y="3310"/>
                        <a:pt x="37982" y="3196"/>
                        <a:pt x="37845" y="3173"/>
                      </a:cubicBezTo>
                      <a:lnTo>
                        <a:pt x="3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9"/>
                <p:cNvSpPr/>
                <p:nvPr/>
              </p:nvSpPr>
              <p:spPr>
                <a:xfrm>
                  <a:off x="8466850" y="1549725"/>
                  <a:ext cx="86775" cy="333850"/>
                </a:xfrm>
                <a:custGeom>
                  <a:avLst/>
                  <a:gdLst/>
                  <a:ahLst/>
                  <a:cxnLst/>
                  <a:rect l="l" t="t" r="r" b="b"/>
                  <a:pathLst>
                    <a:path w="3471" h="13354" extrusionOk="0">
                      <a:moveTo>
                        <a:pt x="1" y="1"/>
                      </a:moveTo>
                      <a:lnTo>
                        <a:pt x="1" y="13057"/>
                      </a:lnTo>
                      <a:lnTo>
                        <a:pt x="3470" y="13354"/>
                      </a:lnTo>
                      <a:lnTo>
                        <a:pt x="3470" y="298"/>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1" name="Google Shape;1321;p9"/>
              <p:cNvGrpSpPr/>
              <p:nvPr/>
            </p:nvGrpSpPr>
            <p:grpSpPr>
              <a:xfrm>
                <a:off x="7786234" y="774240"/>
                <a:ext cx="630238" cy="777688"/>
                <a:chOff x="7063546" y="766240"/>
                <a:chExt cx="630238" cy="777688"/>
              </a:xfrm>
            </p:grpSpPr>
            <p:grpSp>
              <p:nvGrpSpPr>
                <p:cNvPr id="1322" name="Google Shape;1322;p9"/>
                <p:cNvGrpSpPr/>
                <p:nvPr/>
              </p:nvGrpSpPr>
              <p:grpSpPr>
                <a:xfrm>
                  <a:off x="7122945" y="766249"/>
                  <a:ext cx="520859" cy="777680"/>
                  <a:chOff x="4705675" y="1079600"/>
                  <a:chExt cx="1224975" cy="1828975"/>
                </a:xfrm>
              </p:grpSpPr>
              <p:sp>
                <p:nvSpPr>
                  <p:cNvPr id="1323" name="Google Shape;1323;p9"/>
                  <p:cNvSpPr/>
                  <p:nvPr/>
                </p:nvSpPr>
                <p:spPr>
                  <a:xfrm>
                    <a:off x="4717575" y="1095875"/>
                    <a:ext cx="1213075" cy="1812700"/>
                  </a:xfrm>
                  <a:custGeom>
                    <a:avLst/>
                    <a:gdLst/>
                    <a:ahLst/>
                    <a:cxnLst/>
                    <a:rect l="l" t="t" r="r" b="b"/>
                    <a:pathLst>
                      <a:path w="48523" h="72508" extrusionOk="0">
                        <a:moveTo>
                          <a:pt x="0" y="1"/>
                        </a:moveTo>
                        <a:lnTo>
                          <a:pt x="0" y="68272"/>
                        </a:lnTo>
                        <a:lnTo>
                          <a:pt x="48522" y="72508"/>
                        </a:lnTo>
                        <a:lnTo>
                          <a:pt x="48522" y="4262"/>
                        </a:lnTo>
                        <a:lnTo>
                          <a:pt x="45364" y="4011"/>
                        </a:lnTo>
                        <a:lnTo>
                          <a:pt x="45364" y="6041"/>
                        </a:lnTo>
                        <a:cubicBezTo>
                          <a:pt x="45790" y="6217"/>
                          <a:pt x="46091" y="6542"/>
                          <a:pt x="46091" y="6993"/>
                        </a:cubicBezTo>
                        <a:cubicBezTo>
                          <a:pt x="46091" y="7528"/>
                          <a:pt x="45983" y="7826"/>
                          <a:pt x="45527" y="7826"/>
                        </a:cubicBezTo>
                        <a:cubicBezTo>
                          <a:pt x="45491" y="7826"/>
                          <a:pt x="45454" y="7824"/>
                          <a:pt x="45414" y="7821"/>
                        </a:cubicBezTo>
                        <a:cubicBezTo>
                          <a:pt x="44838" y="7770"/>
                          <a:pt x="44362" y="7269"/>
                          <a:pt x="44362" y="6693"/>
                        </a:cubicBezTo>
                        <a:cubicBezTo>
                          <a:pt x="44362" y="6242"/>
                          <a:pt x="44662" y="5866"/>
                          <a:pt x="45088" y="5765"/>
                        </a:cubicBezTo>
                        <a:lnTo>
                          <a:pt x="44913" y="3811"/>
                        </a:lnTo>
                        <a:lnTo>
                          <a:pt x="41880" y="3410"/>
                        </a:lnTo>
                        <a:lnTo>
                          <a:pt x="41905" y="5615"/>
                        </a:lnTo>
                        <a:cubicBezTo>
                          <a:pt x="42332" y="5790"/>
                          <a:pt x="42582" y="5916"/>
                          <a:pt x="42582" y="6392"/>
                        </a:cubicBezTo>
                        <a:cubicBezTo>
                          <a:pt x="42582" y="6946"/>
                          <a:pt x="42466" y="7523"/>
                          <a:pt x="41946" y="7523"/>
                        </a:cubicBezTo>
                        <a:cubicBezTo>
                          <a:pt x="41925" y="7523"/>
                          <a:pt x="41903" y="7522"/>
                          <a:pt x="41880" y="7520"/>
                        </a:cubicBezTo>
                        <a:cubicBezTo>
                          <a:pt x="41304" y="7470"/>
                          <a:pt x="40853" y="6968"/>
                          <a:pt x="40853" y="6392"/>
                        </a:cubicBezTo>
                        <a:cubicBezTo>
                          <a:pt x="40853" y="5916"/>
                          <a:pt x="41154" y="5565"/>
                          <a:pt x="41555" y="5465"/>
                        </a:cubicBezTo>
                        <a:lnTo>
                          <a:pt x="41354" y="3485"/>
                        </a:lnTo>
                        <a:lnTo>
                          <a:pt x="38246" y="3359"/>
                        </a:lnTo>
                        <a:lnTo>
                          <a:pt x="38321" y="5389"/>
                        </a:lnTo>
                        <a:cubicBezTo>
                          <a:pt x="38748" y="5565"/>
                          <a:pt x="39048" y="5866"/>
                          <a:pt x="39048" y="6342"/>
                        </a:cubicBezTo>
                        <a:cubicBezTo>
                          <a:pt x="39048" y="6858"/>
                          <a:pt x="38938" y="7199"/>
                          <a:pt x="38451" y="7199"/>
                        </a:cubicBezTo>
                        <a:cubicBezTo>
                          <a:pt x="38418" y="7199"/>
                          <a:pt x="38383" y="7197"/>
                          <a:pt x="38347" y="7194"/>
                        </a:cubicBezTo>
                        <a:cubicBezTo>
                          <a:pt x="37795" y="7144"/>
                          <a:pt x="37319" y="6643"/>
                          <a:pt x="37319" y="6066"/>
                        </a:cubicBezTo>
                        <a:cubicBezTo>
                          <a:pt x="37319" y="5615"/>
                          <a:pt x="37620" y="5264"/>
                          <a:pt x="38046" y="5164"/>
                        </a:cubicBezTo>
                        <a:lnTo>
                          <a:pt x="37745" y="3309"/>
                        </a:lnTo>
                        <a:lnTo>
                          <a:pt x="34737" y="2633"/>
                        </a:lnTo>
                        <a:lnTo>
                          <a:pt x="34737" y="2633"/>
                        </a:lnTo>
                        <a:lnTo>
                          <a:pt x="34938" y="4963"/>
                        </a:lnTo>
                        <a:cubicBezTo>
                          <a:pt x="35339" y="5139"/>
                          <a:pt x="35590" y="5389"/>
                          <a:pt x="35590" y="5866"/>
                        </a:cubicBezTo>
                        <a:cubicBezTo>
                          <a:pt x="35590" y="6415"/>
                          <a:pt x="35430" y="6897"/>
                          <a:pt x="34915" y="6897"/>
                        </a:cubicBezTo>
                        <a:cubicBezTo>
                          <a:pt x="34890" y="6897"/>
                          <a:pt x="34864" y="6896"/>
                          <a:pt x="34838" y="6893"/>
                        </a:cubicBezTo>
                        <a:cubicBezTo>
                          <a:pt x="34261" y="6843"/>
                          <a:pt x="33810" y="6342"/>
                          <a:pt x="33810" y="5765"/>
                        </a:cubicBezTo>
                        <a:cubicBezTo>
                          <a:pt x="33810" y="5314"/>
                          <a:pt x="34111" y="4938"/>
                          <a:pt x="34512" y="4838"/>
                        </a:cubicBezTo>
                        <a:lnTo>
                          <a:pt x="34111" y="2733"/>
                        </a:lnTo>
                        <a:lnTo>
                          <a:pt x="31404" y="2833"/>
                        </a:lnTo>
                        <a:lnTo>
                          <a:pt x="31630" y="4587"/>
                        </a:lnTo>
                        <a:cubicBezTo>
                          <a:pt x="32056" y="4763"/>
                          <a:pt x="32357" y="5189"/>
                          <a:pt x="32357" y="5640"/>
                        </a:cubicBezTo>
                        <a:cubicBezTo>
                          <a:pt x="32357" y="6186"/>
                          <a:pt x="31930" y="6596"/>
                          <a:pt x="31396" y="6596"/>
                        </a:cubicBezTo>
                        <a:cubicBezTo>
                          <a:pt x="31365" y="6596"/>
                          <a:pt x="31335" y="6595"/>
                          <a:pt x="31304" y="6592"/>
                        </a:cubicBezTo>
                        <a:cubicBezTo>
                          <a:pt x="30727" y="6542"/>
                          <a:pt x="30377" y="6467"/>
                          <a:pt x="30377" y="5891"/>
                        </a:cubicBezTo>
                        <a:cubicBezTo>
                          <a:pt x="30377" y="5440"/>
                          <a:pt x="30727" y="5064"/>
                          <a:pt x="31154" y="4963"/>
                        </a:cubicBezTo>
                        <a:lnTo>
                          <a:pt x="31003" y="2708"/>
                        </a:lnTo>
                        <a:lnTo>
                          <a:pt x="27570" y="2833"/>
                        </a:lnTo>
                        <a:lnTo>
                          <a:pt x="27820" y="4412"/>
                        </a:lnTo>
                        <a:cubicBezTo>
                          <a:pt x="28246" y="4587"/>
                          <a:pt x="28823" y="4863"/>
                          <a:pt x="28823" y="5339"/>
                        </a:cubicBezTo>
                        <a:cubicBezTo>
                          <a:pt x="28823" y="5885"/>
                          <a:pt x="28419" y="6296"/>
                          <a:pt x="27887" y="6296"/>
                        </a:cubicBezTo>
                        <a:cubicBezTo>
                          <a:pt x="27857" y="6296"/>
                          <a:pt x="27826" y="6294"/>
                          <a:pt x="27795" y="6292"/>
                        </a:cubicBezTo>
                        <a:cubicBezTo>
                          <a:pt x="27219" y="6242"/>
                          <a:pt x="26818" y="6066"/>
                          <a:pt x="26818" y="5490"/>
                        </a:cubicBezTo>
                        <a:cubicBezTo>
                          <a:pt x="26818" y="5039"/>
                          <a:pt x="27043" y="4337"/>
                          <a:pt x="27469" y="4237"/>
                        </a:cubicBezTo>
                        <a:lnTo>
                          <a:pt x="27219" y="2382"/>
                        </a:lnTo>
                        <a:lnTo>
                          <a:pt x="24587" y="2156"/>
                        </a:lnTo>
                        <a:lnTo>
                          <a:pt x="24261" y="4237"/>
                        </a:lnTo>
                        <a:cubicBezTo>
                          <a:pt x="24687" y="4412"/>
                          <a:pt x="25289" y="4562"/>
                          <a:pt x="25289" y="5039"/>
                        </a:cubicBezTo>
                        <a:cubicBezTo>
                          <a:pt x="25289" y="5560"/>
                          <a:pt x="24885" y="5970"/>
                          <a:pt x="24353" y="5970"/>
                        </a:cubicBezTo>
                        <a:cubicBezTo>
                          <a:pt x="24323" y="5970"/>
                          <a:pt x="24292" y="5969"/>
                          <a:pt x="24261" y="5966"/>
                        </a:cubicBezTo>
                        <a:cubicBezTo>
                          <a:pt x="23685" y="5916"/>
                          <a:pt x="23234" y="5415"/>
                          <a:pt x="23234" y="4838"/>
                        </a:cubicBezTo>
                        <a:cubicBezTo>
                          <a:pt x="23234" y="4387"/>
                          <a:pt x="23635" y="4487"/>
                          <a:pt x="24061" y="4387"/>
                        </a:cubicBezTo>
                        <a:lnTo>
                          <a:pt x="23960" y="2106"/>
                        </a:lnTo>
                        <a:lnTo>
                          <a:pt x="20702" y="1906"/>
                        </a:lnTo>
                        <a:lnTo>
                          <a:pt x="20702" y="3510"/>
                        </a:lnTo>
                        <a:cubicBezTo>
                          <a:pt x="21128" y="3685"/>
                          <a:pt x="21780" y="4262"/>
                          <a:pt x="21780" y="4713"/>
                        </a:cubicBezTo>
                        <a:cubicBezTo>
                          <a:pt x="21780" y="5258"/>
                          <a:pt x="21354" y="5669"/>
                          <a:pt x="20840" y="5669"/>
                        </a:cubicBezTo>
                        <a:cubicBezTo>
                          <a:pt x="20811" y="5669"/>
                          <a:pt x="20782" y="5668"/>
                          <a:pt x="20752" y="5665"/>
                        </a:cubicBezTo>
                        <a:cubicBezTo>
                          <a:pt x="20176" y="5615"/>
                          <a:pt x="19700" y="5114"/>
                          <a:pt x="19700" y="4537"/>
                        </a:cubicBezTo>
                        <a:cubicBezTo>
                          <a:pt x="19700" y="4086"/>
                          <a:pt x="20001" y="3710"/>
                          <a:pt x="20427" y="3610"/>
                        </a:cubicBezTo>
                        <a:lnTo>
                          <a:pt x="20126" y="1755"/>
                        </a:lnTo>
                        <a:lnTo>
                          <a:pt x="17544" y="1530"/>
                        </a:lnTo>
                        <a:lnTo>
                          <a:pt x="17344" y="3460"/>
                        </a:lnTo>
                        <a:cubicBezTo>
                          <a:pt x="17770" y="3635"/>
                          <a:pt x="18246" y="3936"/>
                          <a:pt x="18246" y="4412"/>
                        </a:cubicBezTo>
                        <a:cubicBezTo>
                          <a:pt x="18246" y="4958"/>
                          <a:pt x="17842" y="5368"/>
                          <a:pt x="17310" y="5368"/>
                        </a:cubicBezTo>
                        <a:cubicBezTo>
                          <a:pt x="17280" y="5368"/>
                          <a:pt x="17250" y="5367"/>
                          <a:pt x="17219" y="5364"/>
                        </a:cubicBezTo>
                        <a:cubicBezTo>
                          <a:pt x="16642" y="5314"/>
                          <a:pt x="16191" y="4788"/>
                          <a:pt x="16191" y="4237"/>
                        </a:cubicBezTo>
                        <a:cubicBezTo>
                          <a:pt x="16191" y="3760"/>
                          <a:pt x="16492" y="3410"/>
                          <a:pt x="16893" y="3309"/>
                        </a:cubicBezTo>
                        <a:lnTo>
                          <a:pt x="16717" y="1455"/>
                        </a:lnTo>
                        <a:lnTo>
                          <a:pt x="13409" y="928"/>
                        </a:lnTo>
                        <a:lnTo>
                          <a:pt x="13885" y="3209"/>
                        </a:lnTo>
                        <a:cubicBezTo>
                          <a:pt x="14311" y="3384"/>
                          <a:pt x="14737" y="3635"/>
                          <a:pt x="14737" y="4111"/>
                        </a:cubicBezTo>
                        <a:cubicBezTo>
                          <a:pt x="14737" y="4633"/>
                          <a:pt x="14311" y="5043"/>
                          <a:pt x="13777" y="5043"/>
                        </a:cubicBezTo>
                        <a:cubicBezTo>
                          <a:pt x="13746" y="5043"/>
                          <a:pt x="13716" y="5041"/>
                          <a:pt x="13685" y="5039"/>
                        </a:cubicBezTo>
                        <a:cubicBezTo>
                          <a:pt x="13133" y="4988"/>
                          <a:pt x="12657" y="4487"/>
                          <a:pt x="12657" y="3911"/>
                        </a:cubicBezTo>
                        <a:cubicBezTo>
                          <a:pt x="12657" y="3460"/>
                          <a:pt x="12958" y="3084"/>
                          <a:pt x="13384" y="3008"/>
                        </a:cubicBezTo>
                        <a:lnTo>
                          <a:pt x="13158" y="1154"/>
                        </a:lnTo>
                        <a:lnTo>
                          <a:pt x="10251" y="1229"/>
                        </a:lnTo>
                        <a:lnTo>
                          <a:pt x="10176" y="2908"/>
                        </a:lnTo>
                        <a:cubicBezTo>
                          <a:pt x="10577" y="3084"/>
                          <a:pt x="11204" y="3334"/>
                          <a:pt x="11204" y="3785"/>
                        </a:cubicBezTo>
                        <a:cubicBezTo>
                          <a:pt x="11204" y="4331"/>
                          <a:pt x="10799" y="4742"/>
                          <a:pt x="10268" y="4742"/>
                        </a:cubicBezTo>
                        <a:cubicBezTo>
                          <a:pt x="10237" y="4742"/>
                          <a:pt x="10207" y="4741"/>
                          <a:pt x="10176" y="4738"/>
                        </a:cubicBezTo>
                        <a:cubicBezTo>
                          <a:pt x="9600" y="4688"/>
                          <a:pt x="9148" y="4186"/>
                          <a:pt x="9148" y="3610"/>
                        </a:cubicBezTo>
                        <a:cubicBezTo>
                          <a:pt x="9148" y="3159"/>
                          <a:pt x="9449" y="2783"/>
                          <a:pt x="9850" y="2683"/>
                        </a:cubicBezTo>
                        <a:lnTo>
                          <a:pt x="9850" y="1329"/>
                        </a:lnTo>
                        <a:lnTo>
                          <a:pt x="6968" y="778"/>
                        </a:lnTo>
                        <a:lnTo>
                          <a:pt x="6717" y="2532"/>
                        </a:lnTo>
                        <a:cubicBezTo>
                          <a:pt x="7118" y="2708"/>
                          <a:pt x="7695" y="3034"/>
                          <a:pt x="7695" y="3485"/>
                        </a:cubicBezTo>
                        <a:cubicBezTo>
                          <a:pt x="7695" y="4030"/>
                          <a:pt x="7268" y="4441"/>
                          <a:pt x="6734" y="4441"/>
                        </a:cubicBezTo>
                        <a:cubicBezTo>
                          <a:pt x="6704" y="4441"/>
                          <a:pt x="6673" y="4440"/>
                          <a:pt x="6642" y="4437"/>
                        </a:cubicBezTo>
                        <a:cubicBezTo>
                          <a:pt x="6066" y="4387"/>
                          <a:pt x="5615" y="3886"/>
                          <a:pt x="5615" y="3309"/>
                        </a:cubicBezTo>
                        <a:cubicBezTo>
                          <a:pt x="5615" y="2833"/>
                          <a:pt x="5915" y="2482"/>
                          <a:pt x="6341" y="2382"/>
                        </a:cubicBezTo>
                        <a:lnTo>
                          <a:pt x="6341" y="552"/>
                        </a:lnTo>
                        <a:lnTo>
                          <a:pt x="3434" y="552"/>
                        </a:lnTo>
                        <a:lnTo>
                          <a:pt x="3384" y="2357"/>
                        </a:lnTo>
                        <a:cubicBezTo>
                          <a:pt x="3785" y="2532"/>
                          <a:pt x="4161" y="2708"/>
                          <a:pt x="4161" y="3184"/>
                        </a:cubicBezTo>
                        <a:cubicBezTo>
                          <a:pt x="4161" y="3728"/>
                          <a:pt x="3759" y="4115"/>
                          <a:pt x="3230" y="4115"/>
                        </a:cubicBezTo>
                        <a:cubicBezTo>
                          <a:pt x="3198" y="4115"/>
                          <a:pt x="3166" y="4114"/>
                          <a:pt x="3133" y="4111"/>
                        </a:cubicBezTo>
                        <a:cubicBezTo>
                          <a:pt x="2557" y="4061"/>
                          <a:pt x="2081" y="3560"/>
                          <a:pt x="2081" y="2983"/>
                        </a:cubicBezTo>
                        <a:cubicBezTo>
                          <a:pt x="2081" y="2532"/>
                          <a:pt x="2381" y="2181"/>
                          <a:pt x="2807" y="2081"/>
                        </a:cubicBezTo>
                        <a:lnTo>
                          <a:pt x="2607" y="878"/>
                        </a:lnTo>
                        <a:lnTo>
                          <a:pt x="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9"/>
                  <p:cNvSpPr/>
                  <p:nvPr/>
                </p:nvSpPr>
                <p:spPr>
                  <a:xfrm>
                    <a:off x="4705675" y="1079600"/>
                    <a:ext cx="1213050" cy="1812050"/>
                  </a:xfrm>
                  <a:custGeom>
                    <a:avLst/>
                    <a:gdLst/>
                    <a:ahLst/>
                    <a:cxnLst/>
                    <a:rect l="l" t="t" r="r" b="b"/>
                    <a:pathLst>
                      <a:path w="48522" h="72482" extrusionOk="0">
                        <a:moveTo>
                          <a:pt x="0" y="0"/>
                        </a:moveTo>
                        <a:lnTo>
                          <a:pt x="0" y="68246"/>
                        </a:lnTo>
                        <a:lnTo>
                          <a:pt x="48522" y="72482"/>
                        </a:lnTo>
                        <a:lnTo>
                          <a:pt x="48522" y="4236"/>
                        </a:lnTo>
                        <a:lnTo>
                          <a:pt x="45364" y="4010"/>
                        </a:lnTo>
                        <a:lnTo>
                          <a:pt x="45364" y="6015"/>
                        </a:lnTo>
                        <a:cubicBezTo>
                          <a:pt x="45790" y="6191"/>
                          <a:pt x="46091" y="6517"/>
                          <a:pt x="46091" y="6968"/>
                        </a:cubicBezTo>
                        <a:cubicBezTo>
                          <a:pt x="46091" y="7503"/>
                          <a:pt x="45983" y="7800"/>
                          <a:pt x="45507" y="7800"/>
                        </a:cubicBezTo>
                        <a:cubicBezTo>
                          <a:pt x="45470" y="7800"/>
                          <a:pt x="45430" y="7798"/>
                          <a:pt x="45389" y="7795"/>
                        </a:cubicBezTo>
                        <a:cubicBezTo>
                          <a:pt x="44838" y="7745"/>
                          <a:pt x="44361" y="7243"/>
                          <a:pt x="44361" y="6667"/>
                        </a:cubicBezTo>
                        <a:cubicBezTo>
                          <a:pt x="44361" y="6216"/>
                          <a:pt x="44662" y="5865"/>
                          <a:pt x="45088" y="5765"/>
                        </a:cubicBezTo>
                        <a:lnTo>
                          <a:pt x="44913" y="3785"/>
                        </a:lnTo>
                        <a:lnTo>
                          <a:pt x="41855" y="3409"/>
                        </a:lnTo>
                        <a:lnTo>
                          <a:pt x="41855" y="3409"/>
                        </a:lnTo>
                        <a:lnTo>
                          <a:pt x="41905" y="5589"/>
                        </a:lnTo>
                        <a:cubicBezTo>
                          <a:pt x="42331" y="5765"/>
                          <a:pt x="42582" y="5915"/>
                          <a:pt x="42582" y="6366"/>
                        </a:cubicBezTo>
                        <a:cubicBezTo>
                          <a:pt x="42582" y="6920"/>
                          <a:pt x="42466" y="7497"/>
                          <a:pt x="41946" y="7497"/>
                        </a:cubicBezTo>
                        <a:cubicBezTo>
                          <a:pt x="41925" y="7497"/>
                          <a:pt x="41903" y="7496"/>
                          <a:pt x="41880" y="7494"/>
                        </a:cubicBezTo>
                        <a:cubicBezTo>
                          <a:pt x="41304" y="7444"/>
                          <a:pt x="40828" y="6943"/>
                          <a:pt x="40828" y="6366"/>
                        </a:cubicBezTo>
                        <a:cubicBezTo>
                          <a:pt x="40828" y="5915"/>
                          <a:pt x="41153" y="5539"/>
                          <a:pt x="41554" y="5439"/>
                        </a:cubicBezTo>
                        <a:lnTo>
                          <a:pt x="41354" y="3484"/>
                        </a:lnTo>
                        <a:lnTo>
                          <a:pt x="38246" y="3334"/>
                        </a:lnTo>
                        <a:lnTo>
                          <a:pt x="38321" y="5364"/>
                        </a:lnTo>
                        <a:cubicBezTo>
                          <a:pt x="38747" y="5539"/>
                          <a:pt x="39048" y="5865"/>
                          <a:pt x="39048" y="6316"/>
                        </a:cubicBezTo>
                        <a:cubicBezTo>
                          <a:pt x="39048" y="6856"/>
                          <a:pt x="38938" y="7198"/>
                          <a:pt x="38451" y="7198"/>
                        </a:cubicBezTo>
                        <a:cubicBezTo>
                          <a:pt x="38418" y="7198"/>
                          <a:pt x="38383" y="7197"/>
                          <a:pt x="38346" y="7193"/>
                        </a:cubicBezTo>
                        <a:cubicBezTo>
                          <a:pt x="37770" y="7143"/>
                          <a:pt x="37319" y="6642"/>
                          <a:pt x="37319" y="6066"/>
                        </a:cubicBezTo>
                        <a:cubicBezTo>
                          <a:pt x="37319" y="5589"/>
                          <a:pt x="37620" y="5238"/>
                          <a:pt x="38046" y="5138"/>
                        </a:cubicBezTo>
                        <a:lnTo>
                          <a:pt x="37720" y="3284"/>
                        </a:lnTo>
                        <a:lnTo>
                          <a:pt x="34737" y="2607"/>
                        </a:lnTo>
                        <a:lnTo>
                          <a:pt x="34938" y="4938"/>
                        </a:lnTo>
                        <a:cubicBezTo>
                          <a:pt x="35339" y="5113"/>
                          <a:pt x="35564" y="5389"/>
                          <a:pt x="35564" y="5840"/>
                        </a:cubicBezTo>
                        <a:cubicBezTo>
                          <a:pt x="35564" y="6390"/>
                          <a:pt x="35405" y="6871"/>
                          <a:pt x="34912" y="6871"/>
                        </a:cubicBezTo>
                        <a:cubicBezTo>
                          <a:pt x="34888" y="6871"/>
                          <a:pt x="34863" y="6870"/>
                          <a:pt x="34838" y="6868"/>
                        </a:cubicBezTo>
                        <a:cubicBezTo>
                          <a:pt x="34261" y="6817"/>
                          <a:pt x="33785" y="6316"/>
                          <a:pt x="33785" y="5765"/>
                        </a:cubicBezTo>
                        <a:cubicBezTo>
                          <a:pt x="33785" y="5289"/>
                          <a:pt x="34086" y="4938"/>
                          <a:pt x="34512" y="4837"/>
                        </a:cubicBezTo>
                        <a:lnTo>
                          <a:pt x="34086" y="2707"/>
                        </a:lnTo>
                        <a:lnTo>
                          <a:pt x="31404" y="2807"/>
                        </a:lnTo>
                        <a:lnTo>
                          <a:pt x="31630" y="4587"/>
                        </a:lnTo>
                        <a:cubicBezTo>
                          <a:pt x="32031" y="4737"/>
                          <a:pt x="32331" y="5163"/>
                          <a:pt x="32331" y="5614"/>
                        </a:cubicBezTo>
                        <a:cubicBezTo>
                          <a:pt x="32331" y="6160"/>
                          <a:pt x="31927" y="6571"/>
                          <a:pt x="31395" y="6571"/>
                        </a:cubicBezTo>
                        <a:cubicBezTo>
                          <a:pt x="31365" y="6571"/>
                          <a:pt x="31335" y="6569"/>
                          <a:pt x="31304" y="6567"/>
                        </a:cubicBezTo>
                        <a:cubicBezTo>
                          <a:pt x="30727" y="6517"/>
                          <a:pt x="30376" y="6467"/>
                          <a:pt x="30376" y="5890"/>
                        </a:cubicBezTo>
                        <a:cubicBezTo>
                          <a:pt x="30376" y="5414"/>
                          <a:pt x="30727" y="5038"/>
                          <a:pt x="31153" y="4938"/>
                        </a:cubicBezTo>
                        <a:lnTo>
                          <a:pt x="30978" y="2707"/>
                        </a:lnTo>
                        <a:lnTo>
                          <a:pt x="27544" y="2832"/>
                        </a:lnTo>
                        <a:lnTo>
                          <a:pt x="27820" y="4411"/>
                        </a:lnTo>
                        <a:cubicBezTo>
                          <a:pt x="28221" y="4587"/>
                          <a:pt x="28822" y="4863"/>
                          <a:pt x="28822" y="5314"/>
                        </a:cubicBezTo>
                        <a:cubicBezTo>
                          <a:pt x="28822" y="5859"/>
                          <a:pt x="28396" y="6270"/>
                          <a:pt x="27883" y="6270"/>
                        </a:cubicBezTo>
                        <a:cubicBezTo>
                          <a:pt x="27854" y="6270"/>
                          <a:pt x="27824" y="6269"/>
                          <a:pt x="27795" y="6266"/>
                        </a:cubicBezTo>
                        <a:cubicBezTo>
                          <a:pt x="27218" y="6216"/>
                          <a:pt x="26792" y="6040"/>
                          <a:pt x="26792" y="5464"/>
                        </a:cubicBezTo>
                        <a:cubicBezTo>
                          <a:pt x="26792" y="5013"/>
                          <a:pt x="27043" y="4311"/>
                          <a:pt x="27469" y="4211"/>
                        </a:cubicBezTo>
                        <a:lnTo>
                          <a:pt x="27218" y="2381"/>
                        </a:lnTo>
                        <a:lnTo>
                          <a:pt x="24587" y="2131"/>
                        </a:lnTo>
                        <a:lnTo>
                          <a:pt x="24261" y="4211"/>
                        </a:lnTo>
                        <a:cubicBezTo>
                          <a:pt x="24687" y="4386"/>
                          <a:pt x="25289" y="4537"/>
                          <a:pt x="25289" y="5013"/>
                        </a:cubicBezTo>
                        <a:cubicBezTo>
                          <a:pt x="25289" y="5558"/>
                          <a:pt x="24885" y="5969"/>
                          <a:pt x="24353" y="5969"/>
                        </a:cubicBezTo>
                        <a:cubicBezTo>
                          <a:pt x="24323" y="5969"/>
                          <a:pt x="24292" y="5968"/>
                          <a:pt x="24261" y="5965"/>
                        </a:cubicBezTo>
                        <a:cubicBezTo>
                          <a:pt x="23685" y="5915"/>
                          <a:pt x="23233" y="5389"/>
                          <a:pt x="23233" y="4837"/>
                        </a:cubicBezTo>
                        <a:cubicBezTo>
                          <a:pt x="23233" y="4361"/>
                          <a:pt x="23634" y="4462"/>
                          <a:pt x="24061" y="4361"/>
                        </a:cubicBezTo>
                        <a:lnTo>
                          <a:pt x="23935" y="2081"/>
                        </a:lnTo>
                        <a:lnTo>
                          <a:pt x="20702" y="1880"/>
                        </a:lnTo>
                        <a:lnTo>
                          <a:pt x="20702" y="3484"/>
                        </a:lnTo>
                        <a:cubicBezTo>
                          <a:pt x="21128" y="3659"/>
                          <a:pt x="21780" y="4236"/>
                          <a:pt x="21780" y="4712"/>
                        </a:cubicBezTo>
                        <a:cubicBezTo>
                          <a:pt x="21780" y="5234"/>
                          <a:pt x="21353" y="5643"/>
                          <a:pt x="20819" y="5643"/>
                        </a:cubicBezTo>
                        <a:cubicBezTo>
                          <a:pt x="20789" y="5643"/>
                          <a:pt x="20758" y="5642"/>
                          <a:pt x="20727" y="5639"/>
                        </a:cubicBezTo>
                        <a:cubicBezTo>
                          <a:pt x="20176" y="5589"/>
                          <a:pt x="19700" y="5088"/>
                          <a:pt x="19700" y="4512"/>
                        </a:cubicBezTo>
                        <a:cubicBezTo>
                          <a:pt x="19700" y="4061"/>
                          <a:pt x="20000" y="3685"/>
                          <a:pt x="20426" y="3609"/>
                        </a:cubicBezTo>
                        <a:lnTo>
                          <a:pt x="20126" y="1755"/>
                        </a:lnTo>
                        <a:lnTo>
                          <a:pt x="17519" y="1529"/>
                        </a:lnTo>
                        <a:lnTo>
                          <a:pt x="17344" y="3459"/>
                        </a:lnTo>
                        <a:cubicBezTo>
                          <a:pt x="17745" y="3609"/>
                          <a:pt x="18246" y="3935"/>
                          <a:pt x="18246" y="4386"/>
                        </a:cubicBezTo>
                        <a:cubicBezTo>
                          <a:pt x="18246" y="4932"/>
                          <a:pt x="17842" y="5343"/>
                          <a:pt x="17310" y="5343"/>
                        </a:cubicBezTo>
                        <a:cubicBezTo>
                          <a:pt x="17280" y="5343"/>
                          <a:pt x="17249" y="5341"/>
                          <a:pt x="17218" y="5339"/>
                        </a:cubicBezTo>
                        <a:cubicBezTo>
                          <a:pt x="16642" y="5289"/>
                          <a:pt x="16166" y="4787"/>
                          <a:pt x="16166" y="4211"/>
                        </a:cubicBezTo>
                        <a:cubicBezTo>
                          <a:pt x="16166" y="3760"/>
                          <a:pt x="16492" y="3384"/>
                          <a:pt x="16893" y="3284"/>
                        </a:cubicBezTo>
                        <a:lnTo>
                          <a:pt x="16717" y="1429"/>
                        </a:lnTo>
                        <a:lnTo>
                          <a:pt x="13409" y="903"/>
                        </a:lnTo>
                        <a:lnTo>
                          <a:pt x="13409" y="903"/>
                        </a:lnTo>
                        <a:lnTo>
                          <a:pt x="13885" y="3183"/>
                        </a:lnTo>
                        <a:cubicBezTo>
                          <a:pt x="14286" y="3359"/>
                          <a:pt x="14737" y="3634"/>
                          <a:pt x="14737" y="4086"/>
                        </a:cubicBezTo>
                        <a:cubicBezTo>
                          <a:pt x="14737" y="4631"/>
                          <a:pt x="14311" y="5042"/>
                          <a:pt x="13776" y="5042"/>
                        </a:cubicBezTo>
                        <a:cubicBezTo>
                          <a:pt x="13746" y="5042"/>
                          <a:pt x="13715" y="5041"/>
                          <a:pt x="13685" y="5038"/>
                        </a:cubicBezTo>
                        <a:cubicBezTo>
                          <a:pt x="13108" y="4988"/>
                          <a:pt x="12657" y="4487"/>
                          <a:pt x="12657" y="3910"/>
                        </a:cubicBezTo>
                        <a:cubicBezTo>
                          <a:pt x="12657" y="3434"/>
                          <a:pt x="12958" y="3083"/>
                          <a:pt x="13384" y="2983"/>
                        </a:cubicBezTo>
                        <a:lnTo>
                          <a:pt x="13158" y="1128"/>
                        </a:lnTo>
                        <a:lnTo>
                          <a:pt x="10251" y="1228"/>
                        </a:lnTo>
                        <a:lnTo>
                          <a:pt x="10176" y="2908"/>
                        </a:lnTo>
                        <a:cubicBezTo>
                          <a:pt x="10577" y="3083"/>
                          <a:pt x="11203" y="3309"/>
                          <a:pt x="11203" y="3785"/>
                        </a:cubicBezTo>
                        <a:cubicBezTo>
                          <a:pt x="11203" y="4329"/>
                          <a:pt x="10779" y="4716"/>
                          <a:pt x="10268" y="4716"/>
                        </a:cubicBezTo>
                        <a:cubicBezTo>
                          <a:pt x="10238" y="4716"/>
                          <a:pt x="10207" y="4715"/>
                          <a:pt x="10176" y="4712"/>
                        </a:cubicBezTo>
                        <a:cubicBezTo>
                          <a:pt x="9599" y="4662"/>
                          <a:pt x="9123" y="4161"/>
                          <a:pt x="9123" y="3584"/>
                        </a:cubicBezTo>
                        <a:cubicBezTo>
                          <a:pt x="9123" y="3133"/>
                          <a:pt x="9424" y="2782"/>
                          <a:pt x="9850" y="2682"/>
                        </a:cubicBezTo>
                        <a:lnTo>
                          <a:pt x="9850" y="1304"/>
                        </a:lnTo>
                        <a:lnTo>
                          <a:pt x="6968" y="777"/>
                        </a:lnTo>
                        <a:lnTo>
                          <a:pt x="6692" y="2507"/>
                        </a:lnTo>
                        <a:cubicBezTo>
                          <a:pt x="7118" y="2682"/>
                          <a:pt x="7669" y="3008"/>
                          <a:pt x="7669" y="3459"/>
                        </a:cubicBezTo>
                        <a:cubicBezTo>
                          <a:pt x="7669" y="4005"/>
                          <a:pt x="7265" y="4415"/>
                          <a:pt x="6733" y="4415"/>
                        </a:cubicBezTo>
                        <a:cubicBezTo>
                          <a:pt x="6703" y="4415"/>
                          <a:pt x="6673" y="4414"/>
                          <a:pt x="6642" y="4411"/>
                        </a:cubicBezTo>
                        <a:cubicBezTo>
                          <a:pt x="6065" y="4361"/>
                          <a:pt x="5614" y="3860"/>
                          <a:pt x="5614" y="3284"/>
                        </a:cubicBezTo>
                        <a:cubicBezTo>
                          <a:pt x="5614" y="2832"/>
                          <a:pt x="5915" y="2456"/>
                          <a:pt x="6316" y="2356"/>
                        </a:cubicBezTo>
                        <a:lnTo>
                          <a:pt x="6316" y="552"/>
                        </a:lnTo>
                        <a:lnTo>
                          <a:pt x="3434" y="552"/>
                        </a:lnTo>
                        <a:lnTo>
                          <a:pt x="3359" y="2356"/>
                        </a:lnTo>
                        <a:cubicBezTo>
                          <a:pt x="3785" y="2532"/>
                          <a:pt x="4161" y="2707"/>
                          <a:pt x="4161" y="3158"/>
                        </a:cubicBezTo>
                        <a:cubicBezTo>
                          <a:pt x="4161" y="3704"/>
                          <a:pt x="3734" y="4115"/>
                          <a:pt x="3200" y="4115"/>
                        </a:cubicBezTo>
                        <a:cubicBezTo>
                          <a:pt x="3170" y="4115"/>
                          <a:pt x="3139" y="4113"/>
                          <a:pt x="3108" y="4111"/>
                        </a:cubicBezTo>
                        <a:cubicBezTo>
                          <a:pt x="2557" y="4061"/>
                          <a:pt x="2080" y="3559"/>
                          <a:pt x="2080" y="2983"/>
                        </a:cubicBezTo>
                        <a:cubicBezTo>
                          <a:pt x="2080" y="2507"/>
                          <a:pt x="2381" y="2156"/>
                          <a:pt x="2807" y="2055"/>
                        </a:cubicBezTo>
                        <a:lnTo>
                          <a:pt x="2607" y="852"/>
                        </a:lnTo>
                        <a:lnTo>
                          <a:pt x="0" y="0"/>
                        </a:lnTo>
                        <a:close/>
                      </a:path>
                    </a:pathLst>
                  </a:custGeom>
                  <a:solidFill>
                    <a:srgbClr val="FFFE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9"/>
                  <p:cNvSpPr/>
                  <p:nvPr/>
                </p:nvSpPr>
                <p:spPr>
                  <a:xfrm>
                    <a:off x="4748900" y="1231850"/>
                    <a:ext cx="1126600" cy="1615325"/>
                  </a:xfrm>
                  <a:custGeom>
                    <a:avLst/>
                    <a:gdLst/>
                    <a:ahLst/>
                    <a:cxnLst/>
                    <a:rect l="l" t="t" r="r" b="b"/>
                    <a:pathLst>
                      <a:path w="45064" h="64613" fill="none" extrusionOk="0">
                        <a:moveTo>
                          <a:pt x="1" y="1"/>
                        </a:moveTo>
                        <a:lnTo>
                          <a:pt x="45064" y="3935"/>
                        </a:lnTo>
                        <a:lnTo>
                          <a:pt x="45064" y="64612"/>
                        </a:lnTo>
                        <a:lnTo>
                          <a:pt x="1" y="60653"/>
                        </a:lnTo>
                        <a:close/>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9"/>
                  <p:cNvSpPr/>
                  <p:nvPr/>
                </p:nvSpPr>
                <p:spPr>
                  <a:xfrm>
                    <a:off x="4748900" y="2687375"/>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9"/>
                  <p:cNvSpPr/>
                  <p:nvPr/>
                </p:nvSpPr>
                <p:spPr>
                  <a:xfrm>
                    <a:off x="4748900" y="2626600"/>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9"/>
                  <p:cNvSpPr/>
                  <p:nvPr/>
                </p:nvSpPr>
                <p:spPr>
                  <a:xfrm>
                    <a:off x="4748900" y="25664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9"/>
                  <p:cNvSpPr/>
                  <p:nvPr/>
                </p:nvSpPr>
                <p:spPr>
                  <a:xfrm>
                    <a:off x="4748900" y="25056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9"/>
                  <p:cNvSpPr/>
                  <p:nvPr/>
                </p:nvSpPr>
                <p:spPr>
                  <a:xfrm>
                    <a:off x="4748900" y="2444900"/>
                    <a:ext cx="1126600" cy="99025"/>
                  </a:xfrm>
                  <a:custGeom>
                    <a:avLst/>
                    <a:gdLst/>
                    <a:ahLst/>
                    <a:cxnLst/>
                    <a:rect l="l" t="t" r="r" b="b"/>
                    <a:pathLst>
                      <a:path w="45064" h="3961"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9"/>
                  <p:cNvSpPr/>
                  <p:nvPr/>
                </p:nvSpPr>
                <p:spPr>
                  <a:xfrm>
                    <a:off x="4748900" y="2384125"/>
                    <a:ext cx="1126600" cy="99000"/>
                  </a:xfrm>
                  <a:custGeom>
                    <a:avLst/>
                    <a:gdLst/>
                    <a:ahLst/>
                    <a:cxnLst/>
                    <a:rect l="l" t="t" r="r" b="b"/>
                    <a:pathLst>
                      <a:path w="45064" h="3960" fill="none" extrusionOk="0">
                        <a:moveTo>
                          <a:pt x="1" y="0"/>
                        </a:moveTo>
                        <a:lnTo>
                          <a:pt x="45064" y="3960"/>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9"/>
                  <p:cNvSpPr/>
                  <p:nvPr/>
                </p:nvSpPr>
                <p:spPr>
                  <a:xfrm>
                    <a:off x="4748900" y="2323975"/>
                    <a:ext cx="1126600" cy="98375"/>
                  </a:xfrm>
                  <a:custGeom>
                    <a:avLst/>
                    <a:gdLst/>
                    <a:ahLst/>
                    <a:cxnLst/>
                    <a:rect l="l" t="t" r="r" b="b"/>
                    <a:pathLst>
                      <a:path w="45064" h="3935"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9"/>
                  <p:cNvSpPr/>
                  <p:nvPr/>
                </p:nvSpPr>
                <p:spPr>
                  <a:xfrm>
                    <a:off x="4748900" y="22631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9"/>
                  <p:cNvSpPr/>
                  <p:nvPr/>
                </p:nvSpPr>
                <p:spPr>
                  <a:xfrm>
                    <a:off x="4748900" y="22024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9"/>
                  <p:cNvSpPr/>
                  <p:nvPr/>
                </p:nvSpPr>
                <p:spPr>
                  <a:xfrm>
                    <a:off x="4748900" y="2141625"/>
                    <a:ext cx="1126600" cy="99025"/>
                  </a:xfrm>
                  <a:custGeom>
                    <a:avLst/>
                    <a:gdLst/>
                    <a:ahLst/>
                    <a:cxnLst/>
                    <a:rect l="l" t="t" r="r" b="b"/>
                    <a:pathLst>
                      <a:path w="45064" h="3961" fill="none" extrusionOk="0">
                        <a:moveTo>
                          <a:pt x="1" y="1"/>
                        </a:moveTo>
                        <a:lnTo>
                          <a:pt x="45064" y="3961"/>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9"/>
                  <p:cNvSpPr/>
                  <p:nvPr/>
                </p:nvSpPr>
                <p:spPr>
                  <a:xfrm>
                    <a:off x="4748900" y="20814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9"/>
                  <p:cNvSpPr/>
                  <p:nvPr/>
                </p:nvSpPr>
                <p:spPr>
                  <a:xfrm>
                    <a:off x="4748900" y="20207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9"/>
                  <p:cNvSpPr/>
                  <p:nvPr/>
                </p:nvSpPr>
                <p:spPr>
                  <a:xfrm>
                    <a:off x="4748900" y="1959925"/>
                    <a:ext cx="1126600" cy="98400"/>
                  </a:xfrm>
                  <a:custGeom>
                    <a:avLst/>
                    <a:gdLst/>
                    <a:ahLst/>
                    <a:cxnLst/>
                    <a:rect l="l" t="t" r="r" b="b"/>
                    <a:pathLst>
                      <a:path w="45064" h="3936" fill="none" extrusionOk="0">
                        <a:moveTo>
                          <a:pt x="1" y="1"/>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9"/>
                  <p:cNvSpPr/>
                  <p:nvPr/>
                </p:nvSpPr>
                <p:spPr>
                  <a:xfrm>
                    <a:off x="4748900" y="18991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9"/>
                  <p:cNvSpPr/>
                  <p:nvPr/>
                </p:nvSpPr>
                <p:spPr>
                  <a:xfrm>
                    <a:off x="4748900" y="18383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9"/>
                  <p:cNvSpPr/>
                  <p:nvPr/>
                </p:nvSpPr>
                <p:spPr>
                  <a:xfrm>
                    <a:off x="4748900" y="177822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9"/>
                  <p:cNvSpPr/>
                  <p:nvPr/>
                </p:nvSpPr>
                <p:spPr>
                  <a:xfrm>
                    <a:off x="4748900" y="1717450"/>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9"/>
                  <p:cNvSpPr/>
                  <p:nvPr/>
                </p:nvSpPr>
                <p:spPr>
                  <a:xfrm>
                    <a:off x="4748900" y="1656675"/>
                    <a:ext cx="1126600" cy="98400"/>
                  </a:xfrm>
                  <a:custGeom>
                    <a:avLst/>
                    <a:gdLst/>
                    <a:ahLst/>
                    <a:cxnLst/>
                    <a:rect l="l" t="t" r="r" b="b"/>
                    <a:pathLst>
                      <a:path w="45064" h="3936"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9"/>
                  <p:cNvSpPr/>
                  <p:nvPr/>
                </p:nvSpPr>
                <p:spPr>
                  <a:xfrm>
                    <a:off x="4748900" y="1595900"/>
                    <a:ext cx="1126600" cy="98375"/>
                  </a:xfrm>
                  <a:custGeom>
                    <a:avLst/>
                    <a:gdLst/>
                    <a:ahLst/>
                    <a:cxnLst/>
                    <a:rect l="l" t="t" r="r" b="b"/>
                    <a:pathLst>
                      <a:path w="45064" h="3935" fill="none" extrusionOk="0">
                        <a:moveTo>
                          <a:pt x="1" y="0"/>
                        </a:moveTo>
                        <a:lnTo>
                          <a:pt x="45064" y="3935"/>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9"/>
                  <p:cNvSpPr/>
                  <p:nvPr/>
                </p:nvSpPr>
                <p:spPr>
                  <a:xfrm>
                    <a:off x="4748900" y="15351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9"/>
                  <p:cNvSpPr/>
                  <p:nvPr/>
                </p:nvSpPr>
                <p:spPr>
                  <a:xfrm>
                    <a:off x="4748900" y="147432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9"/>
                  <p:cNvSpPr/>
                  <p:nvPr/>
                </p:nvSpPr>
                <p:spPr>
                  <a:xfrm>
                    <a:off x="4748900" y="141417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9"/>
                  <p:cNvSpPr/>
                  <p:nvPr/>
                </p:nvSpPr>
                <p:spPr>
                  <a:xfrm>
                    <a:off x="4748900" y="1353400"/>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9"/>
                  <p:cNvSpPr/>
                  <p:nvPr/>
                </p:nvSpPr>
                <p:spPr>
                  <a:xfrm>
                    <a:off x="4748900" y="1292625"/>
                    <a:ext cx="1126600" cy="98400"/>
                  </a:xfrm>
                  <a:custGeom>
                    <a:avLst/>
                    <a:gdLst/>
                    <a:ahLst/>
                    <a:cxnLst/>
                    <a:rect l="l" t="t" r="r" b="b"/>
                    <a:pathLst>
                      <a:path w="45064" h="3936" fill="none" extrusionOk="0">
                        <a:moveTo>
                          <a:pt x="1" y="1"/>
                        </a:moveTo>
                        <a:lnTo>
                          <a:pt x="45064" y="3936"/>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9"/>
                  <p:cNvSpPr/>
                  <p:nvPr/>
                </p:nvSpPr>
                <p:spPr>
                  <a:xfrm>
                    <a:off x="5815950" y="1325200"/>
                    <a:ext cx="25" cy="1516325"/>
                  </a:xfrm>
                  <a:custGeom>
                    <a:avLst/>
                    <a:gdLst/>
                    <a:ahLst/>
                    <a:cxnLst/>
                    <a:rect l="l" t="t" r="r" b="b"/>
                    <a:pathLst>
                      <a:path w="1" h="60653" fill="none" extrusionOk="0">
                        <a:moveTo>
                          <a:pt x="1" y="1"/>
                        </a:moveTo>
                        <a:lnTo>
                          <a:pt x="1"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9"/>
                  <p:cNvSpPr/>
                  <p:nvPr/>
                </p:nvSpPr>
                <p:spPr>
                  <a:xfrm>
                    <a:off x="5756425" y="1320200"/>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9"/>
                  <p:cNvSpPr/>
                  <p:nvPr/>
                </p:nvSpPr>
                <p:spPr>
                  <a:xfrm>
                    <a:off x="5697525" y="1314550"/>
                    <a:ext cx="25" cy="1516950"/>
                  </a:xfrm>
                  <a:custGeom>
                    <a:avLst/>
                    <a:gdLst/>
                    <a:ahLst/>
                    <a:cxnLst/>
                    <a:rect l="l" t="t" r="r" b="b"/>
                    <a:pathLst>
                      <a:path w="1" h="60678" fill="none" extrusionOk="0">
                        <a:moveTo>
                          <a:pt x="1" y="1"/>
                        </a:moveTo>
                        <a:lnTo>
                          <a:pt x="1" y="60678"/>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9"/>
                  <p:cNvSpPr/>
                  <p:nvPr/>
                </p:nvSpPr>
                <p:spPr>
                  <a:xfrm>
                    <a:off x="5638000" y="1309550"/>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9"/>
                  <p:cNvSpPr/>
                  <p:nvPr/>
                </p:nvSpPr>
                <p:spPr>
                  <a:xfrm>
                    <a:off x="5579100" y="1304525"/>
                    <a:ext cx="25" cy="1516325"/>
                  </a:xfrm>
                  <a:custGeom>
                    <a:avLst/>
                    <a:gdLst/>
                    <a:ahLst/>
                    <a:cxnLst/>
                    <a:rect l="l" t="t" r="r" b="b"/>
                    <a:pathLst>
                      <a:path w="1" h="60653" fill="none" extrusionOk="0">
                        <a:moveTo>
                          <a:pt x="1" y="1"/>
                        </a:moveTo>
                        <a:lnTo>
                          <a:pt x="1"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9"/>
                  <p:cNvSpPr/>
                  <p:nvPr/>
                </p:nvSpPr>
                <p:spPr>
                  <a:xfrm>
                    <a:off x="5519575" y="1299525"/>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9"/>
                  <p:cNvSpPr/>
                  <p:nvPr/>
                </p:nvSpPr>
                <p:spPr>
                  <a:xfrm>
                    <a:off x="5460050" y="1293875"/>
                    <a:ext cx="25" cy="1516950"/>
                  </a:xfrm>
                  <a:custGeom>
                    <a:avLst/>
                    <a:gdLst/>
                    <a:ahLst/>
                    <a:cxnLst/>
                    <a:rect l="l" t="t" r="r" b="b"/>
                    <a:pathLst>
                      <a:path w="1" h="60678" fill="none" extrusionOk="0">
                        <a:moveTo>
                          <a:pt x="1" y="1"/>
                        </a:moveTo>
                        <a:lnTo>
                          <a:pt x="1" y="60678"/>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9"/>
                  <p:cNvSpPr/>
                  <p:nvPr/>
                </p:nvSpPr>
                <p:spPr>
                  <a:xfrm>
                    <a:off x="5401150" y="1288875"/>
                    <a:ext cx="25" cy="1516325"/>
                  </a:xfrm>
                  <a:custGeom>
                    <a:avLst/>
                    <a:gdLst/>
                    <a:ahLst/>
                    <a:cxnLst/>
                    <a:rect l="l" t="t" r="r" b="b"/>
                    <a:pathLst>
                      <a:path w="1" h="60653" fill="none" extrusionOk="0">
                        <a:moveTo>
                          <a:pt x="1" y="0"/>
                        </a:moveTo>
                        <a:lnTo>
                          <a:pt x="1"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9"/>
                  <p:cNvSpPr/>
                  <p:nvPr/>
                </p:nvSpPr>
                <p:spPr>
                  <a:xfrm>
                    <a:off x="5341650" y="1283850"/>
                    <a:ext cx="0" cy="1516325"/>
                  </a:xfrm>
                  <a:custGeom>
                    <a:avLst/>
                    <a:gdLst/>
                    <a:ahLst/>
                    <a:cxnLst/>
                    <a:rect l="l" t="t" r="r" b="b"/>
                    <a:pathLst>
                      <a:path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9"/>
                  <p:cNvSpPr/>
                  <p:nvPr/>
                </p:nvSpPr>
                <p:spPr>
                  <a:xfrm>
                    <a:off x="5282750" y="1278850"/>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9"/>
                  <p:cNvSpPr/>
                  <p:nvPr/>
                </p:nvSpPr>
                <p:spPr>
                  <a:xfrm>
                    <a:off x="5223225" y="1273200"/>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9"/>
                  <p:cNvSpPr/>
                  <p:nvPr/>
                </p:nvSpPr>
                <p:spPr>
                  <a:xfrm>
                    <a:off x="5163700" y="1268200"/>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9"/>
                  <p:cNvSpPr/>
                  <p:nvPr/>
                </p:nvSpPr>
                <p:spPr>
                  <a:xfrm>
                    <a:off x="5104800" y="1263175"/>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9"/>
                  <p:cNvSpPr/>
                  <p:nvPr/>
                </p:nvSpPr>
                <p:spPr>
                  <a:xfrm>
                    <a:off x="5045275" y="1257550"/>
                    <a:ext cx="25" cy="1516950"/>
                  </a:xfrm>
                  <a:custGeom>
                    <a:avLst/>
                    <a:gdLst/>
                    <a:ahLst/>
                    <a:cxnLst/>
                    <a:rect l="l" t="t" r="r" b="b"/>
                    <a:pathLst>
                      <a:path w="1" h="60678" fill="none" extrusionOk="0">
                        <a:moveTo>
                          <a:pt x="0" y="0"/>
                        </a:moveTo>
                        <a:lnTo>
                          <a:pt x="0" y="60677"/>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9"/>
                  <p:cNvSpPr/>
                  <p:nvPr/>
                </p:nvSpPr>
                <p:spPr>
                  <a:xfrm>
                    <a:off x="4986375" y="1252525"/>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9"/>
                  <p:cNvSpPr/>
                  <p:nvPr/>
                </p:nvSpPr>
                <p:spPr>
                  <a:xfrm>
                    <a:off x="4926850" y="1247525"/>
                    <a:ext cx="25" cy="1516325"/>
                  </a:xfrm>
                  <a:custGeom>
                    <a:avLst/>
                    <a:gdLst/>
                    <a:ahLst/>
                    <a:cxnLst/>
                    <a:rect l="l" t="t" r="r" b="b"/>
                    <a:pathLst>
                      <a:path w="1" h="60653" fill="none" extrusionOk="0">
                        <a:moveTo>
                          <a:pt x="0" y="0"/>
                        </a:moveTo>
                        <a:lnTo>
                          <a:pt x="0" y="60652"/>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9"/>
                  <p:cNvSpPr/>
                  <p:nvPr/>
                </p:nvSpPr>
                <p:spPr>
                  <a:xfrm>
                    <a:off x="4867325" y="1242500"/>
                    <a:ext cx="25" cy="1516325"/>
                  </a:xfrm>
                  <a:custGeom>
                    <a:avLst/>
                    <a:gdLst/>
                    <a:ahLst/>
                    <a:cxnLst/>
                    <a:rect l="l" t="t" r="r" b="b"/>
                    <a:pathLst>
                      <a:path w="1" h="60653" fill="none" extrusionOk="0">
                        <a:moveTo>
                          <a:pt x="0" y="1"/>
                        </a:moveTo>
                        <a:lnTo>
                          <a:pt x="0" y="60653"/>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9"/>
                  <p:cNvSpPr/>
                  <p:nvPr/>
                </p:nvSpPr>
                <p:spPr>
                  <a:xfrm>
                    <a:off x="4808425" y="1236875"/>
                    <a:ext cx="25" cy="1516950"/>
                  </a:xfrm>
                  <a:custGeom>
                    <a:avLst/>
                    <a:gdLst/>
                    <a:ahLst/>
                    <a:cxnLst/>
                    <a:rect l="l" t="t" r="r" b="b"/>
                    <a:pathLst>
                      <a:path w="1" h="60678" fill="none" extrusionOk="0">
                        <a:moveTo>
                          <a:pt x="1" y="0"/>
                        </a:moveTo>
                        <a:lnTo>
                          <a:pt x="1" y="60677"/>
                        </a:lnTo>
                      </a:path>
                    </a:pathLst>
                  </a:custGeom>
                  <a:noFill/>
                  <a:ln w="2500" cap="flat" cmpd="sng">
                    <a:solidFill>
                      <a:srgbClr val="6ABDCC"/>
                    </a:solidFill>
                    <a:prstDash val="solid"/>
                    <a:miter lim="250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8" name="Google Shape;1368;p9"/>
                <p:cNvSpPr/>
                <p:nvPr/>
              </p:nvSpPr>
              <p:spPr>
                <a:xfrm rot="1596001" flipH="1">
                  <a:off x="7528279" y="796182"/>
                  <a:ext cx="154247" cy="86749"/>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9"/>
                <p:cNvSpPr/>
                <p:nvPr/>
              </p:nvSpPr>
              <p:spPr>
                <a:xfrm rot="1596001" flipH="1">
                  <a:off x="7074804" y="1404157"/>
                  <a:ext cx="154247" cy="86749"/>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370" name="Google Shape;1370;p9"/>
            <p:cNvSpPr/>
            <p:nvPr/>
          </p:nvSpPr>
          <p:spPr>
            <a:xfrm>
              <a:off x="7015225" y="1666150"/>
              <a:ext cx="109025" cy="869675"/>
            </a:xfrm>
            <a:custGeom>
              <a:avLst/>
              <a:gdLst/>
              <a:ahLst/>
              <a:cxnLst/>
              <a:rect l="l" t="t" r="r" b="b"/>
              <a:pathLst>
                <a:path w="4361" h="34787" extrusionOk="0">
                  <a:moveTo>
                    <a:pt x="343" y="1"/>
                  </a:moveTo>
                  <a:cubicBezTo>
                    <a:pt x="161" y="1"/>
                    <a:pt x="1" y="138"/>
                    <a:pt x="1" y="343"/>
                  </a:cubicBezTo>
                  <a:lnTo>
                    <a:pt x="1" y="34444"/>
                  </a:lnTo>
                  <a:cubicBezTo>
                    <a:pt x="1" y="34649"/>
                    <a:pt x="161" y="34786"/>
                    <a:pt x="343" y="34786"/>
                  </a:cubicBezTo>
                  <a:lnTo>
                    <a:pt x="4018" y="34786"/>
                  </a:lnTo>
                  <a:cubicBezTo>
                    <a:pt x="4201" y="34786"/>
                    <a:pt x="4360" y="34649"/>
                    <a:pt x="4360" y="34444"/>
                  </a:cubicBezTo>
                  <a:lnTo>
                    <a:pt x="4360" y="343"/>
                  </a:lnTo>
                  <a:cubicBezTo>
                    <a:pt x="4360" y="138"/>
                    <a:pt x="4201" y="1"/>
                    <a:pt x="4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9"/>
            <p:cNvSpPr/>
            <p:nvPr/>
          </p:nvSpPr>
          <p:spPr>
            <a:xfrm>
              <a:off x="7015225" y="2066175"/>
              <a:ext cx="109025" cy="469650"/>
            </a:xfrm>
            <a:custGeom>
              <a:avLst/>
              <a:gdLst/>
              <a:ahLst/>
              <a:cxnLst/>
              <a:rect l="l" t="t" r="r" b="b"/>
              <a:pathLst>
                <a:path w="4361" h="18786" extrusionOk="0">
                  <a:moveTo>
                    <a:pt x="4360" y="0"/>
                  </a:moveTo>
                  <a:cubicBezTo>
                    <a:pt x="3835" y="2716"/>
                    <a:pt x="3082" y="5433"/>
                    <a:pt x="1416" y="7601"/>
                  </a:cubicBezTo>
                  <a:cubicBezTo>
                    <a:pt x="1397" y="7638"/>
                    <a:pt x="1348" y="7675"/>
                    <a:pt x="1306" y="7675"/>
                  </a:cubicBezTo>
                  <a:cubicBezTo>
                    <a:pt x="1296" y="7675"/>
                    <a:pt x="1287" y="7674"/>
                    <a:pt x="1279" y="7669"/>
                  </a:cubicBezTo>
                  <a:cubicBezTo>
                    <a:pt x="731" y="7441"/>
                    <a:pt x="320" y="7030"/>
                    <a:pt x="1" y="6505"/>
                  </a:cubicBezTo>
                  <a:lnTo>
                    <a:pt x="1" y="18443"/>
                  </a:lnTo>
                  <a:cubicBezTo>
                    <a:pt x="1" y="18648"/>
                    <a:pt x="161" y="18785"/>
                    <a:pt x="343" y="18785"/>
                  </a:cubicBezTo>
                  <a:lnTo>
                    <a:pt x="4018" y="18785"/>
                  </a:lnTo>
                  <a:cubicBezTo>
                    <a:pt x="4201" y="18785"/>
                    <a:pt x="4360" y="18648"/>
                    <a:pt x="4360" y="18443"/>
                  </a:cubicBezTo>
                  <a:lnTo>
                    <a:pt x="4360"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9"/>
            <p:cNvSpPr/>
            <p:nvPr/>
          </p:nvSpPr>
          <p:spPr>
            <a:xfrm>
              <a:off x="6676825" y="1564900"/>
              <a:ext cx="338400" cy="963425"/>
            </a:xfrm>
            <a:custGeom>
              <a:avLst/>
              <a:gdLst/>
              <a:ahLst/>
              <a:cxnLst/>
              <a:rect l="l" t="t" r="r" b="b"/>
              <a:pathLst>
                <a:path w="13536" h="38537" extrusionOk="0">
                  <a:moveTo>
                    <a:pt x="3058" y="0"/>
                  </a:moveTo>
                  <a:cubicBezTo>
                    <a:pt x="3029" y="0"/>
                    <a:pt x="2998" y="4"/>
                    <a:pt x="2968" y="11"/>
                  </a:cubicBezTo>
                  <a:lnTo>
                    <a:pt x="297" y="741"/>
                  </a:lnTo>
                  <a:cubicBezTo>
                    <a:pt x="115" y="787"/>
                    <a:pt x="0" y="992"/>
                    <a:pt x="46" y="1175"/>
                  </a:cubicBezTo>
                  <a:lnTo>
                    <a:pt x="10135" y="38289"/>
                  </a:lnTo>
                  <a:cubicBezTo>
                    <a:pt x="10171" y="38435"/>
                    <a:pt x="10310" y="38537"/>
                    <a:pt x="10458" y="38537"/>
                  </a:cubicBezTo>
                  <a:cubicBezTo>
                    <a:pt x="10495" y="38537"/>
                    <a:pt x="10532" y="38530"/>
                    <a:pt x="10569" y="38517"/>
                  </a:cubicBezTo>
                  <a:lnTo>
                    <a:pt x="13239" y="37786"/>
                  </a:lnTo>
                  <a:cubicBezTo>
                    <a:pt x="13445" y="37741"/>
                    <a:pt x="13536" y="37558"/>
                    <a:pt x="13490" y="37376"/>
                  </a:cubicBezTo>
                  <a:lnTo>
                    <a:pt x="3401" y="262"/>
                  </a:lnTo>
                  <a:cubicBezTo>
                    <a:pt x="3363" y="106"/>
                    <a:pt x="3225" y="0"/>
                    <a:pt x="30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9"/>
            <p:cNvSpPr/>
            <p:nvPr/>
          </p:nvSpPr>
          <p:spPr>
            <a:xfrm>
              <a:off x="6727600" y="1775725"/>
              <a:ext cx="287625" cy="752600"/>
            </a:xfrm>
            <a:custGeom>
              <a:avLst/>
              <a:gdLst/>
              <a:ahLst/>
              <a:cxnLst/>
              <a:rect l="l" t="t" r="r" b="b"/>
              <a:pathLst>
                <a:path w="11505" h="30104" extrusionOk="0">
                  <a:moveTo>
                    <a:pt x="1" y="0"/>
                  </a:moveTo>
                  <a:lnTo>
                    <a:pt x="8104" y="29856"/>
                  </a:lnTo>
                  <a:cubicBezTo>
                    <a:pt x="8140" y="30002"/>
                    <a:pt x="8279" y="30104"/>
                    <a:pt x="8427" y="30104"/>
                  </a:cubicBezTo>
                  <a:cubicBezTo>
                    <a:pt x="8464" y="30104"/>
                    <a:pt x="8501" y="30097"/>
                    <a:pt x="8538" y="30084"/>
                  </a:cubicBezTo>
                  <a:lnTo>
                    <a:pt x="11208" y="29353"/>
                  </a:lnTo>
                  <a:cubicBezTo>
                    <a:pt x="11414" y="29308"/>
                    <a:pt x="11505" y="29125"/>
                    <a:pt x="11459" y="28943"/>
                  </a:cubicBezTo>
                  <a:lnTo>
                    <a:pt x="6917" y="12212"/>
                  </a:lnTo>
                  <a:cubicBezTo>
                    <a:pt x="6712" y="11961"/>
                    <a:pt x="6483" y="11732"/>
                    <a:pt x="6278" y="11481"/>
                  </a:cubicBezTo>
                  <a:cubicBezTo>
                    <a:pt x="3539" y="8103"/>
                    <a:pt x="1507" y="4131"/>
                    <a:pt x="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4" name="Google Shape;1374;p9"/>
            <p:cNvGrpSpPr/>
            <p:nvPr/>
          </p:nvGrpSpPr>
          <p:grpSpPr>
            <a:xfrm>
              <a:off x="7636454" y="578517"/>
              <a:ext cx="43950" cy="1827200"/>
              <a:chOff x="8648379" y="578517"/>
              <a:chExt cx="43950" cy="1827200"/>
            </a:xfrm>
          </p:grpSpPr>
          <p:sp>
            <p:nvSpPr>
              <p:cNvPr id="1375" name="Google Shape;1375;p9"/>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9"/>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9"/>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9"/>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4618520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1" name="Google Shape;11;p2"/>
          <p:cNvGrpSpPr/>
          <p:nvPr/>
        </p:nvGrpSpPr>
        <p:grpSpPr>
          <a:xfrm>
            <a:off x="434415" y="393978"/>
            <a:ext cx="5685638" cy="4407184"/>
            <a:chOff x="390096" y="767718"/>
            <a:chExt cx="4590745" cy="3055240"/>
          </a:xfrm>
        </p:grpSpPr>
        <p:grpSp>
          <p:nvGrpSpPr>
            <p:cNvPr id="12" name="Google Shape;12;p2"/>
            <p:cNvGrpSpPr/>
            <p:nvPr/>
          </p:nvGrpSpPr>
          <p:grpSpPr>
            <a:xfrm>
              <a:off x="390096" y="767718"/>
              <a:ext cx="4547287" cy="3055240"/>
              <a:chOff x="834429" y="919124"/>
              <a:chExt cx="3979771" cy="2712394"/>
            </a:xfrm>
          </p:grpSpPr>
          <p:sp>
            <p:nvSpPr>
              <p:cNvPr id="13" name="Google Shape;13;p2"/>
              <p:cNvSpPr/>
              <p:nvPr/>
            </p:nvSpPr>
            <p:spPr>
              <a:xfrm>
                <a:off x="839800" y="919124"/>
                <a:ext cx="3974400" cy="2068200"/>
              </a:xfrm>
              <a:prstGeom prst="rect">
                <a:avLst/>
              </a:pr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 name="Google Shape;14;p2"/>
              <p:cNvGrpSpPr/>
              <p:nvPr/>
            </p:nvGrpSpPr>
            <p:grpSpPr>
              <a:xfrm>
                <a:off x="834429" y="2110751"/>
                <a:ext cx="3978741" cy="1520766"/>
                <a:chOff x="2998700" y="2493550"/>
                <a:chExt cx="3792889" cy="1947952"/>
              </a:xfrm>
            </p:grpSpPr>
            <p:sp>
              <p:nvSpPr>
                <p:cNvPr id="15" name="Google Shape;15;p2"/>
                <p:cNvSpPr/>
                <p:nvPr/>
              </p:nvSpPr>
              <p:spPr>
                <a:xfrm>
                  <a:off x="2998700" y="2493550"/>
                  <a:ext cx="3792889" cy="1947201"/>
                </a:xfrm>
                <a:custGeom>
                  <a:avLst/>
                  <a:gdLst/>
                  <a:ahLst/>
                  <a:cxnLst/>
                  <a:rect l="l" t="t" r="r" b="b"/>
                  <a:pathLst>
                    <a:path w="83059" h="42641" extrusionOk="0">
                      <a:moveTo>
                        <a:pt x="1" y="1"/>
                      </a:moveTo>
                      <a:lnTo>
                        <a:pt x="1" y="24913"/>
                      </a:lnTo>
                      <a:cubicBezTo>
                        <a:pt x="1" y="24913"/>
                        <a:pt x="728" y="35364"/>
                        <a:pt x="4913" y="36893"/>
                      </a:cubicBezTo>
                      <a:cubicBezTo>
                        <a:pt x="6993" y="37658"/>
                        <a:pt x="7407" y="37658"/>
                        <a:pt x="7614" y="37658"/>
                      </a:cubicBezTo>
                      <a:cubicBezTo>
                        <a:pt x="7821" y="37658"/>
                        <a:pt x="7821" y="37658"/>
                        <a:pt x="9074" y="38422"/>
                      </a:cubicBezTo>
                      <a:cubicBezTo>
                        <a:pt x="10376" y="39217"/>
                        <a:pt x="10643" y="39334"/>
                        <a:pt x="10898" y="39334"/>
                      </a:cubicBezTo>
                      <a:cubicBezTo>
                        <a:pt x="11005" y="39334"/>
                        <a:pt x="11110" y="39314"/>
                        <a:pt x="11289" y="39314"/>
                      </a:cubicBezTo>
                      <a:cubicBezTo>
                        <a:pt x="11503" y="39314"/>
                        <a:pt x="11824" y="39343"/>
                        <a:pt x="12382" y="39475"/>
                      </a:cubicBezTo>
                      <a:cubicBezTo>
                        <a:pt x="13743" y="39779"/>
                        <a:pt x="15084" y="40278"/>
                        <a:pt x="16529" y="40278"/>
                      </a:cubicBezTo>
                      <a:cubicBezTo>
                        <a:pt x="17345" y="40278"/>
                        <a:pt x="18194" y="40119"/>
                        <a:pt x="19099" y="39675"/>
                      </a:cubicBezTo>
                      <a:cubicBezTo>
                        <a:pt x="20696" y="38876"/>
                        <a:pt x="22956" y="38526"/>
                        <a:pt x="24936" y="38526"/>
                      </a:cubicBezTo>
                      <a:cubicBezTo>
                        <a:pt x="26062" y="38526"/>
                        <a:pt x="27098" y="38639"/>
                        <a:pt x="27871" y="38848"/>
                      </a:cubicBezTo>
                      <a:cubicBezTo>
                        <a:pt x="29976" y="39400"/>
                        <a:pt x="29274" y="41204"/>
                        <a:pt x="32608" y="41630"/>
                      </a:cubicBezTo>
                      <a:cubicBezTo>
                        <a:pt x="35036" y="41922"/>
                        <a:pt x="35921" y="42640"/>
                        <a:pt x="37144" y="42640"/>
                      </a:cubicBezTo>
                      <a:cubicBezTo>
                        <a:pt x="37599" y="42640"/>
                        <a:pt x="38102" y="42540"/>
                        <a:pt x="38748" y="42282"/>
                      </a:cubicBezTo>
                      <a:cubicBezTo>
                        <a:pt x="41104" y="41354"/>
                        <a:pt x="41455" y="41505"/>
                        <a:pt x="44412" y="41204"/>
                      </a:cubicBezTo>
                      <a:cubicBezTo>
                        <a:pt x="47370" y="40928"/>
                        <a:pt x="51956" y="40352"/>
                        <a:pt x="52808" y="39675"/>
                      </a:cubicBezTo>
                      <a:cubicBezTo>
                        <a:pt x="52910" y="39589"/>
                        <a:pt x="53017" y="39552"/>
                        <a:pt x="53134" y="39552"/>
                      </a:cubicBezTo>
                      <a:cubicBezTo>
                        <a:pt x="53914" y="39552"/>
                        <a:pt x="55085" y="41229"/>
                        <a:pt x="57339" y="41229"/>
                      </a:cubicBezTo>
                      <a:cubicBezTo>
                        <a:pt x="57495" y="41229"/>
                        <a:pt x="57655" y="41221"/>
                        <a:pt x="57821" y="41204"/>
                      </a:cubicBezTo>
                      <a:cubicBezTo>
                        <a:pt x="57969" y="41190"/>
                        <a:pt x="58114" y="41184"/>
                        <a:pt x="58258" y="41184"/>
                      </a:cubicBezTo>
                      <a:cubicBezTo>
                        <a:pt x="60398" y="41184"/>
                        <a:pt x="62114" y="42638"/>
                        <a:pt x="63927" y="42638"/>
                      </a:cubicBezTo>
                      <a:cubicBezTo>
                        <a:pt x="64389" y="42638"/>
                        <a:pt x="64857" y="42543"/>
                        <a:pt x="65340" y="42307"/>
                      </a:cubicBezTo>
                      <a:cubicBezTo>
                        <a:pt x="67697" y="41152"/>
                        <a:pt x="68192" y="40241"/>
                        <a:pt x="70911" y="40241"/>
                      </a:cubicBezTo>
                      <a:cubicBezTo>
                        <a:pt x="71083" y="40241"/>
                        <a:pt x="71264" y="40244"/>
                        <a:pt x="71455" y="40252"/>
                      </a:cubicBezTo>
                      <a:cubicBezTo>
                        <a:pt x="74435" y="40368"/>
                        <a:pt x="76571" y="41220"/>
                        <a:pt x="77965" y="41220"/>
                      </a:cubicBezTo>
                      <a:cubicBezTo>
                        <a:pt x="78072" y="41220"/>
                        <a:pt x="78174" y="41215"/>
                        <a:pt x="78272" y="41204"/>
                      </a:cubicBezTo>
                      <a:cubicBezTo>
                        <a:pt x="78740" y="41162"/>
                        <a:pt x="79428" y="41148"/>
                        <a:pt x="80137" y="41148"/>
                      </a:cubicBezTo>
                      <a:cubicBezTo>
                        <a:pt x="81555" y="41148"/>
                        <a:pt x="83059" y="41204"/>
                        <a:pt x="83059" y="41204"/>
                      </a:cubicBezTo>
                      <a:lnTo>
                        <a:pt x="83059" y="3735"/>
                      </a:lnTo>
                      <a:lnTo>
                        <a:pt x="82909" y="3735"/>
                      </a:lnTo>
                      <a:cubicBezTo>
                        <a:pt x="82633" y="3735"/>
                        <a:pt x="82432" y="3510"/>
                        <a:pt x="82432" y="3234"/>
                      </a:cubicBezTo>
                      <a:lnTo>
                        <a:pt x="82432" y="1830"/>
                      </a:lnTo>
                      <a:cubicBezTo>
                        <a:pt x="82432" y="1555"/>
                        <a:pt x="82633" y="1329"/>
                        <a:pt x="82909" y="1329"/>
                      </a:cubicBezTo>
                      <a:lnTo>
                        <a:pt x="83059" y="1329"/>
                      </a:lnTo>
                      <a:lnTo>
                        <a:pt x="83059" y="1"/>
                      </a:lnTo>
                      <a:lnTo>
                        <a:pt x="79901" y="1"/>
                      </a:lnTo>
                      <a:cubicBezTo>
                        <a:pt x="79876" y="151"/>
                        <a:pt x="79625" y="327"/>
                        <a:pt x="79575" y="878"/>
                      </a:cubicBezTo>
                      <a:cubicBezTo>
                        <a:pt x="79550" y="1104"/>
                        <a:pt x="79500" y="1229"/>
                        <a:pt x="79475" y="1329"/>
                      </a:cubicBezTo>
                      <a:lnTo>
                        <a:pt x="79625" y="1329"/>
                      </a:lnTo>
                      <a:cubicBezTo>
                        <a:pt x="79901" y="1329"/>
                        <a:pt x="80127" y="1555"/>
                        <a:pt x="80127" y="1830"/>
                      </a:cubicBezTo>
                      <a:lnTo>
                        <a:pt x="80127" y="3234"/>
                      </a:lnTo>
                      <a:cubicBezTo>
                        <a:pt x="80127" y="3510"/>
                        <a:pt x="79901" y="3735"/>
                        <a:pt x="79625" y="3735"/>
                      </a:cubicBezTo>
                      <a:lnTo>
                        <a:pt x="78172" y="3735"/>
                      </a:lnTo>
                      <a:cubicBezTo>
                        <a:pt x="77896" y="3735"/>
                        <a:pt x="77671" y="3510"/>
                        <a:pt x="77671" y="3234"/>
                      </a:cubicBezTo>
                      <a:lnTo>
                        <a:pt x="77671" y="1830"/>
                      </a:lnTo>
                      <a:cubicBezTo>
                        <a:pt x="77671" y="1555"/>
                        <a:pt x="77896" y="1329"/>
                        <a:pt x="78172" y="1329"/>
                      </a:cubicBezTo>
                      <a:lnTo>
                        <a:pt x="78523" y="1329"/>
                      </a:lnTo>
                      <a:cubicBezTo>
                        <a:pt x="78498" y="1179"/>
                        <a:pt x="78473" y="1028"/>
                        <a:pt x="78422" y="878"/>
                      </a:cubicBezTo>
                      <a:cubicBezTo>
                        <a:pt x="78322" y="502"/>
                        <a:pt x="78197" y="226"/>
                        <a:pt x="78072" y="1"/>
                      </a:cubicBezTo>
                      <a:lnTo>
                        <a:pt x="74813" y="1"/>
                      </a:lnTo>
                      <a:cubicBezTo>
                        <a:pt x="74964" y="252"/>
                        <a:pt x="74863" y="602"/>
                        <a:pt x="74813" y="878"/>
                      </a:cubicBezTo>
                      <a:cubicBezTo>
                        <a:pt x="74788" y="1028"/>
                        <a:pt x="74713" y="1179"/>
                        <a:pt x="74613" y="1329"/>
                      </a:cubicBezTo>
                      <a:lnTo>
                        <a:pt x="74889" y="1329"/>
                      </a:lnTo>
                      <a:cubicBezTo>
                        <a:pt x="75139" y="1329"/>
                        <a:pt x="75365" y="1555"/>
                        <a:pt x="75365" y="1830"/>
                      </a:cubicBezTo>
                      <a:lnTo>
                        <a:pt x="75365" y="3234"/>
                      </a:lnTo>
                      <a:cubicBezTo>
                        <a:pt x="75365" y="3510"/>
                        <a:pt x="75139" y="3735"/>
                        <a:pt x="74889" y="3735"/>
                      </a:cubicBezTo>
                      <a:lnTo>
                        <a:pt x="73410" y="3735"/>
                      </a:lnTo>
                      <a:cubicBezTo>
                        <a:pt x="73134" y="3735"/>
                        <a:pt x="72909" y="3510"/>
                        <a:pt x="72909" y="3234"/>
                      </a:cubicBezTo>
                      <a:lnTo>
                        <a:pt x="72909" y="1830"/>
                      </a:lnTo>
                      <a:cubicBezTo>
                        <a:pt x="72909" y="1555"/>
                        <a:pt x="73134" y="1329"/>
                        <a:pt x="73410" y="1329"/>
                      </a:cubicBezTo>
                      <a:lnTo>
                        <a:pt x="73435" y="1329"/>
                      </a:lnTo>
                      <a:cubicBezTo>
                        <a:pt x="73335" y="1179"/>
                        <a:pt x="73234" y="1003"/>
                        <a:pt x="73134" y="878"/>
                      </a:cubicBezTo>
                      <a:cubicBezTo>
                        <a:pt x="72984" y="577"/>
                        <a:pt x="72858" y="226"/>
                        <a:pt x="72783" y="1"/>
                      </a:cubicBezTo>
                      <a:lnTo>
                        <a:pt x="70152" y="1"/>
                      </a:lnTo>
                      <a:cubicBezTo>
                        <a:pt x="70026" y="1"/>
                        <a:pt x="69901" y="577"/>
                        <a:pt x="69926" y="853"/>
                      </a:cubicBezTo>
                      <a:cubicBezTo>
                        <a:pt x="69926" y="953"/>
                        <a:pt x="69976" y="1129"/>
                        <a:pt x="70001" y="1329"/>
                      </a:cubicBezTo>
                      <a:lnTo>
                        <a:pt x="70127" y="1329"/>
                      </a:lnTo>
                      <a:cubicBezTo>
                        <a:pt x="70402" y="1329"/>
                        <a:pt x="70628" y="1555"/>
                        <a:pt x="70628" y="1830"/>
                      </a:cubicBezTo>
                      <a:lnTo>
                        <a:pt x="70628" y="3234"/>
                      </a:lnTo>
                      <a:cubicBezTo>
                        <a:pt x="70628" y="3510"/>
                        <a:pt x="70402" y="3735"/>
                        <a:pt x="70127" y="3735"/>
                      </a:cubicBezTo>
                      <a:lnTo>
                        <a:pt x="68673" y="3735"/>
                      </a:lnTo>
                      <a:cubicBezTo>
                        <a:pt x="68397" y="3735"/>
                        <a:pt x="68172" y="3510"/>
                        <a:pt x="68172" y="3234"/>
                      </a:cubicBezTo>
                      <a:lnTo>
                        <a:pt x="68172" y="1830"/>
                      </a:lnTo>
                      <a:cubicBezTo>
                        <a:pt x="68172" y="1605"/>
                        <a:pt x="68322" y="1429"/>
                        <a:pt x="68523" y="1354"/>
                      </a:cubicBezTo>
                      <a:cubicBezTo>
                        <a:pt x="68523" y="1254"/>
                        <a:pt x="68523" y="1179"/>
                        <a:pt x="68498" y="1104"/>
                      </a:cubicBezTo>
                      <a:cubicBezTo>
                        <a:pt x="68447" y="878"/>
                        <a:pt x="68422" y="678"/>
                        <a:pt x="68498" y="252"/>
                      </a:cubicBezTo>
                      <a:cubicBezTo>
                        <a:pt x="68523" y="151"/>
                        <a:pt x="68548" y="51"/>
                        <a:pt x="68598" y="1"/>
                      </a:cubicBezTo>
                      <a:lnTo>
                        <a:pt x="65515" y="1"/>
                      </a:lnTo>
                      <a:cubicBezTo>
                        <a:pt x="65690" y="126"/>
                        <a:pt x="65816" y="277"/>
                        <a:pt x="65866" y="427"/>
                      </a:cubicBezTo>
                      <a:cubicBezTo>
                        <a:pt x="66117" y="1129"/>
                        <a:pt x="65315" y="803"/>
                        <a:pt x="65114" y="1329"/>
                      </a:cubicBezTo>
                      <a:lnTo>
                        <a:pt x="65365" y="1329"/>
                      </a:lnTo>
                      <a:cubicBezTo>
                        <a:pt x="65640" y="1329"/>
                        <a:pt x="65866" y="1555"/>
                        <a:pt x="65866" y="1830"/>
                      </a:cubicBezTo>
                      <a:lnTo>
                        <a:pt x="65866" y="3234"/>
                      </a:lnTo>
                      <a:cubicBezTo>
                        <a:pt x="65866" y="3510"/>
                        <a:pt x="65640" y="3735"/>
                        <a:pt x="65365" y="3735"/>
                      </a:cubicBezTo>
                      <a:lnTo>
                        <a:pt x="63911" y="3735"/>
                      </a:lnTo>
                      <a:cubicBezTo>
                        <a:pt x="63635" y="3735"/>
                        <a:pt x="63410" y="3510"/>
                        <a:pt x="63410" y="3234"/>
                      </a:cubicBezTo>
                      <a:lnTo>
                        <a:pt x="63410" y="1830"/>
                      </a:lnTo>
                      <a:cubicBezTo>
                        <a:pt x="63410" y="1730"/>
                        <a:pt x="63460" y="1655"/>
                        <a:pt x="63510" y="1580"/>
                      </a:cubicBezTo>
                      <a:cubicBezTo>
                        <a:pt x="63535" y="1379"/>
                        <a:pt x="63660" y="1104"/>
                        <a:pt x="63811" y="678"/>
                      </a:cubicBezTo>
                      <a:cubicBezTo>
                        <a:pt x="63886" y="402"/>
                        <a:pt x="63911" y="176"/>
                        <a:pt x="63886" y="1"/>
                      </a:cubicBezTo>
                      <a:lnTo>
                        <a:pt x="59700" y="1"/>
                      </a:lnTo>
                      <a:cubicBezTo>
                        <a:pt x="60076" y="126"/>
                        <a:pt x="60427" y="277"/>
                        <a:pt x="60553" y="302"/>
                      </a:cubicBezTo>
                      <a:cubicBezTo>
                        <a:pt x="60853" y="402"/>
                        <a:pt x="60477" y="903"/>
                        <a:pt x="60327" y="1329"/>
                      </a:cubicBezTo>
                      <a:lnTo>
                        <a:pt x="60628" y="1329"/>
                      </a:lnTo>
                      <a:cubicBezTo>
                        <a:pt x="60903" y="1329"/>
                        <a:pt x="61129" y="1555"/>
                        <a:pt x="61129" y="1830"/>
                      </a:cubicBezTo>
                      <a:lnTo>
                        <a:pt x="61129" y="3234"/>
                      </a:lnTo>
                      <a:cubicBezTo>
                        <a:pt x="61129" y="3510"/>
                        <a:pt x="60903" y="3735"/>
                        <a:pt x="60628" y="3735"/>
                      </a:cubicBezTo>
                      <a:lnTo>
                        <a:pt x="59149" y="3735"/>
                      </a:lnTo>
                      <a:cubicBezTo>
                        <a:pt x="58898" y="3735"/>
                        <a:pt x="58673" y="3510"/>
                        <a:pt x="58673" y="3234"/>
                      </a:cubicBezTo>
                      <a:lnTo>
                        <a:pt x="58673" y="1830"/>
                      </a:lnTo>
                      <a:cubicBezTo>
                        <a:pt x="58673" y="1555"/>
                        <a:pt x="58898" y="1329"/>
                        <a:pt x="59149" y="1329"/>
                      </a:cubicBezTo>
                      <a:cubicBezTo>
                        <a:pt x="59174" y="1003"/>
                        <a:pt x="58848" y="427"/>
                        <a:pt x="58573" y="1"/>
                      </a:cubicBezTo>
                      <a:lnTo>
                        <a:pt x="55766" y="1"/>
                      </a:lnTo>
                      <a:cubicBezTo>
                        <a:pt x="55665" y="327"/>
                        <a:pt x="55390" y="903"/>
                        <a:pt x="55139" y="1329"/>
                      </a:cubicBezTo>
                      <a:lnTo>
                        <a:pt x="55866" y="1329"/>
                      </a:lnTo>
                      <a:cubicBezTo>
                        <a:pt x="56142" y="1329"/>
                        <a:pt x="56367" y="1555"/>
                        <a:pt x="56367" y="1830"/>
                      </a:cubicBezTo>
                      <a:lnTo>
                        <a:pt x="56367" y="3234"/>
                      </a:lnTo>
                      <a:cubicBezTo>
                        <a:pt x="56367" y="3510"/>
                        <a:pt x="56142" y="3735"/>
                        <a:pt x="55866" y="3735"/>
                      </a:cubicBezTo>
                      <a:lnTo>
                        <a:pt x="54412" y="3735"/>
                      </a:lnTo>
                      <a:cubicBezTo>
                        <a:pt x="54137" y="3735"/>
                        <a:pt x="53911" y="3510"/>
                        <a:pt x="53911" y="3234"/>
                      </a:cubicBezTo>
                      <a:lnTo>
                        <a:pt x="53911" y="1830"/>
                      </a:lnTo>
                      <a:cubicBezTo>
                        <a:pt x="53911" y="1555"/>
                        <a:pt x="54137" y="1329"/>
                        <a:pt x="54412" y="1329"/>
                      </a:cubicBezTo>
                      <a:cubicBezTo>
                        <a:pt x="54412" y="1003"/>
                        <a:pt x="54237" y="477"/>
                        <a:pt x="54061" y="1"/>
                      </a:cubicBezTo>
                      <a:lnTo>
                        <a:pt x="51430" y="1"/>
                      </a:lnTo>
                      <a:cubicBezTo>
                        <a:pt x="51279" y="1"/>
                        <a:pt x="51154" y="577"/>
                        <a:pt x="51204" y="853"/>
                      </a:cubicBezTo>
                      <a:cubicBezTo>
                        <a:pt x="51204" y="953"/>
                        <a:pt x="51254" y="1154"/>
                        <a:pt x="51279" y="1354"/>
                      </a:cubicBezTo>
                      <a:cubicBezTo>
                        <a:pt x="51480" y="1429"/>
                        <a:pt x="51605" y="1605"/>
                        <a:pt x="51605" y="1830"/>
                      </a:cubicBezTo>
                      <a:lnTo>
                        <a:pt x="51605" y="3234"/>
                      </a:lnTo>
                      <a:cubicBezTo>
                        <a:pt x="51605" y="3510"/>
                        <a:pt x="51405" y="3735"/>
                        <a:pt x="51129" y="3735"/>
                      </a:cubicBezTo>
                      <a:lnTo>
                        <a:pt x="49650" y="3735"/>
                      </a:lnTo>
                      <a:cubicBezTo>
                        <a:pt x="49375" y="3735"/>
                        <a:pt x="49149" y="3510"/>
                        <a:pt x="49149" y="3234"/>
                      </a:cubicBezTo>
                      <a:lnTo>
                        <a:pt x="49149" y="1830"/>
                      </a:lnTo>
                      <a:cubicBezTo>
                        <a:pt x="49149" y="1555"/>
                        <a:pt x="49375" y="1329"/>
                        <a:pt x="49650" y="1329"/>
                      </a:cubicBezTo>
                      <a:lnTo>
                        <a:pt x="49801" y="1329"/>
                      </a:lnTo>
                      <a:cubicBezTo>
                        <a:pt x="49801" y="1254"/>
                        <a:pt x="49776" y="1154"/>
                        <a:pt x="49776" y="1104"/>
                      </a:cubicBezTo>
                      <a:cubicBezTo>
                        <a:pt x="49700" y="878"/>
                        <a:pt x="49700" y="678"/>
                        <a:pt x="49776" y="252"/>
                      </a:cubicBezTo>
                      <a:cubicBezTo>
                        <a:pt x="49776" y="151"/>
                        <a:pt x="49826" y="51"/>
                        <a:pt x="49876" y="1"/>
                      </a:cubicBezTo>
                      <a:lnTo>
                        <a:pt x="45515" y="1"/>
                      </a:lnTo>
                      <a:cubicBezTo>
                        <a:pt x="45540" y="151"/>
                        <a:pt x="45590" y="327"/>
                        <a:pt x="45640" y="552"/>
                      </a:cubicBezTo>
                      <a:cubicBezTo>
                        <a:pt x="45741" y="978"/>
                        <a:pt x="45841" y="1204"/>
                        <a:pt x="45916" y="1329"/>
                      </a:cubicBezTo>
                      <a:lnTo>
                        <a:pt x="46367" y="1329"/>
                      </a:lnTo>
                      <a:cubicBezTo>
                        <a:pt x="46643" y="1329"/>
                        <a:pt x="46868" y="1555"/>
                        <a:pt x="46868" y="1830"/>
                      </a:cubicBezTo>
                      <a:lnTo>
                        <a:pt x="46868" y="3234"/>
                      </a:lnTo>
                      <a:cubicBezTo>
                        <a:pt x="46868" y="3510"/>
                        <a:pt x="46643" y="3735"/>
                        <a:pt x="46367" y="3735"/>
                      </a:cubicBezTo>
                      <a:lnTo>
                        <a:pt x="44913" y="3735"/>
                      </a:lnTo>
                      <a:cubicBezTo>
                        <a:pt x="44638" y="3735"/>
                        <a:pt x="44412" y="3510"/>
                        <a:pt x="44412" y="3234"/>
                      </a:cubicBezTo>
                      <a:lnTo>
                        <a:pt x="44412" y="1830"/>
                      </a:lnTo>
                      <a:cubicBezTo>
                        <a:pt x="44412" y="1555"/>
                        <a:pt x="44638" y="1329"/>
                        <a:pt x="44913" y="1329"/>
                      </a:cubicBezTo>
                      <a:lnTo>
                        <a:pt x="45064" y="1329"/>
                      </a:lnTo>
                      <a:cubicBezTo>
                        <a:pt x="44913" y="1079"/>
                        <a:pt x="44763" y="803"/>
                        <a:pt x="44688" y="552"/>
                      </a:cubicBezTo>
                      <a:cubicBezTo>
                        <a:pt x="44638" y="352"/>
                        <a:pt x="44613" y="176"/>
                        <a:pt x="44613" y="1"/>
                      </a:cubicBezTo>
                      <a:lnTo>
                        <a:pt x="40753" y="1"/>
                      </a:lnTo>
                      <a:cubicBezTo>
                        <a:pt x="40728" y="151"/>
                        <a:pt x="40753" y="352"/>
                        <a:pt x="40678" y="602"/>
                      </a:cubicBezTo>
                      <a:cubicBezTo>
                        <a:pt x="40553" y="1028"/>
                        <a:pt x="40828" y="1329"/>
                        <a:pt x="40678" y="1329"/>
                      </a:cubicBezTo>
                      <a:lnTo>
                        <a:pt x="41605" y="1329"/>
                      </a:lnTo>
                      <a:cubicBezTo>
                        <a:pt x="41881" y="1329"/>
                        <a:pt x="42106" y="1555"/>
                        <a:pt x="42106" y="1830"/>
                      </a:cubicBezTo>
                      <a:lnTo>
                        <a:pt x="42106" y="3234"/>
                      </a:lnTo>
                      <a:cubicBezTo>
                        <a:pt x="42106" y="3510"/>
                        <a:pt x="41881" y="3735"/>
                        <a:pt x="41605" y="3735"/>
                      </a:cubicBezTo>
                      <a:lnTo>
                        <a:pt x="40152" y="3735"/>
                      </a:lnTo>
                      <a:cubicBezTo>
                        <a:pt x="39876" y="3735"/>
                        <a:pt x="39650" y="3510"/>
                        <a:pt x="39650" y="3234"/>
                      </a:cubicBezTo>
                      <a:lnTo>
                        <a:pt x="39650" y="1830"/>
                      </a:lnTo>
                      <a:cubicBezTo>
                        <a:pt x="39650" y="1555"/>
                        <a:pt x="39876" y="1329"/>
                        <a:pt x="40152" y="1329"/>
                      </a:cubicBezTo>
                      <a:cubicBezTo>
                        <a:pt x="40001" y="1329"/>
                        <a:pt x="40051" y="828"/>
                        <a:pt x="40051" y="552"/>
                      </a:cubicBezTo>
                      <a:cubicBezTo>
                        <a:pt x="40051" y="402"/>
                        <a:pt x="39976" y="151"/>
                        <a:pt x="39926" y="1"/>
                      </a:cubicBezTo>
                      <a:lnTo>
                        <a:pt x="36893" y="1"/>
                      </a:lnTo>
                      <a:cubicBezTo>
                        <a:pt x="36768" y="1"/>
                        <a:pt x="36643" y="577"/>
                        <a:pt x="36668" y="853"/>
                      </a:cubicBezTo>
                      <a:cubicBezTo>
                        <a:pt x="36668" y="953"/>
                        <a:pt x="36718" y="1129"/>
                        <a:pt x="36743" y="1329"/>
                      </a:cubicBezTo>
                      <a:lnTo>
                        <a:pt x="36868" y="1329"/>
                      </a:lnTo>
                      <a:cubicBezTo>
                        <a:pt x="37144" y="1329"/>
                        <a:pt x="37370" y="1555"/>
                        <a:pt x="37370" y="1830"/>
                      </a:cubicBezTo>
                      <a:lnTo>
                        <a:pt x="37370" y="3234"/>
                      </a:lnTo>
                      <a:cubicBezTo>
                        <a:pt x="37370" y="3510"/>
                        <a:pt x="37144" y="3735"/>
                        <a:pt x="36868" y="3735"/>
                      </a:cubicBezTo>
                      <a:lnTo>
                        <a:pt x="35415" y="3735"/>
                      </a:lnTo>
                      <a:cubicBezTo>
                        <a:pt x="35139" y="3735"/>
                        <a:pt x="34913" y="3510"/>
                        <a:pt x="34913" y="3234"/>
                      </a:cubicBezTo>
                      <a:lnTo>
                        <a:pt x="34913" y="1830"/>
                      </a:lnTo>
                      <a:cubicBezTo>
                        <a:pt x="34913" y="1605"/>
                        <a:pt x="35064" y="1429"/>
                        <a:pt x="35264" y="1354"/>
                      </a:cubicBezTo>
                      <a:cubicBezTo>
                        <a:pt x="35264" y="1254"/>
                        <a:pt x="35264" y="1179"/>
                        <a:pt x="35239" y="1104"/>
                      </a:cubicBezTo>
                      <a:cubicBezTo>
                        <a:pt x="35164" y="878"/>
                        <a:pt x="35164" y="678"/>
                        <a:pt x="35239" y="252"/>
                      </a:cubicBezTo>
                      <a:cubicBezTo>
                        <a:pt x="35264" y="151"/>
                        <a:pt x="35289" y="51"/>
                        <a:pt x="35339" y="1"/>
                      </a:cubicBezTo>
                      <a:lnTo>
                        <a:pt x="31705" y="1"/>
                      </a:lnTo>
                      <a:cubicBezTo>
                        <a:pt x="31430" y="327"/>
                        <a:pt x="31430" y="552"/>
                        <a:pt x="31555" y="1329"/>
                      </a:cubicBezTo>
                      <a:lnTo>
                        <a:pt x="32106" y="1329"/>
                      </a:lnTo>
                      <a:cubicBezTo>
                        <a:pt x="32382" y="1329"/>
                        <a:pt x="32608" y="1555"/>
                        <a:pt x="32608" y="1830"/>
                      </a:cubicBezTo>
                      <a:lnTo>
                        <a:pt x="32608" y="3234"/>
                      </a:lnTo>
                      <a:cubicBezTo>
                        <a:pt x="32608" y="3510"/>
                        <a:pt x="32382" y="3735"/>
                        <a:pt x="32106" y="3735"/>
                      </a:cubicBezTo>
                      <a:lnTo>
                        <a:pt x="30653" y="3735"/>
                      </a:lnTo>
                      <a:cubicBezTo>
                        <a:pt x="30377" y="3735"/>
                        <a:pt x="30151" y="3510"/>
                        <a:pt x="30151" y="3234"/>
                      </a:cubicBezTo>
                      <a:lnTo>
                        <a:pt x="30151" y="1830"/>
                      </a:lnTo>
                      <a:cubicBezTo>
                        <a:pt x="30151" y="1605"/>
                        <a:pt x="30302" y="1429"/>
                        <a:pt x="30527" y="1354"/>
                      </a:cubicBezTo>
                      <a:cubicBezTo>
                        <a:pt x="30603" y="1229"/>
                        <a:pt x="30678" y="1104"/>
                        <a:pt x="30703" y="1003"/>
                      </a:cubicBezTo>
                      <a:cubicBezTo>
                        <a:pt x="30728" y="778"/>
                        <a:pt x="30552" y="277"/>
                        <a:pt x="30452" y="1"/>
                      </a:cubicBezTo>
                      <a:lnTo>
                        <a:pt x="28522" y="1"/>
                      </a:lnTo>
                      <a:cubicBezTo>
                        <a:pt x="28347" y="126"/>
                        <a:pt x="28146" y="327"/>
                        <a:pt x="28021" y="577"/>
                      </a:cubicBezTo>
                      <a:cubicBezTo>
                        <a:pt x="27821" y="928"/>
                        <a:pt x="27846" y="1530"/>
                        <a:pt x="27846" y="1780"/>
                      </a:cubicBezTo>
                      <a:cubicBezTo>
                        <a:pt x="27846" y="1805"/>
                        <a:pt x="27871" y="1805"/>
                        <a:pt x="27871" y="1830"/>
                      </a:cubicBezTo>
                      <a:lnTo>
                        <a:pt x="27871" y="1906"/>
                      </a:lnTo>
                      <a:lnTo>
                        <a:pt x="27871" y="3234"/>
                      </a:lnTo>
                      <a:cubicBezTo>
                        <a:pt x="27871" y="3510"/>
                        <a:pt x="27645" y="3735"/>
                        <a:pt x="27369" y="3735"/>
                      </a:cubicBezTo>
                      <a:lnTo>
                        <a:pt x="25891" y="3735"/>
                      </a:lnTo>
                      <a:cubicBezTo>
                        <a:pt x="25615" y="3735"/>
                        <a:pt x="25415" y="3510"/>
                        <a:pt x="25415" y="3234"/>
                      </a:cubicBezTo>
                      <a:lnTo>
                        <a:pt x="25415" y="1830"/>
                      </a:lnTo>
                      <a:cubicBezTo>
                        <a:pt x="25415" y="1730"/>
                        <a:pt x="25440" y="1630"/>
                        <a:pt x="25490" y="1555"/>
                      </a:cubicBezTo>
                      <a:cubicBezTo>
                        <a:pt x="25490" y="1555"/>
                        <a:pt x="25791" y="1054"/>
                        <a:pt x="25490" y="753"/>
                      </a:cubicBezTo>
                      <a:cubicBezTo>
                        <a:pt x="25189" y="452"/>
                        <a:pt x="24437" y="1"/>
                        <a:pt x="24437" y="1"/>
                      </a:cubicBezTo>
                      <a:lnTo>
                        <a:pt x="22232" y="1"/>
                      </a:lnTo>
                      <a:cubicBezTo>
                        <a:pt x="21931" y="201"/>
                        <a:pt x="21881" y="427"/>
                        <a:pt x="22006" y="853"/>
                      </a:cubicBezTo>
                      <a:cubicBezTo>
                        <a:pt x="22081" y="1104"/>
                        <a:pt x="22056" y="1229"/>
                        <a:pt x="22006" y="1329"/>
                      </a:cubicBezTo>
                      <a:lnTo>
                        <a:pt x="22608" y="1329"/>
                      </a:lnTo>
                      <a:cubicBezTo>
                        <a:pt x="22883" y="1329"/>
                        <a:pt x="23109" y="1555"/>
                        <a:pt x="23109" y="1830"/>
                      </a:cubicBezTo>
                      <a:lnTo>
                        <a:pt x="23109" y="3234"/>
                      </a:lnTo>
                      <a:cubicBezTo>
                        <a:pt x="23109" y="3510"/>
                        <a:pt x="22883" y="3735"/>
                        <a:pt x="22608" y="3735"/>
                      </a:cubicBezTo>
                      <a:lnTo>
                        <a:pt x="21154" y="3735"/>
                      </a:lnTo>
                      <a:cubicBezTo>
                        <a:pt x="20878" y="3735"/>
                        <a:pt x="20653" y="3510"/>
                        <a:pt x="20653" y="3234"/>
                      </a:cubicBezTo>
                      <a:lnTo>
                        <a:pt x="20653" y="1830"/>
                      </a:lnTo>
                      <a:cubicBezTo>
                        <a:pt x="20653" y="1655"/>
                        <a:pt x="20753" y="1505"/>
                        <a:pt x="20903" y="1404"/>
                      </a:cubicBezTo>
                      <a:cubicBezTo>
                        <a:pt x="20878" y="1204"/>
                        <a:pt x="20878" y="903"/>
                        <a:pt x="20828" y="577"/>
                      </a:cubicBezTo>
                      <a:cubicBezTo>
                        <a:pt x="20728" y="26"/>
                        <a:pt x="20477" y="1"/>
                        <a:pt x="20352" y="1"/>
                      </a:cubicBezTo>
                      <a:lnTo>
                        <a:pt x="18146" y="1"/>
                      </a:lnTo>
                      <a:cubicBezTo>
                        <a:pt x="18021" y="1"/>
                        <a:pt x="17896" y="577"/>
                        <a:pt x="17946" y="853"/>
                      </a:cubicBezTo>
                      <a:cubicBezTo>
                        <a:pt x="17946" y="953"/>
                        <a:pt x="17996" y="1154"/>
                        <a:pt x="18021" y="1354"/>
                      </a:cubicBezTo>
                      <a:cubicBezTo>
                        <a:pt x="18222" y="1429"/>
                        <a:pt x="18347" y="1605"/>
                        <a:pt x="18347" y="1830"/>
                      </a:cubicBezTo>
                      <a:lnTo>
                        <a:pt x="18347" y="3234"/>
                      </a:lnTo>
                      <a:cubicBezTo>
                        <a:pt x="18347" y="3510"/>
                        <a:pt x="18121" y="3735"/>
                        <a:pt x="17871" y="3735"/>
                      </a:cubicBezTo>
                      <a:lnTo>
                        <a:pt x="16392" y="3735"/>
                      </a:lnTo>
                      <a:cubicBezTo>
                        <a:pt x="16116" y="3735"/>
                        <a:pt x="15891" y="3510"/>
                        <a:pt x="15891" y="3234"/>
                      </a:cubicBezTo>
                      <a:lnTo>
                        <a:pt x="15891" y="1830"/>
                      </a:lnTo>
                      <a:cubicBezTo>
                        <a:pt x="15891" y="1555"/>
                        <a:pt x="16116" y="1329"/>
                        <a:pt x="16392" y="1329"/>
                      </a:cubicBezTo>
                      <a:lnTo>
                        <a:pt x="16542" y="1329"/>
                      </a:lnTo>
                      <a:cubicBezTo>
                        <a:pt x="16542" y="1254"/>
                        <a:pt x="16517" y="1154"/>
                        <a:pt x="16517" y="1104"/>
                      </a:cubicBezTo>
                      <a:cubicBezTo>
                        <a:pt x="16442" y="878"/>
                        <a:pt x="16442" y="678"/>
                        <a:pt x="16517" y="252"/>
                      </a:cubicBezTo>
                      <a:cubicBezTo>
                        <a:pt x="16517" y="151"/>
                        <a:pt x="16567" y="51"/>
                        <a:pt x="16618" y="1"/>
                      </a:cubicBezTo>
                      <a:lnTo>
                        <a:pt x="15440" y="1"/>
                      </a:lnTo>
                      <a:cubicBezTo>
                        <a:pt x="15440" y="1"/>
                        <a:pt x="15339" y="126"/>
                        <a:pt x="15014" y="277"/>
                      </a:cubicBezTo>
                      <a:cubicBezTo>
                        <a:pt x="14663" y="452"/>
                        <a:pt x="14161" y="352"/>
                        <a:pt x="13936" y="627"/>
                      </a:cubicBezTo>
                      <a:cubicBezTo>
                        <a:pt x="13710" y="903"/>
                        <a:pt x="13635" y="1404"/>
                        <a:pt x="13610" y="1830"/>
                      </a:cubicBezTo>
                      <a:lnTo>
                        <a:pt x="13610" y="3234"/>
                      </a:lnTo>
                      <a:cubicBezTo>
                        <a:pt x="13610" y="3510"/>
                        <a:pt x="13384" y="3735"/>
                        <a:pt x="13109" y="3735"/>
                      </a:cubicBezTo>
                      <a:lnTo>
                        <a:pt x="11655" y="3735"/>
                      </a:lnTo>
                      <a:cubicBezTo>
                        <a:pt x="11379" y="3735"/>
                        <a:pt x="11154" y="3510"/>
                        <a:pt x="11154" y="3234"/>
                      </a:cubicBezTo>
                      <a:lnTo>
                        <a:pt x="11154" y="1830"/>
                      </a:lnTo>
                      <a:cubicBezTo>
                        <a:pt x="11154" y="1655"/>
                        <a:pt x="11254" y="1480"/>
                        <a:pt x="11404" y="1404"/>
                      </a:cubicBezTo>
                      <a:cubicBezTo>
                        <a:pt x="11455" y="1229"/>
                        <a:pt x="11605" y="978"/>
                        <a:pt x="11655" y="853"/>
                      </a:cubicBezTo>
                      <a:cubicBezTo>
                        <a:pt x="11755" y="627"/>
                        <a:pt x="11154" y="1"/>
                        <a:pt x="11154" y="1"/>
                      </a:cubicBezTo>
                      <a:lnTo>
                        <a:pt x="8723" y="1"/>
                      </a:lnTo>
                      <a:cubicBezTo>
                        <a:pt x="8597" y="1"/>
                        <a:pt x="8472" y="577"/>
                        <a:pt x="8497" y="853"/>
                      </a:cubicBezTo>
                      <a:cubicBezTo>
                        <a:pt x="8522" y="953"/>
                        <a:pt x="8547" y="1179"/>
                        <a:pt x="8597" y="1404"/>
                      </a:cubicBezTo>
                      <a:cubicBezTo>
                        <a:pt x="8748" y="1480"/>
                        <a:pt x="8848" y="1630"/>
                        <a:pt x="8848" y="1830"/>
                      </a:cubicBezTo>
                      <a:lnTo>
                        <a:pt x="8848" y="3234"/>
                      </a:lnTo>
                      <a:cubicBezTo>
                        <a:pt x="8848" y="3510"/>
                        <a:pt x="8623" y="3735"/>
                        <a:pt x="8347" y="3735"/>
                      </a:cubicBezTo>
                      <a:lnTo>
                        <a:pt x="6893" y="3735"/>
                      </a:lnTo>
                      <a:cubicBezTo>
                        <a:pt x="6617" y="3735"/>
                        <a:pt x="6392" y="3510"/>
                        <a:pt x="6392" y="3234"/>
                      </a:cubicBezTo>
                      <a:lnTo>
                        <a:pt x="6392" y="1830"/>
                      </a:lnTo>
                      <a:cubicBezTo>
                        <a:pt x="6392" y="1555"/>
                        <a:pt x="6617" y="1329"/>
                        <a:pt x="6893" y="1329"/>
                      </a:cubicBezTo>
                      <a:lnTo>
                        <a:pt x="7094" y="1329"/>
                      </a:lnTo>
                      <a:cubicBezTo>
                        <a:pt x="7094" y="1254"/>
                        <a:pt x="7094" y="1154"/>
                        <a:pt x="7069" y="1104"/>
                      </a:cubicBezTo>
                      <a:cubicBezTo>
                        <a:pt x="7018" y="878"/>
                        <a:pt x="6993" y="678"/>
                        <a:pt x="7069" y="252"/>
                      </a:cubicBezTo>
                      <a:cubicBezTo>
                        <a:pt x="7094" y="151"/>
                        <a:pt x="7119" y="51"/>
                        <a:pt x="7169" y="1"/>
                      </a:cubicBezTo>
                      <a:lnTo>
                        <a:pt x="4763" y="1"/>
                      </a:lnTo>
                      <a:cubicBezTo>
                        <a:pt x="4587" y="126"/>
                        <a:pt x="4387" y="327"/>
                        <a:pt x="4262" y="577"/>
                      </a:cubicBezTo>
                      <a:cubicBezTo>
                        <a:pt x="4061" y="928"/>
                        <a:pt x="4086" y="1530"/>
                        <a:pt x="4086" y="1780"/>
                      </a:cubicBezTo>
                      <a:cubicBezTo>
                        <a:pt x="4086" y="1805"/>
                        <a:pt x="4111" y="1805"/>
                        <a:pt x="4111" y="1830"/>
                      </a:cubicBezTo>
                      <a:lnTo>
                        <a:pt x="4111" y="1906"/>
                      </a:lnTo>
                      <a:lnTo>
                        <a:pt x="4111" y="3234"/>
                      </a:lnTo>
                      <a:cubicBezTo>
                        <a:pt x="4111" y="3510"/>
                        <a:pt x="3886" y="3735"/>
                        <a:pt x="3610" y="3735"/>
                      </a:cubicBezTo>
                      <a:lnTo>
                        <a:pt x="2131" y="3735"/>
                      </a:lnTo>
                      <a:cubicBezTo>
                        <a:pt x="1881" y="3735"/>
                        <a:pt x="1655" y="3510"/>
                        <a:pt x="1655" y="3234"/>
                      </a:cubicBezTo>
                      <a:lnTo>
                        <a:pt x="1655" y="1830"/>
                      </a:lnTo>
                      <a:cubicBezTo>
                        <a:pt x="1655" y="1730"/>
                        <a:pt x="1680" y="1630"/>
                        <a:pt x="1755" y="1555"/>
                      </a:cubicBezTo>
                      <a:lnTo>
                        <a:pt x="1730" y="1555"/>
                      </a:lnTo>
                      <a:cubicBezTo>
                        <a:pt x="1730" y="1555"/>
                        <a:pt x="2031" y="1054"/>
                        <a:pt x="1730" y="753"/>
                      </a:cubicBezTo>
                      <a:cubicBezTo>
                        <a:pt x="1429" y="452"/>
                        <a:pt x="678" y="1"/>
                        <a:pt x="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5419269" y="4276743"/>
                  <a:ext cx="885170" cy="164759"/>
                </a:xfrm>
                <a:custGeom>
                  <a:avLst/>
                  <a:gdLst/>
                  <a:ahLst/>
                  <a:cxnLst/>
                  <a:rect l="l" t="t" r="r" b="b"/>
                  <a:pathLst>
                    <a:path w="19384" h="3608" extrusionOk="0">
                      <a:moveTo>
                        <a:pt x="16111" y="0"/>
                      </a:moveTo>
                      <a:cubicBezTo>
                        <a:pt x="15556" y="0"/>
                        <a:pt x="14959" y="440"/>
                        <a:pt x="13986" y="826"/>
                      </a:cubicBezTo>
                      <a:cubicBezTo>
                        <a:pt x="12682" y="1352"/>
                        <a:pt x="12682" y="1452"/>
                        <a:pt x="11555" y="2304"/>
                      </a:cubicBezTo>
                      <a:cubicBezTo>
                        <a:pt x="11261" y="2525"/>
                        <a:pt x="10940" y="2610"/>
                        <a:pt x="10618" y="2610"/>
                      </a:cubicBezTo>
                      <a:cubicBezTo>
                        <a:pt x="9734" y="2610"/>
                        <a:pt x="8846" y="1967"/>
                        <a:pt x="8497" y="1728"/>
                      </a:cubicBezTo>
                      <a:cubicBezTo>
                        <a:pt x="7996" y="1427"/>
                        <a:pt x="6793" y="1001"/>
                        <a:pt x="6166" y="926"/>
                      </a:cubicBezTo>
                      <a:cubicBezTo>
                        <a:pt x="6132" y="922"/>
                        <a:pt x="6096" y="920"/>
                        <a:pt x="6060" y="920"/>
                      </a:cubicBezTo>
                      <a:cubicBezTo>
                        <a:pt x="5502" y="920"/>
                        <a:pt x="4717" y="1375"/>
                        <a:pt x="4034" y="1375"/>
                      </a:cubicBezTo>
                      <a:cubicBezTo>
                        <a:pt x="3949" y="1375"/>
                        <a:pt x="3866" y="1368"/>
                        <a:pt x="3785" y="1352"/>
                      </a:cubicBezTo>
                      <a:cubicBezTo>
                        <a:pt x="3033" y="1227"/>
                        <a:pt x="3334" y="1327"/>
                        <a:pt x="2482" y="976"/>
                      </a:cubicBezTo>
                      <a:cubicBezTo>
                        <a:pt x="1605" y="625"/>
                        <a:pt x="1" y="525"/>
                        <a:pt x="1" y="525"/>
                      </a:cubicBezTo>
                      <a:lnTo>
                        <a:pt x="1" y="525"/>
                      </a:lnTo>
                      <a:cubicBezTo>
                        <a:pt x="1" y="525"/>
                        <a:pt x="627" y="776"/>
                        <a:pt x="1479" y="1227"/>
                      </a:cubicBezTo>
                      <a:cubicBezTo>
                        <a:pt x="2357" y="1678"/>
                        <a:pt x="3434" y="2079"/>
                        <a:pt x="4261" y="2179"/>
                      </a:cubicBezTo>
                      <a:cubicBezTo>
                        <a:pt x="5063" y="2279"/>
                        <a:pt x="6266" y="2129"/>
                        <a:pt x="7695" y="2705"/>
                      </a:cubicBezTo>
                      <a:cubicBezTo>
                        <a:pt x="9124" y="3307"/>
                        <a:pt x="10703" y="3583"/>
                        <a:pt x="11429" y="3608"/>
                      </a:cubicBezTo>
                      <a:cubicBezTo>
                        <a:pt x="12131" y="3608"/>
                        <a:pt x="14287" y="2154"/>
                        <a:pt x="15540" y="1553"/>
                      </a:cubicBezTo>
                      <a:cubicBezTo>
                        <a:pt x="16142" y="1245"/>
                        <a:pt x="17045" y="1167"/>
                        <a:pt x="17809" y="1167"/>
                      </a:cubicBezTo>
                      <a:cubicBezTo>
                        <a:pt x="18604" y="1167"/>
                        <a:pt x="19249" y="1252"/>
                        <a:pt x="19249" y="1252"/>
                      </a:cubicBezTo>
                      <a:cubicBezTo>
                        <a:pt x="19249" y="1252"/>
                        <a:pt x="19302" y="1268"/>
                        <a:pt x="19335" y="1268"/>
                      </a:cubicBezTo>
                      <a:cubicBezTo>
                        <a:pt x="19374" y="1268"/>
                        <a:pt x="19384" y="1246"/>
                        <a:pt x="19249" y="1152"/>
                      </a:cubicBezTo>
                      <a:cubicBezTo>
                        <a:pt x="18998" y="976"/>
                        <a:pt x="17469" y="726"/>
                        <a:pt x="16718" y="199"/>
                      </a:cubicBezTo>
                      <a:cubicBezTo>
                        <a:pt x="16510" y="59"/>
                        <a:pt x="16313" y="0"/>
                        <a:pt x="16111"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4225606" y="4258340"/>
                  <a:ext cx="337647" cy="149964"/>
                </a:xfrm>
                <a:custGeom>
                  <a:avLst/>
                  <a:gdLst/>
                  <a:ahLst/>
                  <a:cxnLst/>
                  <a:rect l="l" t="t" r="r" b="b"/>
                  <a:pathLst>
                    <a:path w="7394" h="3284" extrusionOk="0">
                      <a:moveTo>
                        <a:pt x="76" y="0"/>
                      </a:moveTo>
                      <a:cubicBezTo>
                        <a:pt x="27" y="0"/>
                        <a:pt x="0" y="1"/>
                        <a:pt x="0" y="1"/>
                      </a:cubicBezTo>
                      <a:cubicBezTo>
                        <a:pt x="0" y="1"/>
                        <a:pt x="1604" y="502"/>
                        <a:pt x="2131" y="1003"/>
                      </a:cubicBezTo>
                      <a:cubicBezTo>
                        <a:pt x="2632" y="1479"/>
                        <a:pt x="3208" y="2306"/>
                        <a:pt x="4461" y="2682"/>
                      </a:cubicBezTo>
                      <a:cubicBezTo>
                        <a:pt x="5715" y="3058"/>
                        <a:pt x="7394" y="3284"/>
                        <a:pt x="7394" y="3284"/>
                      </a:cubicBezTo>
                      <a:cubicBezTo>
                        <a:pt x="7394" y="3284"/>
                        <a:pt x="7168" y="2833"/>
                        <a:pt x="6266" y="2833"/>
                      </a:cubicBezTo>
                      <a:cubicBezTo>
                        <a:pt x="5364" y="2833"/>
                        <a:pt x="4812" y="2256"/>
                        <a:pt x="4060" y="1956"/>
                      </a:cubicBezTo>
                      <a:cubicBezTo>
                        <a:pt x="3334" y="1655"/>
                        <a:pt x="3684" y="677"/>
                        <a:pt x="2707" y="327"/>
                      </a:cubicBezTo>
                      <a:cubicBezTo>
                        <a:pt x="1852" y="20"/>
                        <a:pt x="421" y="0"/>
                        <a:pt x="7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2998700" y="3631186"/>
                  <a:ext cx="689678" cy="694747"/>
                </a:xfrm>
                <a:custGeom>
                  <a:avLst/>
                  <a:gdLst/>
                  <a:ahLst/>
                  <a:cxnLst/>
                  <a:rect l="l" t="t" r="r" b="b"/>
                  <a:pathLst>
                    <a:path w="15103" h="15214" extrusionOk="0">
                      <a:moveTo>
                        <a:pt x="1" y="0"/>
                      </a:moveTo>
                      <a:lnTo>
                        <a:pt x="26" y="226"/>
                      </a:lnTo>
                      <a:cubicBezTo>
                        <a:pt x="26" y="226"/>
                        <a:pt x="93" y="893"/>
                        <a:pt x="251" y="1714"/>
                      </a:cubicBezTo>
                      <a:lnTo>
                        <a:pt x="251" y="1714"/>
                      </a:lnTo>
                      <a:cubicBezTo>
                        <a:pt x="114" y="786"/>
                        <a:pt x="1" y="1"/>
                        <a:pt x="1" y="0"/>
                      </a:cubicBezTo>
                      <a:close/>
                      <a:moveTo>
                        <a:pt x="251" y="1714"/>
                      </a:moveTo>
                      <a:cubicBezTo>
                        <a:pt x="429" y="2924"/>
                        <a:pt x="646" y="4378"/>
                        <a:pt x="703" y="4662"/>
                      </a:cubicBezTo>
                      <a:cubicBezTo>
                        <a:pt x="828" y="5138"/>
                        <a:pt x="1079" y="7644"/>
                        <a:pt x="2607" y="9850"/>
                      </a:cubicBezTo>
                      <a:cubicBezTo>
                        <a:pt x="4111" y="12056"/>
                        <a:pt x="5790" y="12281"/>
                        <a:pt x="6943" y="12632"/>
                      </a:cubicBezTo>
                      <a:cubicBezTo>
                        <a:pt x="8121" y="13008"/>
                        <a:pt x="8096" y="13434"/>
                        <a:pt x="10402" y="14286"/>
                      </a:cubicBezTo>
                      <a:cubicBezTo>
                        <a:pt x="12733" y="15113"/>
                        <a:pt x="14838" y="15163"/>
                        <a:pt x="14988" y="15213"/>
                      </a:cubicBezTo>
                      <a:cubicBezTo>
                        <a:pt x="14990" y="15214"/>
                        <a:pt x="14991" y="15214"/>
                        <a:pt x="14992" y="15214"/>
                      </a:cubicBezTo>
                      <a:cubicBezTo>
                        <a:pt x="15103" y="15214"/>
                        <a:pt x="13346" y="14008"/>
                        <a:pt x="12056" y="13735"/>
                      </a:cubicBezTo>
                      <a:cubicBezTo>
                        <a:pt x="10753" y="13459"/>
                        <a:pt x="10552" y="13660"/>
                        <a:pt x="9650" y="11930"/>
                      </a:cubicBezTo>
                      <a:cubicBezTo>
                        <a:pt x="9170" y="10984"/>
                        <a:pt x="8466" y="10788"/>
                        <a:pt x="7704" y="10788"/>
                      </a:cubicBezTo>
                      <a:cubicBezTo>
                        <a:pt x="7165" y="10788"/>
                        <a:pt x="6596" y="10887"/>
                        <a:pt x="6059" y="10887"/>
                      </a:cubicBezTo>
                      <a:cubicBezTo>
                        <a:pt x="5969" y="10887"/>
                        <a:pt x="5879" y="10884"/>
                        <a:pt x="5790" y="10878"/>
                      </a:cubicBezTo>
                      <a:cubicBezTo>
                        <a:pt x="4437" y="10777"/>
                        <a:pt x="4161" y="10251"/>
                        <a:pt x="3334" y="9775"/>
                      </a:cubicBezTo>
                      <a:cubicBezTo>
                        <a:pt x="2507" y="9324"/>
                        <a:pt x="2507" y="7795"/>
                        <a:pt x="2282" y="7068"/>
                      </a:cubicBezTo>
                      <a:cubicBezTo>
                        <a:pt x="2081" y="6341"/>
                        <a:pt x="2131" y="5439"/>
                        <a:pt x="1254" y="4461"/>
                      </a:cubicBezTo>
                      <a:cubicBezTo>
                        <a:pt x="762" y="3914"/>
                        <a:pt x="441" y="2702"/>
                        <a:pt x="251" y="1714"/>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9" name="Google Shape;19;p2"/>
            <p:cNvSpPr/>
            <p:nvPr/>
          </p:nvSpPr>
          <p:spPr>
            <a:xfrm>
              <a:off x="4937341" y="804501"/>
              <a:ext cx="43500" cy="2958900"/>
            </a:xfrm>
            <a:prstGeom prst="rect">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 name="Google Shape;20;p2"/>
          <p:cNvSpPr txBox="1">
            <a:spLocks noGrp="1"/>
          </p:cNvSpPr>
          <p:nvPr>
            <p:ph type="ctrTitle"/>
          </p:nvPr>
        </p:nvSpPr>
        <p:spPr>
          <a:xfrm>
            <a:off x="793581" y="791875"/>
            <a:ext cx="4919400" cy="17655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4800" b="1"/>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1" name="Google Shape;21;p2"/>
          <p:cNvSpPr txBox="1">
            <a:spLocks noGrp="1"/>
          </p:cNvSpPr>
          <p:nvPr>
            <p:ph type="subTitle" idx="1"/>
          </p:nvPr>
        </p:nvSpPr>
        <p:spPr>
          <a:xfrm>
            <a:off x="793500" y="2557325"/>
            <a:ext cx="4919400" cy="5439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18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2" name="Google Shape;22;p2"/>
          <p:cNvGrpSpPr/>
          <p:nvPr/>
        </p:nvGrpSpPr>
        <p:grpSpPr>
          <a:xfrm>
            <a:off x="900844" y="472731"/>
            <a:ext cx="4704709" cy="231688"/>
            <a:chOff x="882646" y="767786"/>
            <a:chExt cx="4162722" cy="204997"/>
          </a:xfrm>
        </p:grpSpPr>
        <p:grpSp>
          <p:nvGrpSpPr>
            <p:cNvPr id="23" name="Google Shape;23;p2"/>
            <p:cNvGrpSpPr/>
            <p:nvPr/>
          </p:nvGrpSpPr>
          <p:grpSpPr>
            <a:xfrm>
              <a:off x="4840560" y="767786"/>
              <a:ext cx="204808" cy="204997"/>
              <a:chOff x="1149500" y="4460600"/>
              <a:chExt cx="108175" cy="108275"/>
            </a:xfrm>
          </p:grpSpPr>
          <p:sp>
            <p:nvSpPr>
              <p:cNvPr id="24" name="Google Shape;24;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 name="Google Shape;28;p2"/>
            <p:cNvGrpSpPr/>
            <p:nvPr/>
          </p:nvGrpSpPr>
          <p:grpSpPr>
            <a:xfrm>
              <a:off x="882646" y="767786"/>
              <a:ext cx="204808" cy="204997"/>
              <a:chOff x="1149500" y="4460600"/>
              <a:chExt cx="108175" cy="108275"/>
            </a:xfrm>
          </p:grpSpPr>
          <p:sp>
            <p:nvSpPr>
              <p:cNvPr id="29" name="Google Shape;29;p2"/>
              <p:cNvSpPr/>
              <p:nvPr/>
            </p:nvSpPr>
            <p:spPr>
              <a:xfrm>
                <a:off x="1149500" y="4498300"/>
                <a:ext cx="64300" cy="70575"/>
              </a:xfrm>
              <a:custGeom>
                <a:avLst/>
                <a:gdLst/>
                <a:ahLst/>
                <a:cxnLst/>
                <a:rect l="l" t="t" r="r" b="b"/>
                <a:pathLst>
                  <a:path w="2572" h="2823" extrusionOk="0">
                    <a:moveTo>
                      <a:pt x="2399" y="1"/>
                    </a:moveTo>
                    <a:cubicBezTo>
                      <a:pt x="2360" y="1"/>
                      <a:pt x="2320" y="17"/>
                      <a:pt x="2289" y="48"/>
                    </a:cubicBezTo>
                    <a:lnTo>
                      <a:pt x="1" y="2666"/>
                    </a:lnTo>
                    <a:lnTo>
                      <a:pt x="142" y="2822"/>
                    </a:lnTo>
                    <a:lnTo>
                      <a:pt x="2509" y="283"/>
                    </a:lnTo>
                    <a:cubicBezTo>
                      <a:pt x="2571" y="220"/>
                      <a:pt x="2571" y="111"/>
                      <a:pt x="2509" y="48"/>
                    </a:cubicBezTo>
                    <a:cubicBezTo>
                      <a:pt x="2477" y="17"/>
                      <a:pt x="2438" y="1"/>
                      <a:pt x="2399"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1151850" y="4460600"/>
                <a:ext cx="105825" cy="92675"/>
              </a:xfrm>
              <a:custGeom>
                <a:avLst/>
                <a:gdLst/>
                <a:ahLst/>
                <a:cxnLst/>
                <a:rect l="l" t="t" r="r" b="b"/>
                <a:pathLst>
                  <a:path w="4233" h="3707" extrusionOk="0">
                    <a:moveTo>
                      <a:pt x="2128" y="1"/>
                    </a:moveTo>
                    <a:cubicBezTo>
                      <a:pt x="1495" y="1"/>
                      <a:pt x="879" y="328"/>
                      <a:pt x="534" y="913"/>
                    </a:cubicBezTo>
                    <a:cubicBezTo>
                      <a:pt x="1" y="1791"/>
                      <a:pt x="299" y="2935"/>
                      <a:pt x="1176" y="3453"/>
                    </a:cubicBezTo>
                    <a:cubicBezTo>
                      <a:pt x="1474" y="3625"/>
                      <a:pt x="1798" y="3707"/>
                      <a:pt x="2117" y="3707"/>
                    </a:cubicBezTo>
                    <a:cubicBezTo>
                      <a:pt x="2754" y="3707"/>
                      <a:pt x="3371" y="3379"/>
                      <a:pt x="3716" y="2794"/>
                    </a:cubicBezTo>
                    <a:cubicBezTo>
                      <a:pt x="4233" y="1917"/>
                      <a:pt x="3951" y="772"/>
                      <a:pt x="3057" y="255"/>
                    </a:cubicBezTo>
                    <a:cubicBezTo>
                      <a:pt x="2765" y="83"/>
                      <a:pt x="2444" y="1"/>
                      <a:pt x="2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1151850" y="4460625"/>
                <a:ext cx="105450" cy="92650"/>
              </a:xfrm>
              <a:custGeom>
                <a:avLst/>
                <a:gdLst/>
                <a:ahLst/>
                <a:cxnLst/>
                <a:rect l="l" t="t" r="r" b="b"/>
                <a:pathLst>
                  <a:path w="4218" h="3706" extrusionOk="0">
                    <a:moveTo>
                      <a:pt x="2113" y="0"/>
                    </a:moveTo>
                    <a:cubicBezTo>
                      <a:pt x="1482" y="0"/>
                      <a:pt x="872" y="324"/>
                      <a:pt x="534" y="912"/>
                    </a:cubicBezTo>
                    <a:cubicBezTo>
                      <a:pt x="1" y="1790"/>
                      <a:pt x="299" y="2934"/>
                      <a:pt x="1176" y="3452"/>
                    </a:cubicBezTo>
                    <a:cubicBezTo>
                      <a:pt x="1474" y="3624"/>
                      <a:pt x="1798" y="3706"/>
                      <a:pt x="2117" y="3706"/>
                    </a:cubicBezTo>
                    <a:cubicBezTo>
                      <a:pt x="2754" y="3706"/>
                      <a:pt x="3371" y="3378"/>
                      <a:pt x="3716" y="2793"/>
                    </a:cubicBezTo>
                    <a:cubicBezTo>
                      <a:pt x="4217" y="1947"/>
                      <a:pt x="3966" y="881"/>
                      <a:pt x="3183" y="332"/>
                    </a:cubicBezTo>
                    <a:lnTo>
                      <a:pt x="3183" y="332"/>
                    </a:lnTo>
                    <a:cubicBezTo>
                      <a:pt x="3778" y="771"/>
                      <a:pt x="3951" y="1586"/>
                      <a:pt x="3574" y="2229"/>
                    </a:cubicBezTo>
                    <a:cubicBezTo>
                      <a:pt x="3303" y="2677"/>
                      <a:pt x="2824" y="2931"/>
                      <a:pt x="2331" y="2931"/>
                    </a:cubicBezTo>
                    <a:cubicBezTo>
                      <a:pt x="2082" y="2931"/>
                      <a:pt x="1830" y="2867"/>
                      <a:pt x="1600" y="2731"/>
                    </a:cubicBezTo>
                    <a:cubicBezTo>
                      <a:pt x="910" y="2339"/>
                      <a:pt x="690" y="1445"/>
                      <a:pt x="1098" y="771"/>
                    </a:cubicBezTo>
                    <a:cubicBezTo>
                      <a:pt x="1365" y="315"/>
                      <a:pt x="1845" y="57"/>
                      <a:pt x="2336" y="57"/>
                    </a:cubicBezTo>
                    <a:cubicBezTo>
                      <a:pt x="2537" y="57"/>
                      <a:pt x="2740" y="100"/>
                      <a:pt x="2932" y="191"/>
                    </a:cubicBezTo>
                    <a:cubicBezTo>
                      <a:pt x="2669" y="62"/>
                      <a:pt x="2389" y="0"/>
                      <a:pt x="2113" y="0"/>
                    </a:cubicBezTo>
                    <a:close/>
                  </a:path>
                </a:pathLst>
              </a:custGeom>
              <a:solidFill>
                <a:srgbClr val="000000">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1203575" y="4472650"/>
                <a:ext cx="28625" cy="25075"/>
              </a:xfrm>
              <a:custGeom>
                <a:avLst/>
                <a:gdLst/>
                <a:ahLst/>
                <a:cxnLst/>
                <a:rect l="l" t="t" r="r" b="b"/>
                <a:pathLst>
                  <a:path w="1145" h="1003" extrusionOk="0">
                    <a:moveTo>
                      <a:pt x="569" y="1"/>
                    </a:moveTo>
                    <a:cubicBezTo>
                      <a:pt x="397" y="1"/>
                      <a:pt x="235" y="88"/>
                      <a:pt x="142" y="243"/>
                    </a:cubicBezTo>
                    <a:cubicBezTo>
                      <a:pt x="1" y="478"/>
                      <a:pt x="79" y="792"/>
                      <a:pt x="314" y="933"/>
                    </a:cubicBezTo>
                    <a:cubicBezTo>
                      <a:pt x="393" y="980"/>
                      <a:pt x="480" y="1003"/>
                      <a:pt x="566" y="1003"/>
                    </a:cubicBezTo>
                    <a:cubicBezTo>
                      <a:pt x="739" y="1003"/>
                      <a:pt x="910" y="912"/>
                      <a:pt x="1004" y="745"/>
                    </a:cubicBezTo>
                    <a:cubicBezTo>
                      <a:pt x="1145" y="510"/>
                      <a:pt x="1067" y="212"/>
                      <a:pt x="831" y="71"/>
                    </a:cubicBezTo>
                    <a:cubicBezTo>
                      <a:pt x="747" y="23"/>
                      <a:pt x="657" y="1"/>
                      <a:pt x="569" y="1"/>
                    </a:cubicBezTo>
                    <a:close/>
                  </a:path>
                </a:pathLst>
              </a:custGeom>
              <a:solidFill>
                <a:srgbClr val="FFFFFF">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3" name="Google Shape;33;p2"/>
          <p:cNvGrpSpPr/>
          <p:nvPr/>
        </p:nvGrpSpPr>
        <p:grpSpPr>
          <a:xfrm>
            <a:off x="6633455" y="404468"/>
            <a:ext cx="3254333" cy="4765783"/>
            <a:chOff x="6633454" y="404467"/>
            <a:chExt cx="3254333" cy="4765783"/>
          </a:xfrm>
        </p:grpSpPr>
        <p:sp>
          <p:nvSpPr>
            <p:cNvPr id="34" name="Google Shape;34;p2"/>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8" name="Google Shape;78;p2"/>
            <p:cNvGrpSpPr/>
            <p:nvPr/>
          </p:nvGrpSpPr>
          <p:grpSpPr>
            <a:xfrm>
              <a:off x="6633454" y="410400"/>
              <a:ext cx="3254333" cy="4759850"/>
              <a:chOff x="5992450" y="411175"/>
              <a:chExt cx="3254333" cy="4759850"/>
            </a:xfrm>
          </p:grpSpPr>
          <p:sp>
            <p:nvSpPr>
              <p:cNvPr id="79" name="Google Shape;79;p2"/>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1" name="Google Shape;81;p2"/>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2"/>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2"/>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2"/>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2"/>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2"/>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2"/>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2"/>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2"/>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2"/>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2"/>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2"/>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2"/>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2"/>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2"/>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2"/>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2"/>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2"/>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2"/>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2"/>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2"/>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2"/>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2"/>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2"/>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2"/>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2"/>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2"/>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2"/>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2"/>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2"/>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2"/>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2"/>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2"/>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2"/>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2"/>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2"/>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2"/>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2"/>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2"/>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2"/>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2"/>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2"/>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2"/>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43643494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sp>
        <p:nvSpPr>
          <p:cNvPr id="500" name="Google Shape;500;p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02" name="Google Shape;502;p5"/>
          <p:cNvGrpSpPr/>
          <p:nvPr/>
        </p:nvGrpSpPr>
        <p:grpSpPr>
          <a:xfrm>
            <a:off x="6633455" y="404468"/>
            <a:ext cx="3254333" cy="4765783"/>
            <a:chOff x="6633454" y="404467"/>
            <a:chExt cx="3254333" cy="4765783"/>
          </a:xfrm>
        </p:grpSpPr>
        <p:sp>
          <p:nvSpPr>
            <p:cNvPr id="503" name="Google Shape;503;p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 name="Google Shape;541;p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 name="Google Shape;542;p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7" name="Google Shape;547;p5"/>
            <p:cNvGrpSpPr/>
            <p:nvPr/>
          </p:nvGrpSpPr>
          <p:grpSpPr>
            <a:xfrm>
              <a:off x="6633454" y="410400"/>
              <a:ext cx="3254333" cy="4759850"/>
              <a:chOff x="5992450" y="411175"/>
              <a:chExt cx="3254333" cy="4759850"/>
            </a:xfrm>
          </p:grpSpPr>
          <p:sp>
            <p:nvSpPr>
              <p:cNvPr id="548" name="Google Shape;548;p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50" name="Google Shape;550;p5"/>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5"/>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5"/>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5"/>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5"/>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5"/>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5"/>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5"/>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5"/>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5"/>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5"/>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5"/>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5"/>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5"/>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5"/>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5"/>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5"/>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5"/>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5"/>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5"/>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5"/>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5"/>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5"/>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 name="Google Shape;573;p5"/>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5"/>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5"/>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5"/>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5"/>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5"/>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5"/>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5"/>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5"/>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5"/>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5"/>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5"/>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5"/>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5"/>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5"/>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5"/>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5"/>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5"/>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5"/>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5"/>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5"/>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5"/>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96" name="Google Shape;596;p5"/>
          <p:cNvGrpSpPr/>
          <p:nvPr/>
        </p:nvGrpSpPr>
        <p:grpSpPr>
          <a:xfrm>
            <a:off x="174459" y="111791"/>
            <a:ext cx="7393212" cy="4798655"/>
            <a:chOff x="269441" y="182520"/>
            <a:chExt cx="6724770" cy="4717514"/>
          </a:xfrm>
        </p:grpSpPr>
        <p:grpSp>
          <p:nvGrpSpPr>
            <p:cNvPr id="597" name="Google Shape;597;p5"/>
            <p:cNvGrpSpPr/>
            <p:nvPr/>
          </p:nvGrpSpPr>
          <p:grpSpPr>
            <a:xfrm>
              <a:off x="269441" y="182520"/>
              <a:ext cx="6724770" cy="4717514"/>
              <a:chOff x="1880275" y="1515575"/>
              <a:chExt cx="3914985" cy="2848568"/>
            </a:xfrm>
          </p:grpSpPr>
          <p:sp>
            <p:nvSpPr>
              <p:cNvPr id="598" name="Google Shape;598;p5"/>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5"/>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5"/>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1" name="Google Shape;601;p5"/>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5"/>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5"/>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5"/>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05" name="Google Shape;605;p5"/>
            <p:cNvGrpSpPr/>
            <p:nvPr/>
          </p:nvGrpSpPr>
          <p:grpSpPr>
            <a:xfrm>
              <a:off x="3506435" y="347565"/>
              <a:ext cx="211891" cy="228660"/>
              <a:chOff x="3749825" y="1582175"/>
              <a:chExt cx="122700" cy="140325"/>
            </a:xfrm>
          </p:grpSpPr>
          <p:sp>
            <p:nvSpPr>
              <p:cNvPr id="606" name="Google Shape;606;p5"/>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5"/>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8" name="Google Shape;608;p5"/>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5"/>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5"/>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5"/>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5"/>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13" name="Google Shape;613;p5"/>
            <p:cNvGrpSpPr/>
            <p:nvPr/>
          </p:nvGrpSpPr>
          <p:grpSpPr>
            <a:xfrm>
              <a:off x="3605646" y="347555"/>
              <a:ext cx="3171263" cy="4335622"/>
              <a:chOff x="3813879" y="1643320"/>
              <a:chExt cx="1829821" cy="2599605"/>
            </a:xfrm>
          </p:grpSpPr>
          <p:sp>
            <p:nvSpPr>
              <p:cNvPr id="614" name="Google Shape;614;p5"/>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5"/>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5"/>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7" name="Google Shape;617;p5"/>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8" name="Google Shape;618;p5"/>
          <p:cNvSpPr txBox="1">
            <a:spLocks noGrp="1"/>
          </p:cNvSpPr>
          <p:nvPr>
            <p:ph type="title"/>
          </p:nvPr>
        </p:nvSpPr>
        <p:spPr>
          <a:xfrm>
            <a:off x="1668062" y="434575"/>
            <a:ext cx="4293600" cy="5808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sz="3000">
                <a:latin typeface="Secular One"/>
                <a:ea typeface="Secular One"/>
                <a:cs typeface="Secular One"/>
                <a:sym typeface="Secular 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19" name="Google Shape;619;p5"/>
          <p:cNvSpPr txBox="1">
            <a:spLocks noGrp="1"/>
          </p:cNvSpPr>
          <p:nvPr>
            <p:ph type="subTitle" idx="1"/>
          </p:nvPr>
        </p:nvSpPr>
        <p:spPr>
          <a:xfrm>
            <a:off x="1193950" y="3194300"/>
            <a:ext cx="23493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0" name="Google Shape;620;p5"/>
          <p:cNvSpPr txBox="1">
            <a:spLocks noGrp="1"/>
          </p:cNvSpPr>
          <p:nvPr>
            <p:ph type="subTitle" idx="2"/>
          </p:nvPr>
        </p:nvSpPr>
        <p:spPr>
          <a:xfrm>
            <a:off x="4112463" y="3200000"/>
            <a:ext cx="2349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1" name="Google Shape;621;p5"/>
          <p:cNvSpPr txBox="1">
            <a:spLocks noGrp="1"/>
          </p:cNvSpPr>
          <p:nvPr>
            <p:ph type="title" idx="3"/>
          </p:nvPr>
        </p:nvSpPr>
        <p:spPr>
          <a:xfrm>
            <a:off x="1193786" y="2385125"/>
            <a:ext cx="23493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22" name="Google Shape;622;p5"/>
          <p:cNvSpPr txBox="1">
            <a:spLocks noGrp="1"/>
          </p:cNvSpPr>
          <p:nvPr>
            <p:ph type="title" idx="4"/>
          </p:nvPr>
        </p:nvSpPr>
        <p:spPr>
          <a:xfrm>
            <a:off x="4112475" y="2387825"/>
            <a:ext cx="2349300" cy="379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623" name="Google Shape;623;p5"/>
          <p:cNvGrpSpPr/>
          <p:nvPr/>
        </p:nvGrpSpPr>
        <p:grpSpPr>
          <a:xfrm>
            <a:off x="498382" y="269049"/>
            <a:ext cx="826017" cy="800226"/>
            <a:chOff x="2196125" y="2117850"/>
            <a:chExt cx="569000" cy="541975"/>
          </a:xfrm>
        </p:grpSpPr>
        <p:sp>
          <p:nvSpPr>
            <p:cNvPr id="624" name="Google Shape;624;p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7" name="Google Shape;627;p5"/>
          <p:cNvGrpSpPr/>
          <p:nvPr/>
        </p:nvGrpSpPr>
        <p:grpSpPr>
          <a:xfrm>
            <a:off x="60853" y="4228003"/>
            <a:ext cx="1165923" cy="406711"/>
            <a:chOff x="137052" y="4228002"/>
            <a:chExt cx="1165923" cy="406711"/>
          </a:xfrm>
        </p:grpSpPr>
        <p:sp>
          <p:nvSpPr>
            <p:cNvPr id="628" name="Google Shape;628;p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5683076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499"/>
        <p:cNvGrpSpPr/>
        <p:nvPr/>
      </p:nvGrpSpPr>
      <p:grpSpPr>
        <a:xfrm>
          <a:off x="0" y="0"/>
          <a:ext cx="0" cy="0"/>
          <a:chOff x="0" y="0"/>
          <a:chExt cx="0" cy="0"/>
        </a:xfrm>
      </p:grpSpPr>
      <p:sp>
        <p:nvSpPr>
          <p:cNvPr id="500" name="Google Shape;500;p5"/>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5"/>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02" name="Google Shape;502;p5"/>
          <p:cNvGrpSpPr/>
          <p:nvPr/>
        </p:nvGrpSpPr>
        <p:grpSpPr>
          <a:xfrm>
            <a:off x="6633455" y="404468"/>
            <a:ext cx="3254333" cy="4765783"/>
            <a:chOff x="6633454" y="404467"/>
            <a:chExt cx="3254333" cy="4765783"/>
          </a:xfrm>
        </p:grpSpPr>
        <p:sp>
          <p:nvSpPr>
            <p:cNvPr id="503" name="Google Shape;503;p5"/>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5"/>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5"/>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5"/>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5"/>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5"/>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5"/>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5"/>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5"/>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5"/>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5"/>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5"/>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5"/>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5"/>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5"/>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5"/>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5"/>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5"/>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5"/>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5"/>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5"/>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5"/>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5"/>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5"/>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5"/>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5"/>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5"/>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5"/>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5"/>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5"/>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5"/>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5"/>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5"/>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5"/>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5"/>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5"/>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5"/>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5"/>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 name="Google Shape;541;p5"/>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 name="Google Shape;542;p5"/>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5"/>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5"/>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5"/>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5"/>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7" name="Google Shape;547;p5"/>
            <p:cNvGrpSpPr/>
            <p:nvPr/>
          </p:nvGrpSpPr>
          <p:grpSpPr>
            <a:xfrm>
              <a:off x="6633454" y="410400"/>
              <a:ext cx="3254333" cy="4759850"/>
              <a:chOff x="5992450" y="411175"/>
              <a:chExt cx="3254333" cy="4759850"/>
            </a:xfrm>
          </p:grpSpPr>
          <p:sp>
            <p:nvSpPr>
              <p:cNvPr id="548" name="Google Shape;548;p5"/>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5"/>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50" name="Google Shape;550;p5"/>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5"/>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5"/>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5"/>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5"/>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5"/>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5"/>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5"/>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5"/>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5"/>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5"/>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5"/>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5"/>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5"/>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5"/>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5"/>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5"/>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5"/>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5"/>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5"/>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5"/>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5"/>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5"/>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 name="Google Shape;573;p5"/>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5"/>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5"/>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5"/>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5"/>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5"/>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5"/>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5"/>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5"/>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5"/>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5"/>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5"/>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5"/>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5"/>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5"/>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5"/>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5"/>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5"/>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5"/>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5"/>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5"/>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5"/>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5"/>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96" name="Google Shape;596;p5"/>
          <p:cNvGrpSpPr/>
          <p:nvPr/>
        </p:nvGrpSpPr>
        <p:grpSpPr>
          <a:xfrm>
            <a:off x="174459" y="111791"/>
            <a:ext cx="7393212" cy="4798655"/>
            <a:chOff x="269441" y="182520"/>
            <a:chExt cx="6724770" cy="4717514"/>
          </a:xfrm>
        </p:grpSpPr>
        <p:grpSp>
          <p:nvGrpSpPr>
            <p:cNvPr id="597" name="Google Shape;597;p5"/>
            <p:cNvGrpSpPr/>
            <p:nvPr/>
          </p:nvGrpSpPr>
          <p:grpSpPr>
            <a:xfrm>
              <a:off x="269441" y="182520"/>
              <a:ext cx="6724770" cy="4717514"/>
              <a:chOff x="1880275" y="1515575"/>
              <a:chExt cx="3914985" cy="2848568"/>
            </a:xfrm>
          </p:grpSpPr>
          <p:sp>
            <p:nvSpPr>
              <p:cNvPr id="598" name="Google Shape;598;p5"/>
              <p:cNvSpPr/>
              <p:nvPr/>
            </p:nvSpPr>
            <p:spPr>
              <a:xfrm>
                <a:off x="1880280" y="1571221"/>
                <a:ext cx="3914980" cy="2792922"/>
              </a:xfrm>
              <a:custGeom>
                <a:avLst/>
                <a:gdLst/>
                <a:ahLst/>
                <a:cxnLst/>
                <a:rect l="l" t="t" r="r" b="b"/>
                <a:pathLst>
                  <a:path w="158405" h="112777" extrusionOk="0">
                    <a:moveTo>
                      <a:pt x="1975" y="0"/>
                    </a:moveTo>
                    <a:cubicBezTo>
                      <a:pt x="894" y="0"/>
                      <a:pt x="0" y="893"/>
                      <a:pt x="0" y="1975"/>
                    </a:cubicBezTo>
                    <a:lnTo>
                      <a:pt x="0" y="110817"/>
                    </a:lnTo>
                    <a:cubicBezTo>
                      <a:pt x="0" y="111899"/>
                      <a:pt x="894" y="112777"/>
                      <a:pt x="1975" y="112777"/>
                    </a:cubicBezTo>
                    <a:lnTo>
                      <a:pt x="156446" y="112777"/>
                    </a:lnTo>
                    <a:cubicBezTo>
                      <a:pt x="157527" y="112777"/>
                      <a:pt x="158405" y="111899"/>
                      <a:pt x="158405" y="110817"/>
                    </a:cubicBezTo>
                    <a:lnTo>
                      <a:pt x="158405" y="1975"/>
                    </a:lnTo>
                    <a:cubicBezTo>
                      <a:pt x="158405" y="893"/>
                      <a:pt x="157527" y="0"/>
                      <a:pt x="156446"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5"/>
              <p:cNvSpPr/>
              <p:nvPr/>
            </p:nvSpPr>
            <p:spPr>
              <a:xfrm>
                <a:off x="1880275" y="1515575"/>
                <a:ext cx="3870425" cy="2823350"/>
              </a:xfrm>
              <a:custGeom>
                <a:avLst/>
                <a:gdLst/>
                <a:ahLst/>
                <a:cxnLst/>
                <a:rect l="l" t="t" r="r" b="b"/>
                <a:pathLst>
                  <a:path w="154817" h="112934" extrusionOk="0">
                    <a:moveTo>
                      <a:pt x="1976" y="0"/>
                    </a:moveTo>
                    <a:cubicBezTo>
                      <a:pt x="879" y="0"/>
                      <a:pt x="1" y="878"/>
                      <a:pt x="1" y="1960"/>
                    </a:cubicBezTo>
                    <a:lnTo>
                      <a:pt x="1" y="110974"/>
                    </a:lnTo>
                    <a:cubicBezTo>
                      <a:pt x="1" y="112056"/>
                      <a:pt x="879" y="112934"/>
                      <a:pt x="1976" y="112934"/>
                    </a:cubicBezTo>
                    <a:lnTo>
                      <a:pt x="152841" y="112934"/>
                    </a:lnTo>
                    <a:cubicBezTo>
                      <a:pt x="153923" y="112934"/>
                      <a:pt x="154816" y="112056"/>
                      <a:pt x="154816" y="110974"/>
                    </a:cubicBezTo>
                    <a:lnTo>
                      <a:pt x="154816" y="1960"/>
                    </a:lnTo>
                    <a:cubicBezTo>
                      <a:pt x="154816" y="878"/>
                      <a:pt x="153923" y="0"/>
                      <a:pt x="15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5"/>
              <p:cNvSpPr/>
              <p:nvPr/>
            </p:nvSpPr>
            <p:spPr>
              <a:xfrm>
                <a:off x="1916725" y="1541825"/>
                <a:ext cx="3797525" cy="2770450"/>
              </a:xfrm>
              <a:custGeom>
                <a:avLst/>
                <a:gdLst/>
                <a:ahLst/>
                <a:cxnLst/>
                <a:rect l="l" t="t" r="r" b="b"/>
                <a:pathLst>
                  <a:path w="151901" h="110818" extrusionOk="0">
                    <a:moveTo>
                      <a:pt x="1960" y="0"/>
                    </a:moveTo>
                    <a:cubicBezTo>
                      <a:pt x="878" y="0"/>
                      <a:pt x="1" y="878"/>
                      <a:pt x="1" y="1975"/>
                    </a:cubicBezTo>
                    <a:lnTo>
                      <a:pt x="1" y="108859"/>
                    </a:lnTo>
                    <a:cubicBezTo>
                      <a:pt x="1" y="109940"/>
                      <a:pt x="878" y="110818"/>
                      <a:pt x="1960" y="110818"/>
                    </a:cubicBezTo>
                    <a:lnTo>
                      <a:pt x="149941" y="110818"/>
                    </a:lnTo>
                    <a:cubicBezTo>
                      <a:pt x="151023" y="110818"/>
                      <a:pt x="151900" y="109940"/>
                      <a:pt x="151900" y="108859"/>
                    </a:cubicBezTo>
                    <a:lnTo>
                      <a:pt x="151900" y="1975"/>
                    </a:lnTo>
                    <a:cubicBezTo>
                      <a:pt x="151900" y="878"/>
                      <a:pt x="151023" y="0"/>
                      <a:pt x="149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1" name="Google Shape;601;p5"/>
            <p:cNvSpPr/>
            <p:nvPr/>
          </p:nvSpPr>
          <p:spPr>
            <a:xfrm>
              <a:off x="294861" y="3331168"/>
              <a:ext cx="412285" cy="386666"/>
            </a:xfrm>
            <a:custGeom>
              <a:avLst/>
              <a:gdLst/>
              <a:ahLst/>
              <a:cxnLst/>
              <a:rect l="l" t="t" r="r" b="b"/>
              <a:pathLst>
                <a:path w="12102" h="11350" extrusionOk="0">
                  <a:moveTo>
                    <a:pt x="5737" y="1"/>
                  </a:moveTo>
                  <a:lnTo>
                    <a:pt x="1" y="5612"/>
                  </a:lnTo>
                  <a:lnTo>
                    <a:pt x="5612" y="11349"/>
                  </a:lnTo>
                  <a:lnTo>
                    <a:pt x="11992" y="11349"/>
                  </a:lnTo>
                  <a:lnTo>
                    <a:pt x="12007" y="5753"/>
                  </a:lnTo>
                  <a:lnTo>
                    <a:pt x="121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5"/>
            <p:cNvSpPr/>
            <p:nvPr/>
          </p:nvSpPr>
          <p:spPr>
            <a:xfrm>
              <a:off x="3564665" y="516075"/>
              <a:ext cx="88029" cy="4049633"/>
            </a:xfrm>
            <a:custGeom>
              <a:avLst/>
              <a:gdLst/>
              <a:ahLst/>
              <a:cxnLst/>
              <a:rect l="l" t="t" r="r" b="b"/>
              <a:pathLst>
                <a:path w="2039" h="99408" extrusionOk="0">
                  <a:moveTo>
                    <a:pt x="1" y="1"/>
                  </a:moveTo>
                  <a:lnTo>
                    <a:pt x="1" y="99407"/>
                  </a:lnTo>
                  <a:lnTo>
                    <a:pt x="2039" y="99407"/>
                  </a:lnTo>
                  <a:lnTo>
                    <a:pt x="2039" y="1"/>
                  </a:ln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5"/>
            <p:cNvSpPr/>
            <p:nvPr/>
          </p:nvSpPr>
          <p:spPr>
            <a:xfrm>
              <a:off x="5175229" y="193950"/>
              <a:ext cx="389323" cy="410650"/>
            </a:xfrm>
            <a:custGeom>
              <a:avLst/>
              <a:gdLst/>
              <a:ahLst/>
              <a:cxnLst/>
              <a:rect l="l" t="t" r="r" b="b"/>
              <a:pathLst>
                <a:path w="11428" h="12054" extrusionOk="0">
                  <a:moveTo>
                    <a:pt x="5690" y="0"/>
                  </a:moveTo>
                  <a:lnTo>
                    <a:pt x="0" y="5674"/>
                  </a:lnTo>
                  <a:lnTo>
                    <a:pt x="79" y="12054"/>
                  </a:lnTo>
                  <a:lnTo>
                    <a:pt x="5690" y="12007"/>
                  </a:lnTo>
                  <a:lnTo>
                    <a:pt x="11427" y="12038"/>
                  </a:lnTo>
                  <a:lnTo>
                    <a:pt x="11364" y="5674"/>
                  </a:lnTo>
                  <a:lnTo>
                    <a:pt x="56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5"/>
            <p:cNvSpPr/>
            <p:nvPr/>
          </p:nvSpPr>
          <p:spPr>
            <a:xfrm>
              <a:off x="287400" y="1523076"/>
              <a:ext cx="410650" cy="389323"/>
            </a:xfrm>
            <a:custGeom>
              <a:avLst/>
              <a:gdLst/>
              <a:ahLst/>
              <a:cxnLst/>
              <a:rect l="l" t="t" r="r" b="b"/>
              <a:pathLst>
                <a:path w="12054" h="11428" extrusionOk="0">
                  <a:moveTo>
                    <a:pt x="12038" y="1"/>
                  </a:moveTo>
                  <a:lnTo>
                    <a:pt x="5690" y="63"/>
                  </a:lnTo>
                  <a:lnTo>
                    <a:pt x="0" y="5753"/>
                  </a:lnTo>
                  <a:lnTo>
                    <a:pt x="5690" y="11427"/>
                  </a:lnTo>
                  <a:lnTo>
                    <a:pt x="12054" y="11349"/>
                  </a:lnTo>
                  <a:lnTo>
                    <a:pt x="12022" y="5753"/>
                  </a:lnTo>
                  <a:lnTo>
                    <a:pt x="120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05" name="Google Shape;605;p5"/>
            <p:cNvGrpSpPr/>
            <p:nvPr/>
          </p:nvGrpSpPr>
          <p:grpSpPr>
            <a:xfrm>
              <a:off x="3506435" y="347565"/>
              <a:ext cx="211891" cy="228660"/>
              <a:chOff x="3749825" y="1582175"/>
              <a:chExt cx="122700" cy="140325"/>
            </a:xfrm>
          </p:grpSpPr>
          <p:sp>
            <p:nvSpPr>
              <p:cNvPr id="606" name="Google Shape;606;p5"/>
              <p:cNvSpPr/>
              <p:nvPr/>
            </p:nvSpPr>
            <p:spPr>
              <a:xfrm>
                <a:off x="3749825" y="1582175"/>
                <a:ext cx="122700" cy="122300"/>
              </a:xfrm>
              <a:custGeom>
                <a:avLst/>
                <a:gdLst/>
                <a:ahLst/>
                <a:cxnLst/>
                <a:rect l="l" t="t" r="r" b="b"/>
                <a:pathLst>
                  <a:path w="4908" h="4892" extrusionOk="0">
                    <a:moveTo>
                      <a:pt x="2462" y="1"/>
                    </a:moveTo>
                    <a:cubicBezTo>
                      <a:pt x="1098" y="1"/>
                      <a:pt x="1" y="1098"/>
                      <a:pt x="1" y="2446"/>
                    </a:cubicBezTo>
                    <a:cubicBezTo>
                      <a:pt x="1" y="3794"/>
                      <a:pt x="1098" y="4891"/>
                      <a:pt x="2462" y="4891"/>
                    </a:cubicBezTo>
                    <a:cubicBezTo>
                      <a:pt x="3810" y="4891"/>
                      <a:pt x="4907" y="3794"/>
                      <a:pt x="4907" y="2446"/>
                    </a:cubicBezTo>
                    <a:cubicBezTo>
                      <a:pt x="4907" y="1098"/>
                      <a:pt x="3810" y="1"/>
                      <a:pt x="2462" y="1"/>
                    </a:cubicBezTo>
                    <a:close/>
                  </a:path>
                </a:pathLst>
              </a:custGeom>
              <a:solidFill>
                <a:srgbClr val="CEC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5"/>
              <p:cNvSpPr/>
              <p:nvPr/>
            </p:nvSpPr>
            <p:spPr>
              <a:xfrm>
                <a:off x="3749825" y="1599825"/>
                <a:ext cx="122700" cy="122675"/>
              </a:xfrm>
              <a:custGeom>
                <a:avLst/>
                <a:gdLst/>
                <a:ahLst/>
                <a:cxnLst/>
                <a:rect l="l" t="t" r="r" b="b"/>
                <a:pathLst>
                  <a:path w="4908" h="4907" extrusionOk="0">
                    <a:moveTo>
                      <a:pt x="2462" y="0"/>
                    </a:moveTo>
                    <a:cubicBezTo>
                      <a:pt x="1098" y="0"/>
                      <a:pt x="1" y="1097"/>
                      <a:pt x="1" y="2461"/>
                    </a:cubicBezTo>
                    <a:cubicBezTo>
                      <a:pt x="1" y="3809"/>
                      <a:pt x="1098" y="4906"/>
                      <a:pt x="2462" y="4906"/>
                    </a:cubicBezTo>
                    <a:cubicBezTo>
                      <a:pt x="3810" y="4906"/>
                      <a:pt x="4907" y="3809"/>
                      <a:pt x="4907" y="2461"/>
                    </a:cubicBezTo>
                    <a:cubicBezTo>
                      <a:pt x="4907" y="1097"/>
                      <a:pt x="3810" y="0"/>
                      <a:pt x="2462" y="0"/>
                    </a:cubicBez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8" name="Google Shape;608;p5"/>
            <p:cNvSpPr/>
            <p:nvPr/>
          </p:nvSpPr>
          <p:spPr>
            <a:xfrm>
              <a:off x="451797" y="431885"/>
              <a:ext cx="3252650" cy="4251306"/>
            </a:xfrm>
            <a:custGeom>
              <a:avLst/>
              <a:gdLst/>
              <a:ahLst/>
              <a:cxnLst/>
              <a:rect l="l" t="t" r="r" b="b"/>
              <a:pathLst>
                <a:path w="71664" h="101962" extrusionOk="0">
                  <a:moveTo>
                    <a:pt x="0" y="0"/>
                  </a:moveTo>
                  <a:lnTo>
                    <a:pt x="0" y="101962"/>
                  </a:lnTo>
                  <a:lnTo>
                    <a:pt x="71663" y="101962"/>
                  </a:lnTo>
                  <a:lnTo>
                    <a:pt x="71663"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5"/>
            <p:cNvSpPr/>
            <p:nvPr/>
          </p:nvSpPr>
          <p:spPr>
            <a:xfrm>
              <a:off x="425102" y="415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5"/>
            <p:cNvSpPr/>
            <p:nvPr/>
          </p:nvSpPr>
          <p:spPr>
            <a:xfrm>
              <a:off x="287400" y="1009909"/>
              <a:ext cx="410650" cy="389323"/>
            </a:xfrm>
            <a:custGeom>
              <a:avLst/>
              <a:gdLst/>
              <a:ahLst/>
              <a:cxnLst/>
              <a:rect l="l" t="t" r="r" b="b"/>
              <a:pathLst>
                <a:path w="12054" h="11428" extrusionOk="0">
                  <a:moveTo>
                    <a:pt x="12038" y="1"/>
                  </a:moveTo>
                  <a:lnTo>
                    <a:pt x="5690" y="79"/>
                  </a:lnTo>
                  <a:lnTo>
                    <a:pt x="0" y="5753"/>
                  </a:lnTo>
                  <a:lnTo>
                    <a:pt x="5690" y="11427"/>
                  </a:lnTo>
                  <a:lnTo>
                    <a:pt x="12054" y="11349"/>
                  </a:lnTo>
                  <a:lnTo>
                    <a:pt x="12022" y="5753"/>
                  </a:lnTo>
                  <a:lnTo>
                    <a:pt x="120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5"/>
            <p:cNvSpPr/>
            <p:nvPr/>
          </p:nvSpPr>
          <p:spPr>
            <a:xfrm>
              <a:off x="505853" y="390023"/>
              <a:ext cx="3199274" cy="4250680"/>
            </a:xfrm>
            <a:custGeom>
              <a:avLst/>
              <a:gdLst/>
              <a:ahLst/>
              <a:cxnLst/>
              <a:rect l="l" t="t" r="r" b="b"/>
              <a:pathLst>
                <a:path w="70488" h="101947" extrusionOk="0">
                  <a:moveTo>
                    <a:pt x="0" y="1"/>
                  </a:moveTo>
                  <a:lnTo>
                    <a:pt x="0" y="101947"/>
                  </a:lnTo>
                  <a:lnTo>
                    <a:pt x="70488" y="101947"/>
                  </a:lnTo>
                  <a:lnTo>
                    <a:pt x="70488"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5"/>
            <p:cNvSpPr/>
            <p:nvPr/>
          </p:nvSpPr>
          <p:spPr>
            <a:xfrm>
              <a:off x="544258" y="347569"/>
              <a:ext cx="3235093" cy="4250638"/>
            </a:xfrm>
            <a:custGeom>
              <a:avLst/>
              <a:gdLst/>
              <a:ahLst/>
              <a:cxnLst/>
              <a:rect l="l" t="t" r="r" b="b"/>
              <a:pathLst>
                <a:path w="70489" h="101946" extrusionOk="0">
                  <a:moveTo>
                    <a:pt x="1" y="0"/>
                  </a:moveTo>
                  <a:lnTo>
                    <a:pt x="1" y="101946"/>
                  </a:lnTo>
                  <a:lnTo>
                    <a:pt x="70488" y="101946"/>
                  </a:lnTo>
                  <a:lnTo>
                    <a:pt x="704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13" name="Google Shape;613;p5"/>
            <p:cNvGrpSpPr/>
            <p:nvPr/>
          </p:nvGrpSpPr>
          <p:grpSpPr>
            <a:xfrm>
              <a:off x="3605646" y="347555"/>
              <a:ext cx="3171263" cy="4335622"/>
              <a:chOff x="3813879" y="1643320"/>
              <a:chExt cx="1829821" cy="2599605"/>
            </a:xfrm>
          </p:grpSpPr>
          <p:sp>
            <p:nvSpPr>
              <p:cNvPr id="614" name="Google Shape;614;p5"/>
              <p:cNvSpPr/>
              <p:nvPr/>
            </p:nvSpPr>
            <p:spPr>
              <a:xfrm>
                <a:off x="3852100" y="1693875"/>
                <a:ext cx="1791600" cy="2549050"/>
              </a:xfrm>
              <a:custGeom>
                <a:avLst/>
                <a:gdLst/>
                <a:ahLst/>
                <a:cxnLst/>
                <a:rect l="l" t="t" r="r" b="b"/>
                <a:pathLst>
                  <a:path w="71664" h="101962" extrusionOk="0">
                    <a:moveTo>
                      <a:pt x="1" y="0"/>
                    </a:moveTo>
                    <a:lnTo>
                      <a:pt x="1" y="101962"/>
                    </a:lnTo>
                    <a:lnTo>
                      <a:pt x="71664" y="101962"/>
                    </a:lnTo>
                    <a:lnTo>
                      <a:pt x="71664" y="0"/>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5"/>
              <p:cNvSpPr/>
              <p:nvPr/>
            </p:nvSpPr>
            <p:spPr>
              <a:xfrm>
                <a:off x="3851725" y="1668775"/>
                <a:ext cx="1762600" cy="2548675"/>
              </a:xfrm>
              <a:custGeom>
                <a:avLst/>
                <a:gdLst/>
                <a:ahLst/>
                <a:cxnLst/>
                <a:rect l="l" t="t" r="r" b="b"/>
                <a:pathLst>
                  <a:path w="70504" h="101947" extrusionOk="0">
                    <a:moveTo>
                      <a:pt x="0" y="1"/>
                    </a:moveTo>
                    <a:lnTo>
                      <a:pt x="0" y="101947"/>
                    </a:lnTo>
                    <a:lnTo>
                      <a:pt x="70503" y="101947"/>
                    </a:lnTo>
                    <a:lnTo>
                      <a:pt x="70503"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5"/>
              <p:cNvSpPr/>
              <p:nvPr/>
            </p:nvSpPr>
            <p:spPr>
              <a:xfrm>
                <a:off x="3813879" y="1643320"/>
                <a:ext cx="1776877" cy="2548650"/>
              </a:xfrm>
              <a:custGeom>
                <a:avLst/>
                <a:gdLst/>
                <a:ahLst/>
                <a:cxnLst/>
                <a:rect l="l" t="t" r="r" b="b"/>
                <a:pathLst>
                  <a:path w="70504" h="101946" extrusionOk="0">
                    <a:moveTo>
                      <a:pt x="1" y="0"/>
                    </a:moveTo>
                    <a:lnTo>
                      <a:pt x="1" y="101946"/>
                    </a:lnTo>
                    <a:lnTo>
                      <a:pt x="70504" y="101946"/>
                    </a:lnTo>
                    <a:lnTo>
                      <a:pt x="705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7" name="Google Shape;617;p5"/>
            <p:cNvSpPr/>
            <p:nvPr/>
          </p:nvSpPr>
          <p:spPr>
            <a:xfrm>
              <a:off x="6564675" y="347575"/>
              <a:ext cx="27314" cy="4250638"/>
            </a:xfrm>
            <a:custGeom>
              <a:avLst/>
              <a:gdLst/>
              <a:ahLst/>
              <a:cxnLst/>
              <a:rect l="l" t="t" r="r" b="b"/>
              <a:pathLst>
                <a:path w="70489" h="101946" extrusionOk="0">
                  <a:moveTo>
                    <a:pt x="1" y="0"/>
                  </a:moveTo>
                  <a:lnTo>
                    <a:pt x="1" y="101946"/>
                  </a:lnTo>
                  <a:lnTo>
                    <a:pt x="70488" y="101946"/>
                  </a:lnTo>
                  <a:lnTo>
                    <a:pt x="70488" y="0"/>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8" name="Google Shape;618;p5"/>
          <p:cNvSpPr txBox="1">
            <a:spLocks noGrp="1"/>
          </p:cNvSpPr>
          <p:nvPr>
            <p:ph type="title"/>
          </p:nvPr>
        </p:nvSpPr>
        <p:spPr>
          <a:xfrm>
            <a:off x="1668062" y="434575"/>
            <a:ext cx="4293600" cy="5808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sz="3000">
                <a:latin typeface="Secular One"/>
                <a:ea typeface="Secular One"/>
                <a:cs typeface="Secular One"/>
                <a:sym typeface="Secular 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19" name="Google Shape;619;p5"/>
          <p:cNvSpPr txBox="1">
            <a:spLocks noGrp="1"/>
          </p:cNvSpPr>
          <p:nvPr>
            <p:ph type="subTitle" idx="1"/>
          </p:nvPr>
        </p:nvSpPr>
        <p:spPr>
          <a:xfrm>
            <a:off x="1193950" y="3194300"/>
            <a:ext cx="23493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0" name="Google Shape;620;p5"/>
          <p:cNvSpPr txBox="1">
            <a:spLocks noGrp="1"/>
          </p:cNvSpPr>
          <p:nvPr>
            <p:ph type="subTitle" idx="2"/>
          </p:nvPr>
        </p:nvSpPr>
        <p:spPr>
          <a:xfrm>
            <a:off x="4112463" y="3200000"/>
            <a:ext cx="2349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1" name="Google Shape;621;p5"/>
          <p:cNvSpPr txBox="1">
            <a:spLocks noGrp="1"/>
          </p:cNvSpPr>
          <p:nvPr>
            <p:ph type="title" idx="3"/>
          </p:nvPr>
        </p:nvSpPr>
        <p:spPr>
          <a:xfrm>
            <a:off x="1193786" y="2385125"/>
            <a:ext cx="23493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22" name="Google Shape;622;p5"/>
          <p:cNvSpPr txBox="1">
            <a:spLocks noGrp="1"/>
          </p:cNvSpPr>
          <p:nvPr>
            <p:ph type="title" idx="4"/>
          </p:nvPr>
        </p:nvSpPr>
        <p:spPr>
          <a:xfrm>
            <a:off x="4112475" y="2387825"/>
            <a:ext cx="2349300" cy="379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623" name="Google Shape;623;p5"/>
          <p:cNvGrpSpPr/>
          <p:nvPr/>
        </p:nvGrpSpPr>
        <p:grpSpPr>
          <a:xfrm>
            <a:off x="498382" y="269049"/>
            <a:ext cx="826017" cy="800226"/>
            <a:chOff x="2196125" y="2117850"/>
            <a:chExt cx="569000" cy="541975"/>
          </a:xfrm>
        </p:grpSpPr>
        <p:sp>
          <p:nvSpPr>
            <p:cNvPr id="624" name="Google Shape;624;p5"/>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5"/>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5"/>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7" name="Google Shape;627;p5"/>
          <p:cNvGrpSpPr/>
          <p:nvPr/>
        </p:nvGrpSpPr>
        <p:grpSpPr>
          <a:xfrm>
            <a:off x="60853" y="4228003"/>
            <a:ext cx="1165923" cy="406711"/>
            <a:chOff x="137052" y="4228002"/>
            <a:chExt cx="1165923" cy="406711"/>
          </a:xfrm>
        </p:grpSpPr>
        <p:sp>
          <p:nvSpPr>
            <p:cNvPr id="628" name="Google Shape;628;p5"/>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5"/>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1474634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62"/>
        <p:cNvGrpSpPr/>
        <p:nvPr/>
      </p:nvGrpSpPr>
      <p:grpSpPr>
        <a:xfrm>
          <a:off x="0" y="0"/>
          <a:ext cx="0" cy="0"/>
          <a:chOff x="0" y="0"/>
          <a:chExt cx="0" cy="0"/>
        </a:xfrm>
      </p:grpSpPr>
    </p:spTree>
    <p:extLst>
      <p:ext uri="{BB962C8B-B14F-4D97-AF65-F5344CB8AC3E}">
        <p14:creationId xmlns:p14="http://schemas.microsoft.com/office/powerpoint/2010/main" val="316163855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663"/>
        <p:cNvGrpSpPr/>
        <p:nvPr/>
      </p:nvGrpSpPr>
      <p:grpSpPr>
        <a:xfrm>
          <a:off x="0" y="0"/>
          <a:ext cx="0" cy="0"/>
          <a:chOff x="0" y="0"/>
          <a:chExt cx="0" cy="0"/>
        </a:xfrm>
      </p:grpSpPr>
      <p:sp>
        <p:nvSpPr>
          <p:cNvPr id="1664" name="Google Shape;1664;p13"/>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5" name="Google Shape;1665;p13"/>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66" name="Google Shape;1666;p13"/>
          <p:cNvGrpSpPr/>
          <p:nvPr/>
        </p:nvGrpSpPr>
        <p:grpSpPr>
          <a:xfrm>
            <a:off x="6633455" y="404468"/>
            <a:ext cx="3254333" cy="4765783"/>
            <a:chOff x="6633454" y="404467"/>
            <a:chExt cx="3254333" cy="4765783"/>
          </a:xfrm>
        </p:grpSpPr>
        <p:sp>
          <p:nvSpPr>
            <p:cNvPr id="1667" name="Google Shape;1667;p13"/>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8" name="Google Shape;1668;p13"/>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9" name="Google Shape;1669;p13"/>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0" name="Google Shape;1670;p13"/>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1" name="Google Shape;1671;p13"/>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2" name="Google Shape;1672;p13"/>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3" name="Google Shape;1673;p13"/>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4" name="Google Shape;1674;p13"/>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5" name="Google Shape;1675;p13"/>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6" name="Google Shape;1676;p13"/>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7" name="Google Shape;1677;p13"/>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8" name="Google Shape;1678;p13"/>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9" name="Google Shape;1679;p13"/>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0" name="Google Shape;1680;p13"/>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1" name="Google Shape;1681;p13"/>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2" name="Google Shape;1682;p13"/>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3" name="Google Shape;1683;p13"/>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4" name="Google Shape;1684;p13"/>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5" name="Google Shape;1685;p13"/>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6" name="Google Shape;1686;p13"/>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7" name="Google Shape;1687;p13"/>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8" name="Google Shape;1688;p13"/>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9" name="Google Shape;1689;p13"/>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0" name="Google Shape;1690;p13"/>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1" name="Google Shape;1691;p13"/>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2" name="Google Shape;1692;p13"/>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3" name="Google Shape;1693;p13"/>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13"/>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5" name="Google Shape;1695;p13"/>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6" name="Google Shape;1696;p13"/>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7" name="Google Shape;1697;p13"/>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8" name="Google Shape;1698;p13"/>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13"/>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13"/>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13"/>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13"/>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13"/>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13"/>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13"/>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13"/>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13"/>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13"/>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13"/>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13"/>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711" name="Google Shape;1711;p13"/>
            <p:cNvGrpSpPr/>
            <p:nvPr/>
          </p:nvGrpSpPr>
          <p:grpSpPr>
            <a:xfrm>
              <a:off x="6633454" y="410400"/>
              <a:ext cx="3254333" cy="4759850"/>
              <a:chOff x="5992450" y="411175"/>
              <a:chExt cx="3254333" cy="4759850"/>
            </a:xfrm>
          </p:grpSpPr>
          <p:sp>
            <p:nvSpPr>
              <p:cNvPr id="1712" name="Google Shape;1712;p13"/>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13"/>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14" name="Google Shape;1714;p13"/>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13"/>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13"/>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13"/>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13"/>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13"/>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13"/>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13"/>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2" name="Google Shape;1722;p13"/>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3" name="Google Shape;1723;p13"/>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4" name="Google Shape;1724;p13"/>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13"/>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13"/>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7" name="Google Shape;1727;p13"/>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8" name="Google Shape;1728;p13"/>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9" name="Google Shape;1729;p13"/>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0" name="Google Shape;1730;p13"/>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1" name="Google Shape;1731;p13"/>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13"/>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13"/>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13"/>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13"/>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13"/>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13"/>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13"/>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9" name="Google Shape;1739;p13"/>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0" name="Google Shape;1740;p13"/>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13"/>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13"/>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13"/>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13"/>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13"/>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6" name="Google Shape;1746;p13"/>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7" name="Google Shape;1747;p13"/>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13"/>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9" name="Google Shape;1749;p13"/>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0" name="Google Shape;1750;p13"/>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13"/>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13"/>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13"/>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13"/>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13"/>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13"/>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13"/>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13"/>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13"/>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60" name="Google Shape;1760;p13"/>
          <p:cNvGrpSpPr/>
          <p:nvPr/>
        </p:nvGrpSpPr>
        <p:grpSpPr>
          <a:xfrm>
            <a:off x="171076" y="109626"/>
            <a:ext cx="7358007" cy="4765493"/>
            <a:chOff x="-286062" y="184600"/>
            <a:chExt cx="7358007" cy="4765493"/>
          </a:xfrm>
        </p:grpSpPr>
        <p:sp>
          <p:nvSpPr>
            <p:cNvPr id="1761" name="Google Shape;1761;p13"/>
            <p:cNvSpPr/>
            <p:nvPr/>
          </p:nvSpPr>
          <p:spPr>
            <a:xfrm>
              <a:off x="3366275" y="184600"/>
              <a:ext cx="3661269"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13"/>
            <p:cNvSpPr/>
            <p:nvPr/>
          </p:nvSpPr>
          <p:spPr>
            <a:xfrm>
              <a:off x="-286062" y="184600"/>
              <a:ext cx="3661380"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13"/>
            <p:cNvSpPr/>
            <p:nvPr/>
          </p:nvSpPr>
          <p:spPr>
            <a:xfrm>
              <a:off x="454785" y="336941"/>
              <a:ext cx="6394224"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13"/>
            <p:cNvSpPr/>
            <p:nvPr/>
          </p:nvSpPr>
          <p:spPr>
            <a:xfrm>
              <a:off x="-193838" y="310099"/>
              <a:ext cx="3877530"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765" name="Google Shape;1765;p13"/>
            <p:cNvGrpSpPr/>
            <p:nvPr/>
          </p:nvGrpSpPr>
          <p:grpSpPr>
            <a:xfrm rot="6078292">
              <a:off x="4253082" y="1010706"/>
              <a:ext cx="2724155" cy="1573072"/>
              <a:chOff x="2231400" y="884675"/>
              <a:chExt cx="3069050" cy="2279075"/>
            </a:xfrm>
          </p:grpSpPr>
          <p:sp>
            <p:nvSpPr>
              <p:cNvPr id="1766" name="Google Shape;1766;p13"/>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13"/>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13"/>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13"/>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13"/>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13"/>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2" name="Google Shape;1772;p13"/>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3" name="Google Shape;1773;p13"/>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13"/>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5" name="Google Shape;1775;p13"/>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6" name="Google Shape;1776;p13"/>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13"/>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13"/>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13"/>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13"/>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13"/>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13"/>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13"/>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13"/>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5" name="Google Shape;1785;p13"/>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6" name="Google Shape;1786;p13"/>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13"/>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13"/>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13"/>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0" name="Google Shape;1790;p13"/>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1" name="Google Shape;1791;p13"/>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13"/>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13"/>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13"/>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13"/>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13"/>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13"/>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8" name="Google Shape;1798;p13"/>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9" name="Google Shape;1799;p13"/>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13"/>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1" name="Google Shape;1801;p13"/>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2" name="Google Shape;1802;p13"/>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13"/>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13"/>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805" name="Google Shape;1805;p13"/>
            <p:cNvSpPr/>
            <p:nvPr/>
          </p:nvSpPr>
          <p:spPr>
            <a:xfrm>
              <a:off x="3683694" y="310089"/>
              <a:ext cx="3252469"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13"/>
            <p:cNvSpPr/>
            <p:nvPr/>
          </p:nvSpPr>
          <p:spPr>
            <a:xfrm>
              <a:off x="6199822" y="2938093"/>
              <a:ext cx="865063" cy="254361"/>
            </a:xfrm>
            <a:custGeom>
              <a:avLst/>
              <a:gdLst/>
              <a:ahLst/>
              <a:cxnLst/>
              <a:rect l="l" t="t" r="r" b="b"/>
              <a:pathLst>
                <a:path w="24876" h="7462" extrusionOk="0">
                  <a:moveTo>
                    <a:pt x="0" y="1"/>
                  </a:moveTo>
                  <a:lnTo>
                    <a:pt x="0" y="7462"/>
                  </a:lnTo>
                  <a:lnTo>
                    <a:pt x="24875" y="7462"/>
                  </a:lnTo>
                  <a:lnTo>
                    <a:pt x="248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13"/>
            <p:cNvSpPr/>
            <p:nvPr/>
          </p:nvSpPr>
          <p:spPr>
            <a:xfrm>
              <a:off x="6164906" y="4010476"/>
              <a:ext cx="865098" cy="254361"/>
            </a:xfrm>
            <a:custGeom>
              <a:avLst/>
              <a:gdLst/>
              <a:ahLst/>
              <a:cxnLst/>
              <a:rect l="l" t="t" r="r" b="b"/>
              <a:pathLst>
                <a:path w="24877" h="7462" extrusionOk="0">
                  <a:moveTo>
                    <a:pt x="1" y="0"/>
                  </a:moveTo>
                  <a:lnTo>
                    <a:pt x="1" y="7461"/>
                  </a:lnTo>
                  <a:lnTo>
                    <a:pt x="24876" y="7461"/>
                  </a:lnTo>
                  <a:lnTo>
                    <a:pt x="248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13"/>
            <p:cNvSpPr/>
            <p:nvPr/>
          </p:nvSpPr>
          <p:spPr>
            <a:xfrm>
              <a:off x="6206882" y="3300894"/>
              <a:ext cx="865063" cy="253850"/>
            </a:xfrm>
            <a:custGeom>
              <a:avLst/>
              <a:gdLst/>
              <a:ahLst/>
              <a:cxnLst/>
              <a:rect l="l" t="t" r="r" b="b"/>
              <a:pathLst>
                <a:path w="24876" h="7447" extrusionOk="0">
                  <a:moveTo>
                    <a:pt x="1" y="1"/>
                  </a:moveTo>
                  <a:lnTo>
                    <a:pt x="1" y="7446"/>
                  </a:lnTo>
                  <a:lnTo>
                    <a:pt x="24876" y="7446"/>
                  </a:lnTo>
                  <a:lnTo>
                    <a:pt x="248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09" name="Google Shape;1809;p13"/>
            <p:cNvGrpSpPr/>
            <p:nvPr/>
          </p:nvGrpSpPr>
          <p:grpSpPr>
            <a:xfrm>
              <a:off x="-107501" y="286490"/>
              <a:ext cx="6970939" cy="4599204"/>
              <a:chOff x="-319500" y="1433275"/>
              <a:chExt cx="7595271" cy="3489532"/>
            </a:xfrm>
          </p:grpSpPr>
          <p:sp>
            <p:nvSpPr>
              <p:cNvPr id="1810" name="Google Shape;1810;p13"/>
              <p:cNvSpPr/>
              <p:nvPr/>
            </p:nvSpPr>
            <p:spPr>
              <a:xfrm>
                <a:off x="-319500" y="1459532"/>
                <a:ext cx="4091434"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13"/>
              <p:cNvSpPr/>
              <p:nvPr/>
            </p:nvSpPr>
            <p:spPr>
              <a:xfrm>
                <a:off x="-284725" y="1433282"/>
                <a:ext cx="4066826"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13"/>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13"/>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814" name="Google Shape;1814;p13"/>
          <p:cNvSpPr txBox="1">
            <a:spLocks noGrp="1"/>
          </p:cNvSpPr>
          <p:nvPr>
            <p:ph type="title"/>
          </p:nvPr>
        </p:nvSpPr>
        <p:spPr>
          <a:xfrm>
            <a:off x="1870575" y="445025"/>
            <a:ext cx="3914400" cy="5268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15" name="Google Shape;1815;p13"/>
          <p:cNvSpPr txBox="1">
            <a:spLocks noGrp="1"/>
          </p:cNvSpPr>
          <p:nvPr>
            <p:ph type="subTitle" idx="1"/>
          </p:nvPr>
        </p:nvSpPr>
        <p:spPr>
          <a:xfrm>
            <a:off x="1466201"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6" name="Google Shape;1816;p13">
            <a:hlinkClick r:id="" action="ppaction://noaction"/>
          </p:cNvPr>
          <p:cNvSpPr txBox="1">
            <a:spLocks noGrp="1"/>
          </p:cNvSpPr>
          <p:nvPr>
            <p:ph type="title" idx="2"/>
          </p:nvPr>
        </p:nvSpPr>
        <p:spPr>
          <a:xfrm>
            <a:off x="1466320"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17" name="Google Shape;1817;p13">
            <a:hlinkClick r:id="" action="ppaction://noaction"/>
          </p:cNvPr>
          <p:cNvSpPr txBox="1">
            <a:spLocks noGrp="1"/>
          </p:cNvSpPr>
          <p:nvPr>
            <p:ph type="title" idx="3" hasCustomPrompt="1"/>
          </p:nvPr>
        </p:nvSpPr>
        <p:spPr>
          <a:xfrm>
            <a:off x="624825"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18" name="Google Shape;1818;p13"/>
          <p:cNvSpPr txBox="1">
            <a:spLocks noGrp="1"/>
          </p:cNvSpPr>
          <p:nvPr>
            <p:ph type="subTitle" idx="4"/>
          </p:nvPr>
        </p:nvSpPr>
        <p:spPr>
          <a:xfrm>
            <a:off x="4896403" y="1971430"/>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19" name="Google Shape;1819;p13">
            <a:hlinkClick r:id="" action="ppaction://noaction"/>
          </p:cNvPr>
          <p:cNvSpPr txBox="1">
            <a:spLocks noGrp="1"/>
          </p:cNvSpPr>
          <p:nvPr>
            <p:ph type="title" idx="5"/>
          </p:nvPr>
        </p:nvSpPr>
        <p:spPr>
          <a:xfrm>
            <a:off x="4896523" y="157567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0" name="Google Shape;1820;p13">
            <a:hlinkClick r:id="" action="ppaction://noaction"/>
          </p:cNvPr>
          <p:cNvSpPr txBox="1">
            <a:spLocks noGrp="1"/>
          </p:cNvSpPr>
          <p:nvPr>
            <p:ph type="title" idx="6" hasCustomPrompt="1"/>
          </p:nvPr>
        </p:nvSpPr>
        <p:spPr>
          <a:xfrm>
            <a:off x="4131553" y="1526638"/>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1" name="Google Shape;1821;p13"/>
          <p:cNvSpPr txBox="1">
            <a:spLocks noGrp="1"/>
          </p:cNvSpPr>
          <p:nvPr>
            <p:ph type="subTitle" idx="7"/>
          </p:nvPr>
        </p:nvSpPr>
        <p:spPr>
          <a:xfrm>
            <a:off x="1466201"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2" name="Google Shape;1822;p13">
            <a:hlinkClick r:id="" action="ppaction://noaction"/>
          </p:cNvPr>
          <p:cNvSpPr txBox="1">
            <a:spLocks noGrp="1"/>
          </p:cNvSpPr>
          <p:nvPr>
            <p:ph type="title" idx="8"/>
          </p:nvPr>
        </p:nvSpPr>
        <p:spPr>
          <a:xfrm>
            <a:off x="1466374"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3" name="Google Shape;1823;p13">
            <a:hlinkClick r:id="" action="ppaction://noaction"/>
          </p:cNvPr>
          <p:cNvSpPr txBox="1">
            <a:spLocks noGrp="1"/>
          </p:cNvSpPr>
          <p:nvPr>
            <p:ph type="title" idx="9" hasCustomPrompt="1"/>
          </p:nvPr>
        </p:nvSpPr>
        <p:spPr>
          <a:xfrm>
            <a:off x="634625"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24" name="Google Shape;1824;p13"/>
          <p:cNvSpPr txBox="1">
            <a:spLocks noGrp="1"/>
          </p:cNvSpPr>
          <p:nvPr>
            <p:ph type="subTitle" idx="13"/>
          </p:nvPr>
        </p:nvSpPr>
        <p:spPr>
          <a:xfrm>
            <a:off x="4896403" y="3464358"/>
            <a:ext cx="2284200" cy="667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25" name="Google Shape;1825;p13">
            <a:hlinkClick r:id="" action="ppaction://noaction"/>
          </p:cNvPr>
          <p:cNvSpPr txBox="1">
            <a:spLocks noGrp="1"/>
          </p:cNvSpPr>
          <p:nvPr>
            <p:ph type="title" idx="14"/>
          </p:nvPr>
        </p:nvSpPr>
        <p:spPr>
          <a:xfrm>
            <a:off x="4896523" y="3068594"/>
            <a:ext cx="2284200" cy="3420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b="0">
                <a:solidFill>
                  <a:schemeClr val="accent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826" name="Google Shape;1826;p13">
            <a:hlinkClick r:id="" action="ppaction://noaction"/>
          </p:cNvPr>
          <p:cNvSpPr txBox="1">
            <a:spLocks noGrp="1"/>
          </p:cNvSpPr>
          <p:nvPr>
            <p:ph type="title" idx="15" hasCustomPrompt="1"/>
          </p:nvPr>
        </p:nvSpPr>
        <p:spPr>
          <a:xfrm>
            <a:off x="4131403" y="3019566"/>
            <a:ext cx="765000" cy="9870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b="0">
                <a:solidFill>
                  <a:schemeClr val="accent2"/>
                </a:solidFill>
                <a:latin typeface="Secular One"/>
                <a:ea typeface="Secular One"/>
                <a:cs typeface="Secular One"/>
                <a:sym typeface="Secular One"/>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827" name="Google Shape;1827;p13"/>
          <p:cNvGrpSpPr/>
          <p:nvPr/>
        </p:nvGrpSpPr>
        <p:grpSpPr>
          <a:xfrm flipH="1">
            <a:off x="6105042" y="4243510"/>
            <a:ext cx="874610" cy="832907"/>
            <a:chOff x="2196125" y="2117850"/>
            <a:chExt cx="569000" cy="541975"/>
          </a:xfrm>
        </p:grpSpPr>
        <p:sp>
          <p:nvSpPr>
            <p:cNvPr id="1828" name="Google Shape;1828;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9" name="Google Shape;1829;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1" name="Google Shape;1831;p13"/>
          <p:cNvGrpSpPr/>
          <p:nvPr/>
        </p:nvGrpSpPr>
        <p:grpSpPr>
          <a:xfrm>
            <a:off x="498382" y="269049"/>
            <a:ext cx="826017" cy="800226"/>
            <a:chOff x="2196125" y="2117850"/>
            <a:chExt cx="569000" cy="541975"/>
          </a:xfrm>
        </p:grpSpPr>
        <p:sp>
          <p:nvSpPr>
            <p:cNvPr id="1832" name="Google Shape;1832;p13"/>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3" name="Google Shape;1833;p13"/>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4" name="Google Shape;1834;p13"/>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5" name="Google Shape;1835;p13"/>
          <p:cNvGrpSpPr/>
          <p:nvPr/>
        </p:nvGrpSpPr>
        <p:grpSpPr>
          <a:xfrm>
            <a:off x="60853" y="4228003"/>
            <a:ext cx="1165923" cy="406711"/>
            <a:chOff x="137052" y="4228002"/>
            <a:chExt cx="1165923" cy="406711"/>
          </a:xfrm>
        </p:grpSpPr>
        <p:sp>
          <p:nvSpPr>
            <p:cNvPr id="1836" name="Google Shape;1836;p13"/>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7" name="Google Shape;1837;p13"/>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6552874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 name="Google Shape;2112;p16"/>
          <p:cNvGrpSpPr/>
          <p:nvPr/>
        </p:nvGrpSpPr>
        <p:grpSpPr>
          <a:xfrm>
            <a:off x="5966800"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1"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16"/>
          <p:cNvGrpSpPr/>
          <p:nvPr/>
        </p:nvGrpSpPr>
        <p:grpSpPr>
          <a:xfrm>
            <a:off x="60852" y="4228002"/>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003440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38"/>
        <p:cNvGrpSpPr/>
        <p:nvPr/>
      </p:nvGrpSpPr>
      <p:grpSpPr>
        <a:xfrm>
          <a:off x="0" y="0"/>
          <a:ext cx="0" cy="0"/>
          <a:chOff x="0" y="0"/>
          <a:chExt cx="0" cy="0"/>
        </a:xfrm>
      </p:grpSpPr>
      <p:sp>
        <p:nvSpPr>
          <p:cNvPr id="1839" name="Google Shape;1839;p14"/>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0" name="Google Shape;1840;p14"/>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41" name="Google Shape;1841;p14"/>
          <p:cNvGrpSpPr/>
          <p:nvPr/>
        </p:nvGrpSpPr>
        <p:grpSpPr>
          <a:xfrm>
            <a:off x="579734" y="710148"/>
            <a:ext cx="5755397" cy="3611879"/>
            <a:chOff x="680225" y="799325"/>
            <a:chExt cx="4205931" cy="2200621"/>
          </a:xfrm>
        </p:grpSpPr>
        <p:sp>
          <p:nvSpPr>
            <p:cNvPr id="1842" name="Google Shape;1842;p14"/>
            <p:cNvSpPr/>
            <p:nvPr/>
          </p:nvSpPr>
          <p:spPr>
            <a:xfrm>
              <a:off x="680225" y="799325"/>
              <a:ext cx="4205931" cy="2200567"/>
            </a:xfrm>
            <a:custGeom>
              <a:avLst/>
              <a:gdLst/>
              <a:ahLst/>
              <a:cxnLst/>
              <a:rect l="l" t="t" r="r" b="b"/>
              <a:pathLst>
                <a:path w="89526" h="46843" extrusionOk="0">
                  <a:moveTo>
                    <a:pt x="1" y="0"/>
                  </a:moveTo>
                  <a:lnTo>
                    <a:pt x="1" y="46842"/>
                  </a:lnTo>
                  <a:lnTo>
                    <a:pt x="10978" y="46842"/>
                  </a:lnTo>
                  <a:cubicBezTo>
                    <a:pt x="10978" y="46842"/>
                    <a:pt x="15991" y="46842"/>
                    <a:pt x="18773" y="46141"/>
                  </a:cubicBezTo>
                  <a:cubicBezTo>
                    <a:pt x="21580" y="45439"/>
                    <a:pt x="21856" y="45163"/>
                    <a:pt x="25339" y="44035"/>
                  </a:cubicBezTo>
                  <a:cubicBezTo>
                    <a:pt x="26070" y="43797"/>
                    <a:pt x="26802" y="43710"/>
                    <a:pt x="27540" y="43710"/>
                  </a:cubicBezTo>
                  <a:cubicBezTo>
                    <a:pt x="29557" y="43710"/>
                    <a:pt x="31619" y="44361"/>
                    <a:pt x="33828" y="44361"/>
                  </a:cubicBezTo>
                  <a:cubicBezTo>
                    <a:pt x="34636" y="44361"/>
                    <a:pt x="35464" y="44274"/>
                    <a:pt x="36317" y="44035"/>
                  </a:cubicBezTo>
                  <a:cubicBezTo>
                    <a:pt x="40377" y="42908"/>
                    <a:pt x="46643" y="43083"/>
                    <a:pt x="48999" y="42532"/>
                  </a:cubicBezTo>
                  <a:cubicBezTo>
                    <a:pt x="49125" y="42502"/>
                    <a:pt x="49273" y="42488"/>
                    <a:pt x="49440" y="42488"/>
                  </a:cubicBezTo>
                  <a:cubicBezTo>
                    <a:pt x="52384" y="42488"/>
                    <a:pt x="61306" y="46842"/>
                    <a:pt x="64863" y="46842"/>
                  </a:cubicBezTo>
                  <a:cubicBezTo>
                    <a:pt x="68623" y="46842"/>
                    <a:pt x="72382" y="45038"/>
                    <a:pt x="77971" y="42807"/>
                  </a:cubicBezTo>
                  <a:cubicBezTo>
                    <a:pt x="83535" y="40577"/>
                    <a:pt x="81856" y="38070"/>
                    <a:pt x="84362" y="34837"/>
                  </a:cubicBezTo>
                  <a:cubicBezTo>
                    <a:pt x="86868" y="31604"/>
                    <a:pt x="85891" y="27770"/>
                    <a:pt x="85891" y="25539"/>
                  </a:cubicBezTo>
                  <a:cubicBezTo>
                    <a:pt x="85891" y="23308"/>
                    <a:pt x="85891" y="20802"/>
                    <a:pt x="87696" y="17193"/>
                  </a:cubicBezTo>
                  <a:cubicBezTo>
                    <a:pt x="89525" y="13559"/>
                    <a:pt x="88823" y="13434"/>
                    <a:pt x="86317" y="6316"/>
                  </a:cubicBezTo>
                  <a:cubicBezTo>
                    <a:pt x="85315" y="3459"/>
                    <a:pt x="85114" y="1404"/>
                    <a:pt x="85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14"/>
            <p:cNvSpPr/>
            <p:nvPr/>
          </p:nvSpPr>
          <p:spPr>
            <a:xfrm>
              <a:off x="680225" y="2851450"/>
              <a:ext cx="1298809" cy="148496"/>
            </a:xfrm>
            <a:custGeom>
              <a:avLst/>
              <a:gdLst/>
              <a:ahLst/>
              <a:cxnLst/>
              <a:rect l="l" t="t" r="r" b="b"/>
              <a:pathLst>
                <a:path w="27646" h="3161" extrusionOk="0">
                  <a:moveTo>
                    <a:pt x="24440" y="0"/>
                  </a:moveTo>
                  <a:cubicBezTo>
                    <a:pt x="23356" y="0"/>
                    <a:pt x="22252" y="12"/>
                    <a:pt x="21580" y="53"/>
                  </a:cubicBezTo>
                  <a:cubicBezTo>
                    <a:pt x="19926" y="178"/>
                    <a:pt x="19174" y="579"/>
                    <a:pt x="17570" y="1005"/>
                  </a:cubicBezTo>
                  <a:cubicBezTo>
                    <a:pt x="15941" y="1431"/>
                    <a:pt x="15013" y="1431"/>
                    <a:pt x="13710" y="2208"/>
                  </a:cubicBezTo>
                  <a:cubicBezTo>
                    <a:pt x="13216" y="2502"/>
                    <a:pt x="12615" y="2617"/>
                    <a:pt x="11908" y="2617"/>
                  </a:cubicBezTo>
                  <a:cubicBezTo>
                    <a:pt x="10749" y="2617"/>
                    <a:pt x="9307" y="2309"/>
                    <a:pt x="7595" y="1982"/>
                  </a:cubicBezTo>
                  <a:cubicBezTo>
                    <a:pt x="7234" y="1917"/>
                    <a:pt x="6843" y="1889"/>
                    <a:pt x="6435" y="1889"/>
                  </a:cubicBezTo>
                  <a:cubicBezTo>
                    <a:pt x="3706" y="1889"/>
                    <a:pt x="241" y="3160"/>
                    <a:pt x="1" y="3160"/>
                  </a:cubicBezTo>
                  <a:cubicBezTo>
                    <a:pt x="1" y="3160"/>
                    <a:pt x="5189" y="3160"/>
                    <a:pt x="11931" y="3135"/>
                  </a:cubicBezTo>
                  <a:cubicBezTo>
                    <a:pt x="18673" y="3135"/>
                    <a:pt x="20277" y="2058"/>
                    <a:pt x="23109" y="1105"/>
                  </a:cubicBezTo>
                  <a:cubicBezTo>
                    <a:pt x="25966" y="153"/>
                    <a:pt x="27645" y="28"/>
                    <a:pt x="27645" y="28"/>
                  </a:cubicBezTo>
                  <a:cubicBezTo>
                    <a:pt x="27645" y="28"/>
                    <a:pt x="26066" y="0"/>
                    <a:pt x="24440"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14"/>
            <p:cNvSpPr/>
            <p:nvPr/>
          </p:nvSpPr>
          <p:spPr>
            <a:xfrm>
              <a:off x="2803150" y="2760875"/>
              <a:ext cx="1013828" cy="238223"/>
            </a:xfrm>
            <a:custGeom>
              <a:avLst/>
              <a:gdLst/>
              <a:ahLst/>
              <a:cxnLst/>
              <a:rect l="l" t="t" r="r" b="b"/>
              <a:pathLst>
                <a:path w="21580" h="5071" extrusionOk="0">
                  <a:moveTo>
                    <a:pt x="5589" y="1"/>
                  </a:moveTo>
                  <a:cubicBezTo>
                    <a:pt x="4110" y="1"/>
                    <a:pt x="0" y="1179"/>
                    <a:pt x="0" y="1179"/>
                  </a:cubicBezTo>
                  <a:cubicBezTo>
                    <a:pt x="1253" y="1103"/>
                    <a:pt x="2456" y="853"/>
                    <a:pt x="3810" y="778"/>
                  </a:cubicBezTo>
                  <a:cubicBezTo>
                    <a:pt x="3882" y="774"/>
                    <a:pt x="3957" y="771"/>
                    <a:pt x="4036" y="771"/>
                  </a:cubicBezTo>
                  <a:cubicBezTo>
                    <a:pt x="5417" y="771"/>
                    <a:pt x="7723" y="1422"/>
                    <a:pt x="12206" y="3509"/>
                  </a:cubicBezTo>
                  <a:cubicBezTo>
                    <a:pt x="14999" y="4803"/>
                    <a:pt x="17741" y="5071"/>
                    <a:pt x="19531" y="5071"/>
                  </a:cubicBezTo>
                  <a:cubicBezTo>
                    <a:pt x="20791" y="5071"/>
                    <a:pt x="21579" y="4938"/>
                    <a:pt x="21579" y="4938"/>
                  </a:cubicBezTo>
                  <a:cubicBezTo>
                    <a:pt x="21579" y="4938"/>
                    <a:pt x="18171" y="4437"/>
                    <a:pt x="17845" y="4387"/>
                  </a:cubicBezTo>
                  <a:cubicBezTo>
                    <a:pt x="17544" y="4336"/>
                    <a:pt x="15389" y="3133"/>
                    <a:pt x="14361" y="2657"/>
                  </a:cubicBezTo>
                  <a:cubicBezTo>
                    <a:pt x="13308" y="2206"/>
                    <a:pt x="12732" y="2607"/>
                    <a:pt x="11178" y="2206"/>
                  </a:cubicBezTo>
                  <a:cubicBezTo>
                    <a:pt x="9599" y="1780"/>
                    <a:pt x="7043" y="1"/>
                    <a:pt x="5589" y="1"/>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5" name="Google Shape;1845;p14"/>
            <p:cNvSpPr/>
            <p:nvPr/>
          </p:nvSpPr>
          <p:spPr>
            <a:xfrm>
              <a:off x="4663464" y="970046"/>
              <a:ext cx="189611" cy="752720"/>
            </a:xfrm>
            <a:custGeom>
              <a:avLst/>
              <a:gdLst/>
              <a:ahLst/>
              <a:cxnLst/>
              <a:rect l="l" t="t" r="r" b="b"/>
              <a:pathLst>
                <a:path w="4036" h="16023" extrusionOk="0">
                  <a:moveTo>
                    <a:pt x="752" y="0"/>
                  </a:moveTo>
                  <a:cubicBezTo>
                    <a:pt x="752" y="0"/>
                    <a:pt x="476" y="2005"/>
                    <a:pt x="903" y="2632"/>
                  </a:cubicBezTo>
                  <a:cubicBezTo>
                    <a:pt x="1329" y="3258"/>
                    <a:pt x="1429" y="3835"/>
                    <a:pt x="1153" y="4211"/>
                  </a:cubicBezTo>
                  <a:cubicBezTo>
                    <a:pt x="852" y="4612"/>
                    <a:pt x="0" y="5589"/>
                    <a:pt x="351" y="6040"/>
                  </a:cubicBezTo>
                  <a:cubicBezTo>
                    <a:pt x="702" y="6491"/>
                    <a:pt x="1178" y="7770"/>
                    <a:pt x="1304" y="8120"/>
                  </a:cubicBezTo>
                  <a:cubicBezTo>
                    <a:pt x="1429" y="8471"/>
                    <a:pt x="1479" y="9549"/>
                    <a:pt x="1479" y="9549"/>
                  </a:cubicBezTo>
                  <a:cubicBezTo>
                    <a:pt x="1479" y="9549"/>
                    <a:pt x="1805" y="9825"/>
                    <a:pt x="2106" y="10176"/>
                  </a:cubicBezTo>
                  <a:cubicBezTo>
                    <a:pt x="2431" y="10526"/>
                    <a:pt x="2582" y="10953"/>
                    <a:pt x="2582" y="11328"/>
                  </a:cubicBezTo>
                  <a:cubicBezTo>
                    <a:pt x="2582" y="11704"/>
                    <a:pt x="2682" y="12331"/>
                    <a:pt x="2582" y="12607"/>
                  </a:cubicBezTo>
                  <a:cubicBezTo>
                    <a:pt x="2456" y="12882"/>
                    <a:pt x="2080" y="13785"/>
                    <a:pt x="1980" y="14110"/>
                  </a:cubicBezTo>
                  <a:cubicBezTo>
                    <a:pt x="1880" y="14411"/>
                    <a:pt x="1604" y="14912"/>
                    <a:pt x="1629" y="15088"/>
                  </a:cubicBezTo>
                  <a:cubicBezTo>
                    <a:pt x="1653" y="15254"/>
                    <a:pt x="1922" y="15754"/>
                    <a:pt x="1910" y="15957"/>
                  </a:cubicBezTo>
                  <a:lnTo>
                    <a:pt x="1910" y="15957"/>
                  </a:lnTo>
                  <a:cubicBezTo>
                    <a:pt x="1968" y="15776"/>
                    <a:pt x="2149" y="15248"/>
                    <a:pt x="2331" y="14812"/>
                  </a:cubicBezTo>
                  <a:cubicBezTo>
                    <a:pt x="2582" y="14236"/>
                    <a:pt x="2657" y="14110"/>
                    <a:pt x="2908" y="13559"/>
                  </a:cubicBezTo>
                  <a:cubicBezTo>
                    <a:pt x="3183" y="13008"/>
                    <a:pt x="3183" y="13033"/>
                    <a:pt x="3309" y="12757"/>
                  </a:cubicBezTo>
                  <a:cubicBezTo>
                    <a:pt x="3434" y="12456"/>
                    <a:pt x="4035" y="11504"/>
                    <a:pt x="3935" y="10426"/>
                  </a:cubicBezTo>
                  <a:cubicBezTo>
                    <a:pt x="3810" y="9323"/>
                    <a:pt x="2406" y="5163"/>
                    <a:pt x="2231" y="4712"/>
                  </a:cubicBezTo>
                  <a:cubicBezTo>
                    <a:pt x="2055" y="4261"/>
                    <a:pt x="752" y="1"/>
                    <a:pt x="752" y="0"/>
                  </a:cubicBezTo>
                  <a:close/>
                  <a:moveTo>
                    <a:pt x="1910" y="15957"/>
                  </a:moveTo>
                  <a:cubicBezTo>
                    <a:pt x="1897" y="15999"/>
                    <a:pt x="1890" y="16022"/>
                    <a:pt x="1892" y="16022"/>
                  </a:cubicBezTo>
                  <a:cubicBezTo>
                    <a:pt x="1892" y="16022"/>
                    <a:pt x="1897" y="16012"/>
                    <a:pt x="1905" y="15990"/>
                  </a:cubicBezTo>
                  <a:cubicBezTo>
                    <a:pt x="1908" y="15980"/>
                    <a:pt x="1910" y="15969"/>
                    <a:pt x="1910" y="15957"/>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846" name="Google Shape;1846;p14"/>
          <p:cNvSpPr txBox="1">
            <a:spLocks noGrp="1"/>
          </p:cNvSpPr>
          <p:nvPr>
            <p:ph type="title"/>
          </p:nvPr>
        </p:nvSpPr>
        <p:spPr>
          <a:xfrm>
            <a:off x="1418925" y="3179300"/>
            <a:ext cx="4077000" cy="373500"/>
          </a:xfrm>
          <a:prstGeom prst="rect">
            <a:avLst/>
          </a:prstGeom>
        </p:spPr>
        <p:txBody>
          <a:bodyPr spcFirstLastPara="1" wrap="square" lIns="0" tIns="0" rIns="0" bIns="0" anchor="ctr" anchorCtr="0">
            <a:noAutofit/>
          </a:bodyPr>
          <a:lstStyle>
            <a:lvl1pPr lvl="0" algn="r" rtl="0">
              <a:spcBef>
                <a:spcPts val="0"/>
              </a:spcBef>
              <a:spcAft>
                <a:spcPts val="0"/>
              </a:spcAft>
              <a:buClr>
                <a:schemeClr val="accent2"/>
              </a:buClr>
              <a:buSzPts val="2400"/>
              <a:buNone/>
              <a:defRPr sz="1600" b="1">
                <a:solidFill>
                  <a:schemeClr val="accent2"/>
                </a:solidFill>
                <a:latin typeface="Secular One"/>
                <a:ea typeface="Secular One"/>
                <a:cs typeface="Secular One"/>
                <a:sym typeface="Secular 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47" name="Google Shape;1847;p14"/>
          <p:cNvSpPr txBox="1">
            <a:spLocks noGrp="1"/>
          </p:cNvSpPr>
          <p:nvPr>
            <p:ph type="subTitle" idx="1"/>
          </p:nvPr>
        </p:nvSpPr>
        <p:spPr>
          <a:xfrm>
            <a:off x="1418950" y="1913275"/>
            <a:ext cx="40770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a:latin typeface="Actor"/>
                <a:ea typeface="Actor"/>
                <a:cs typeface="Actor"/>
                <a:sym typeface="Actor"/>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grpSp>
        <p:nvGrpSpPr>
          <p:cNvPr id="1848" name="Google Shape;1848;p14"/>
          <p:cNvGrpSpPr/>
          <p:nvPr/>
        </p:nvGrpSpPr>
        <p:grpSpPr>
          <a:xfrm>
            <a:off x="498382" y="269049"/>
            <a:ext cx="826017" cy="800226"/>
            <a:chOff x="2196125" y="2117850"/>
            <a:chExt cx="569000" cy="541975"/>
          </a:xfrm>
        </p:grpSpPr>
        <p:sp>
          <p:nvSpPr>
            <p:cNvPr id="1849" name="Google Shape;1849;p14"/>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0" name="Google Shape;1850;p14"/>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1" name="Google Shape;1851;p14"/>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52" name="Google Shape;1852;p14"/>
          <p:cNvGrpSpPr/>
          <p:nvPr/>
        </p:nvGrpSpPr>
        <p:grpSpPr>
          <a:xfrm>
            <a:off x="60853" y="4228003"/>
            <a:ext cx="1165923" cy="406711"/>
            <a:chOff x="137052" y="4228002"/>
            <a:chExt cx="1165923" cy="406711"/>
          </a:xfrm>
        </p:grpSpPr>
        <p:sp>
          <p:nvSpPr>
            <p:cNvPr id="1853" name="Google Shape;1853;p14"/>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4" name="Google Shape;1854;p14"/>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55" name="Google Shape;1855;p14"/>
          <p:cNvGrpSpPr/>
          <p:nvPr/>
        </p:nvGrpSpPr>
        <p:grpSpPr>
          <a:xfrm>
            <a:off x="6633455" y="404468"/>
            <a:ext cx="3254333" cy="4765783"/>
            <a:chOff x="6633454" y="404467"/>
            <a:chExt cx="3254333" cy="4765783"/>
          </a:xfrm>
        </p:grpSpPr>
        <p:sp>
          <p:nvSpPr>
            <p:cNvPr id="1856" name="Google Shape;1856;p14"/>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7" name="Google Shape;1857;p14"/>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8" name="Google Shape;1858;p14"/>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14"/>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14"/>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1" name="Google Shape;1861;p14"/>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2" name="Google Shape;1862;p14"/>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3" name="Google Shape;1863;p14"/>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4" name="Google Shape;1864;p14"/>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14"/>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14"/>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14"/>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14"/>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14"/>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14"/>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14"/>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14"/>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14"/>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14"/>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14"/>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14"/>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14"/>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14"/>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14"/>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0" name="Google Shape;1880;p14"/>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1" name="Google Shape;1881;p14"/>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14"/>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14"/>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14"/>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14"/>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14"/>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14"/>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14"/>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14"/>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14"/>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1" name="Google Shape;1891;p14"/>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2" name="Google Shape;1892;p14"/>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14"/>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4" name="Google Shape;1894;p14"/>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5" name="Google Shape;1895;p14"/>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14"/>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7" name="Google Shape;1897;p14"/>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8" name="Google Shape;1898;p14"/>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14"/>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00" name="Google Shape;1900;p14"/>
            <p:cNvGrpSpPr/>
            <p:nvPr/>
          </p:nvGrpSpPr>
          <p:grpSpPr>
            <a:xfrm>
              <a:off x="6633454" y="410400"/>
              <a:ext cx="3254333" cy="4759850"/>
              <a:chOff x="5992450" y="411175"/>
              <a:chExt cx="3254333" cy="4759850"/>
            </a:xfrm>
          </p:grpSpPr>
          <p:sp>
            <p:nvSpPr>
              <p:cNvPr id="1901" name="Google Shape;1901;p14"/>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14"/>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03" name="Google Shape;1903;p14"/>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14"/>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14"/>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6" name="Google Shape;1906;p14"/>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7" name="Google Shape;1907;p14"/>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8" name="Google Shape;1908;p14"/>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14"/>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14"/>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14"/>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14"/>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14"/>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14"/>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5" name="Google Shape;1915;p14"/>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6" name="Google Shape;1916;p14"/>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14"/>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14"/>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14"/>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14"/>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1" name="Google Shape;1921;p14"/>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2" name="Google Shape;1922;p14"/>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14"/>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14"/>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5" name="Google Shape;1925;p14"/>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14"/>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7" name="Google Shape;1927;p14"/>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8" name="Google Shape;1928;p14"/>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9" name="Google Shape;1929;p14"/>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0" name="Google Shape;1930;p14"/>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1" name="Google Shape;1931;p14"/>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2" name="Google Shape;1932;p14"/>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3" name="Google Shape;1933;p14"/>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4" name="Google Shape;1934;p14"/>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5" name="Google Shape;1935;p14"/>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6" name="Google Shape;1936;p14"/>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7" name="Google Shape;1937;p14"/>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8" name="Google Shape;1938;p14"/>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9" name="Google Shape;1939;p14"/>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0" name="Google Shape;1940;p14"/>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1" name="Google Shape;1941;p14"/>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2" name="Google Shape;1942;p14"/>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3" name="Google Shape;1943;p14"/>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4" name="Google Shape;1944;p14"/>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5" name="Google Shape;1945;p14"/>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6" name="Google Shape;1946;p14"/>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7" name="Google Shape;1947;p14"/>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8" name="Google Shape;1948;p14"/>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47073778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112" name="Google Shape;2112;p16"/>
          <p:cNvGrpSpPr/>
          <p:nvPr/>
        </p:nvGrpSpPr>
        <p:grpSpPr>
          <a:xfrm>
            <a:off x="5966801"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6" y="1930376"/>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2"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4" name="Google Shape;2304;p16"/>
          <p:cNvGrpSpPr/>
          <p:nvPr/>
        </p:nvGrpSpPr>
        <p:grpSpPr>
          <a:xfrm>
            <a:off x="60853" y="4228003"/>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0410579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112" name="Google Shape;2112;p16"/>
          <p:cNvGrpSpPr/>
          <p:nvPr/>
        </p:nvGrpSpPr>
        <p:grpSpPr>
          <a:xfrm>
            <a:off x="5966801"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6" y="1930376"/>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2"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4" name="Google Shape;2304;p16"/>
          <p:cNvGrpSpPr/>
          <p:nvPr/>
        </p:nvGrpSpPr>
        <p:grpSpPr>
          <a:xfrm>
            <a:off x="60853" y="4228003"/>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93995548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112" name="Google Shape;2112;p16"/>
          <p:cNvGrpSpPr/>
          <p:nvPr/>
        </p:nvGrpSpPr>
        <p:grpSpPr>
          <a:xfrm>
            <a:off x="5966801"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6" y="1930376"/>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2"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4" name="Google Shape;2304;p16"/>
          <p:cNvGrpSpPr/>
          <p:nvPr/>
        </p:nvGrpSpPr>
        <p:grpSpPr>
          <a:xfrm>
            <a:off x="60853" y="4228003"/>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0840715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112" name="Google Shape;2112;p16"/>
          <p:cNvGrpSpPr/>
          <p:nvPr/>
        </p:nvGrpSpPr>
        <p:grpSpPr>
          <a:xfrm>
            <a:off x="5966801"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6" y="1930376"/>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2"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4" name="Google Shape;2304;p16"/>
          <p:cNvGrpSpPr/>
          <p:nvPr/>
        </p:nvGrpSpPr>
        <p:grpSpPr>
          <a:xfrm>
            <a:off x="60853" y="4228003"/>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66274063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112" name="Google Shape;2112;p16"/>
          <p:cNvGrpSpPr/>
          <p:nvPr/>
        </p:nvGrpSpPr>
        <p:grpSpPr>
          <a:xfrm>
            <a:off x="5966801"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6" y="1930376"/>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2"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4" name="Google Shape;2304;p16"/>
          <p:cNvGrpSpPr/>
          <p:nvPr/>
        </p:nvGrpSpPr>
        <p:grpSpPr>
          <a:xfrm>
            <a:off x="60853" y="4228003"/>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44114235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665"/>
        <p:cNvGrpSpPr/>
        <p:nvPr/>
      </p:nvGrpSpPr>
      <p:grpSpPr>
        <a:xfrm>
          <a:off x="0" y="0"/>
          <a:ext cx="0" cy="0"/>
          <a:chOff x="0" y="0"/>
          <a:chExt cx="0" cy="0"/>
        </a:xfrm>
      </p:grpSpPr>
      <p:sp>
        <p:nvSpPr>
          <p:cNvPr id="4666" name="Google Shape;4666;p31"/>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7" name="Google Shape;4667;p31"/>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668" name="Google Shape;4668;p31"/>
          <p:cNvGrpSpPr/>
          <p:nvPr/>
        </p:nvGrpSpPr>
        <p:grpSpPr>
          <a:xfrm>
            <a:off x="6633455" y="404468"/>
            <a:ext cx="3254333" cy="4765783"/>
            <a:chOff x="6633454" y="404467"/>
            <a:chExt cx="3254333" cy="4765783"/>
          </a:xfrm>
        </p:grpSpPr>
        <p:sp>
          <p:nvSpPr>
            <p:cNvPr id="4669" name="Google Shape;4669;p31"/>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0" name="Google Shape;4670;p31"/>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1" name="Google Shape;4671;p31"/>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2" name="Google Shape;4672;p31"/>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3" name="Google Shape;4673;p31"/>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4" name="Google Shape;4674;p31"/>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5" name="Google Shape;4675;p31"/>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6" name="Google Shape;4676;p31"/>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7" name="Google Shape;4677;p31"/>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8" name="Google Shape;4678;p31"/>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9" name="Google Shape;4679;p31"/>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0" name="Google Shape;4680;p31"/>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1" name="Google Shape;4681;p31"/>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2" name="Google Shape;4682;p31"/>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3" name="Google Shape;4683;p31"/>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4" name="Google Shape;4684;p31"/>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5" name="Google Shape;4685;p31"/>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6" name="Google Shape;4686;p31"/>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7" name="Google Shape;4687;p31"/>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8" name="Google Shape;4688;p31"/>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9" name="Google Shape;4689;p31"/>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0" name="Google Shape;4690;p31"/>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1" name="Google Shape;4691;p31"/>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2" name="Google Shape;4692;p31"/>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3" name="Google Shape;4693;p31"/>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4" name="Google Shape;4694;p31"/>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5" name="Google Shape;4695;p31"/>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6" name="Google Shape;4696;p31"/>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7" name="Google Shape;4697;p31"/>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8" name="Google Shape;4698;p31"/>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9" name="Google Shape;4699;p31"/>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0" name="Google Shape;4700;p31"/>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1" name="Google Shape;4701;p31"/>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2" name="Google Shape;4702;p31"/>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3" name="Google Shape;4703;p31"/>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4" name="Google Shape;4704;p31"/>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5" name="Google Shape;4705;p31"/>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6" name="Google Shape;4706;p31"/>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7" name="Google Shape;4707;p31"/>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8" name="Google Shape;4708;p31"/>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9" name="Google Shape;4709;p31"/>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0" name="Google Shape;4710;p31"/>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1" name="Google Shape;4711;p31"/>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2" name="Google Shape;4712;p31"/>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13" name="Google Shape;4713;p31"/>
            <p:cNvGrpSpPr/>
            <p:nvPr/>
          </p:nvGrpSpPr>
          <p:grpSpPr>
            <a:xfrm>
              <a:off x="6633454" y="410400"/>
              <a:ext cx="3254333" cy="4759850"/>
              <a:chOff x="5992450" y="411175"/>
              <a:chExt cx="3254333" cy="4759850"/>
            </a:xfrm>
          </p:grpSpPr>
          <p:sp>
            <p:nvSpPr>
              <p:cNvPr id="4714" name="Google Shape;4714;p31"/>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5" name="Google Shape;4715;p31"/>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716" name="Google Shape;4716;p31"/>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7" name="Google Shape;4717;p31"/>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8" name="Google Shape;4718;p31"/>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9" name="Google Shape;4719;p31"/>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0" name="Google Shape;4720;p31"/>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1" name="Google Shape;4721;p31"/>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2" name="Google Shape;4722;p31"/>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3" name="Google Shape;4723;p31"/>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4" name="Google Shape;4724;p31"/>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5" name="Google Shape;4725;p31"/>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6" name="Google Shape;4726;p31"/>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7" name="Google Shape;4727;p31"/>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8" name="Google Shape;4728;p31"/>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9" name="Google Shape;4729;p31"/>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0" name="Google Shape;4730;p31"/>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1" name="Google Shape;4731;p31"/>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2" name="Google Shape;4732;p31"/>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3" name="Google Shape;4733;p31"/>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4" name="Google Shape;4734;p31"/>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5" name="Google Shape;4735;p31"/>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6" name="Google Shape;4736;p31"/>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7" name="Google Shape;4737;p31"/>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8" name="Google Shape;4738;p31"/>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9" name="Google Shape;4739;p31"/>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0" name="Google Shape;4740;p31"/>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1" name="Google Shape;4741;p31"/>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2" name="Google Shape;4742;p31"/>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3" name="Google Shape;4743;p31"/>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4" name="Google Shape;4744;p31"/>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5" name="Google Shape;4745;p31"/>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6" name="Google Shape;4746;p31"/>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7" name="Google Shape;4747;p31"/>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8" name="Google Shape;4748;p31"/>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9" name="Google Shape;4749;p31"/>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0" name="Google Shape;4750;p31"/>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1" name="Google Shape;4751;p31"/>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2" name="Google Shape;4752;p31"/>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3" name="Google Shape;4753;p31"/>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4" name="Google Shape;4754;p31"/>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5" name="Google Shape;4755;p31"/>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6" name="Google Shape;4756;p31"/>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7" name="Google Shape;4757;p31"/>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8" name="Google Shape;4758;p31"/>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9" name="Google Shape;4759;p31"/>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0" name="Google Shape;4760;p31"/>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1" name="Google Shape;4761;p31"/>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1035519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762"/>
        <p:cNvGrpSpPr/>
        <p:nvPr/>
      </p:nvGrpSpPr>
      <p:grpSpPr>
        <a:xfrm>
          <a:off x="0" y="0"/>
          <a:ext cx="0" cy="0"/>
          <a:chOff x="0" y="0"/>
          <a:chExt cx="0" cy="0"/>
        </a:xfrm>
      </p:grpSpPr>
      <p:sp>
        <p:nvSpPr>
          <p:cNvPr id="4763" name="Google Shape;4763;p32"/>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4" name="Google Shape;4764;p32"/>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65" name="Google Shape;4765;p32"/>
          <p:cNvGrpSpPr/>
          <p:nvPr/>
        </p:nvGrpSpPr>
        <p:grpSpPr>
          <a:xfrm>
            <a:off x="174363" y="108400"/>
            <a:ext cx="8947962" cy="4926696"/>
            <a:chOff x="174363" y="108400"/>
            <a:chExt cx="8947962" cy="4926696"/>
          </a:xfrm>
        </p:grpSpPr>
        <p:grpSp>
          <p:nvGrpSpPr>
            <p:cNvPr id="4766" name="Google Shape;4766;p32"/>
            <p:cNvGrpSpPr/>
            <p:nvPr/>
          </p:nvGrpSpPr>
          <p:grpSpPr>
            <a:xfrm>
              <a:off x="174363" y="108400"/>
              <a:ext cx="8947962" cy="4926696"/>
              <a:chOff x="174363" y="108400"/>
              <a:chExt cx="8947962" cy="4926696"/>
            </a:xfrm>
          </p:grpSpPr>
          <p:sp>
            <p:nvSpPr>
              <p:cNvPr id="4767" name="Google Shape;4767;p32"/>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8" name="Google Shape;4768;p32"/>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9" name="Google Shape;4769;p32"/>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0" name="Google Shape;4770;p32"/>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71" name="Google Shape;4771;p32"/>
              <p:cNvGrpSpPr/>
              <p:nvPr/>
            </p:nvGrpSpPr>
            <p:grpSpPr>
              <a:xfrm rot="6276288">
                <a:off x="5748994" y="720796"/>
                <a:ext cx="2760498" cy="2000508"/>
                <a:chOff x="2231400" y="884675"/>
                <a:chExt cx="3069050" cy="2279075"/>
              </a:xfrm>
            </p:grpSpPr>
            <p:sp>
              <p:nvSpPr>
                <p:cNvPr id="4772" name="Google Shape;4772;p32"/>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3" name="Google Shape;4773;p32"/>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4" name="Google Shape;4774;p32"/>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5" name="Google Shape;4775;p32"/>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6" name="Google Shape;4776;p32"/>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7" name="Google Shape;4777;p32"/>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8" name="Google Shape;4778;p32"/>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9" name="Google Shape;4779;p32"/>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0" name="Google Shape;4780;p32"/>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1" name="Google Shape;4781;p32"/>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2" name="Google Shape;4782;p32"/>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3" name="Google Shape;4783;p32"/>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4" name="Google Shape;4784;p32"/>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5" name="Google Shape;4785;p32"/>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6" name="Google Shape;4786;p32"/>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7" name="Google Shape;4787;p32"/>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8" name="Google Shape;4788;p32"/>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9" name="Google Shape;4789;p32"/>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0" name="Google Shape;4790;p32"/>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1" name="Google Shape;4791;p32"/>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2" name="Google Shape;4792;p32"/>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3" name="Google Shape;4793;p32"/>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4" name="Google Shape;4794;p32"/>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5" name="Google Shape;4795;p32"/>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6" name="Google Shape;4796;p32"/>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7" name="Google Shape;4797;p32"/>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8" name="Google Shape;4798;p32"/>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9" name="Google Shape;4799;p32"/>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0" name="Google Shape;4800;p32"/>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1" name="Google Shape;4801;p32"/>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2" name="Google Shape;4802;p32"/>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3" name="Google Shape;4803;p32"/>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4" name="Google Shape;4804;p32"/>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5" name="Google Shape;4805;p32"/>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6" name="Google Shape;4806;p32"/>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7" name="Google Shape;4807;p32"/>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8" name="Google Shape;4808;p32"/>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9" name="Google Shape;4809;p32"/>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0" name="Google Shape;4810;p32"/>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811" name="Google Shape;4811;p32"/>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2" name="Google Shape;4812;p32"/>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3" name="Google Shape;4813;p32"/>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4" name="Google Shape;4814;p32"/>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5" name="Google Shape;4815;p32"/>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816" name="Google Shape;4816;p32"/>
              <p:cNvGrpSpPr/>
              <p:nvPr/>
            </p:nvGrpSpPr>
            <p:grpSpPr>
              <a:xfrm>
                <a:off x="389641" y="210298"/>
                <a:ext cx="8365548" cy="4599194"/>
                <a:chOff x="278825" y="1433275"/>
                <a:chExt cx="6996946" cy="3489525"/>
              </a:xfrm>
            </p:grpSpPr>
            <p:sp>
              <p:nvSpPr>
                <p:cNvPr id="4817" name="Google Shape;4817;p32"/>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8" name="Google Shape;4818;p32"/>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9" name="Google Shape;4819;p32"/>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0" name="Google Shape;4820;p32"/>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4821" name="Google Shape;4821;p32"/>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1784988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47"/>
        <p:cNvGrpSpPr/>
        <p:nvPr/>
      </p:nvGrpSpPr>
      <p:grpSpPr>
        <a:xfrm>
          <a:off x="0" y="0"/>
          <a:ext cx="0" cy="0"/>
          <a:chOff x="0" y="0"/>
          <a:chExt cx="0" cy="0"/>
        </a:xfrm>
      </p:grpSpPr>
      <p:sp>
        <p:nvSpPr>
          <p:cNvPr id="948" name="Google Shape;948;p8"/>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0" name="Google Shape;950;p8"/>
          <p:cNvGrpSpPr/>
          <p:nvPr/>
        </p:nvGrpSpPr>
        <p:grpSpPr>
          <a:xfrm>
            <a:off x="6633455" y="404468"/>
            <a:ext cx="3254333" cy="4765783"/>
            <a:chOff x="6633454" y="404467"/>
            <a:chExt cx="3254333" cy="4765783"/>
          </a:xfrm>
        </p:grpSpPr>
        <p:sp>
          <p:nvSpPr>
            <p:cNvPr id="951" name="Google Shape;951;p8"/>
            <p:cNvSpPr/>
            <p:nvPr/>
          </p:nvSpPr>
          <p:spPr>
            <a:xfrm>
              <a:off x="6633458" y="404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6677408" y="447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6894808" y="839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6894808" y="948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6894808" y="1056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6894808" y="2100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6894808" y="2209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6894808" y="2318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6677408" y="607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6981558" y="556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6764133" y="1492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6780683" y="1508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6803508" y="1516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7604679" y="578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8"/>
            <p:cNvSpPr/>
            <p:nvPr/>
          </p:nvSpPr>
          <p:spPr>
            <a:xfrm>
              <a:off x="7604679" y="2188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7605254" y="2208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7602979" y="599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6701933" y="496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7669754" y="404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7669754" y="507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7713104" y="447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7931104" y="839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7931104" y="948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7931104" y="1056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7931104" y="2100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7931104" y="2209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8"/>
            <p:cNvSpPr/>
            <p:nvPr/>
          </p:nvSpPr>
          <p:spPr>
            <a:xfrm>
              <a:off x="7931104" y="2318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8"/>
            <p:cNvSpPr/>
            <p:nvPr/>
          </p:nvSpPr>
          <p:spPr>
            <a:xfrm>
              <a:off x="7713104" y="607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8017829" y="556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7800429" y="1492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7816404" y="1508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7839229" y="1516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8648379" y="578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8648379" y="2188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8649529" y="2208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8647229" y="599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6768133" y="1656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7804404" y="1656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6764708" y="1606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7800979" y="1606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7604679" y="629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7604679" y="2240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8648954" y="629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8648379" y="2240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5" name="Google Shape;995;p8"/>
            <p:cNvGrpSpPr/>
            <p:nvPr/>
          </p:nvGrpSpPr>
          <p:grpSpPr>
            <a:xfrm>
              <a:off x="6633454" y="410400"/>
              <a:ext cx="3254333" cy="4759850"/>
              <a:chOff x="5992450" y="411175"/>
              <a:chExt cx="3254333" cy="4759850"/>
            </a:xfrm>
          </p:grpSpPr>
          <p:sp>
            <p:nvSpPr>
              <p:cNvPr id="996" name="Google Shape;996;p8"/>
              <p:cNvSpPr/>
              <p:nvPr/>
            </p:nvSpPr>
            <p:spPr>
              <a:xfrm>
                <a:off x="8080983"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8" name="Google Shape;998;p8"/>
            <p:cNvSpPr/>
            <p:nvPr/>
          </p:nvSpPr>
          <p:spPr>
            <a:xfrm>
              <a:off x="7669754" y="2571467"/>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7669754" y="2674767"/>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7713104" y="2614842"/>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7931104" y="3006292"/>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7931104" y="3115292"/>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7931104" y="322371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7931104" y="4267967"/>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7931104" y="4376967"/>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7931104" y="4485367"/>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7713104" y="2774042"/>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8017829" y="2723842"/>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7800429" y="3659092"/>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7816404" y="3675092"/>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7839229" y="3683067"/>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8648379" y="2745517"/>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8648379" y="4355267"/>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8649529" y="4375817"/>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8647229" y="2766642"/>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7804404" y="3823442"/>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7800979" y="3773042"/>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8648954" y="2796867"/>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8648379" y="4407192"/>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6633458" y="2571467"/>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6677408" y="2614842"/>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6894808" y="3006292"/>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6894808" y="3115292"/>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6894808" y="322371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6894808" y="4267967"/>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6894808" y="4376967"/>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6894808" y="4485367"/>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6677408" y="2774042"/>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6981558" y="2723842"/>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6764133" y="3659092"/>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6780683" y="3675092"/>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6803508" y="3683067"/>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7604679" y="2745517"/>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7604679" y="4355267"/>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7605254" y="4375817"/>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7602979" y="2766642"/>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6701933" y="2663267"/>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6768133" y="3823442"/>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6764708" y="3773042"/>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7604679" y="2796867"/>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7604679" y="4407192"/>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7738229" y="2663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7738229" y="496267"/>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EFC">
                <a:alpha val="503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 name="Google Shape;1044;p8"/>
          <p:cNvGrpSpPr/>
          <p:nvPr/>
        </p:nvGrpSpPr>
        <p:grpSpPr>
          <a:xfrm>
            <a:off x="524673" y="1030008"/>
            <a:ext cx="7790003" cy="3149044"/>
            <a:chOff x="685125" y="1017450"/>
            <a:chExt cx="7852034" cy="3174119"/>
          </a:xfrm>
        </p:grpSpPr>
        <p:sp>
          <p:nvSpPr>
            <p:cNvPr id="1045" name="Google Shape;1045;p8"/>
            <p:cNvSpPr/>
            <p:nvPr/>
          </p:nvSpPr>
          <p:spPr>
            <a:xfrm>
              <a:off x="763425" y="1082975"/>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6" name="Google Shape;1046;p8"/>
            <p:cNvGrpSpPr/>
            <p:nvPr/>
          </p:nvGrpSpPr>
          <p:grpSpPr>
            <a:xfrm>
              <a:off x="685125" y="1017450"/>
              <a:ext cx="7773734" cy="3108599"/>
              <a:chOff x="720000" y="929650"/>
              <a:chExt cx="7773734" cy="3108599"/>
            </a:xfrm>
          </p:grpSpPr>
          <p:sp>
            <p:nvSpPr>
              <p:cNvPr id="1047" name="Google Shape;1047;p8"/>
              <p:cNvSpPr/>
              <p:nvPr/>
            </p:nvSpPr>
            <p:spPr>
              <a:xfrm>
                <a:off x="720000" y="929650"/>
                <a:ext cx="7773734" cy="3108594"/>
              </a:xfrm>
              <a:custGeom>
                <a:avLst/>
                <a:gdLst/>
                <a:ahLst/>
                <a:cxnLst/>
                <a:rect l="l" t="t" r="r" b="b"/>
                <a:pathLst>
                  <a:path w="82984" h="33184" extrusionOk="0">
                    <a:moveTo>
                      <a:pt x="2882" y="4010"/>
                    </a:moveTo>
                    <a:cubicBezTo>
                      <a:pt x="3785" y="4010"/>
                      <a:pt x="4512" y="4762"/>
                      <a:pt x="4512" y="5664"/>
                    </a:cubicBezTo>
                    <a:cubicBezTo>
                      <a:pt x="4512" y="6567"/>
                      <a:pt x="3785" y="7293"/>
                      <a:pt x="2882" y="7293"/>
                    </a:cubicBezTo>
                    <a:cubicBezTo>
                      <a:pt x="1980" y="7293"/>
                      <a:pt x="1253" y="6567"/>
                      <a:pt x="1253" y="5664"/>
                    </a:cubicBezTo>
                    <a:cubicBezTo>
                      <a:pt x="1253" y="4762"/>
                      <a:pt x="1980" y="4010"/>
                      <a:pt x="2882" y="4010"/>
                    </a:cubicBezTo>
                    <a:close/>
                    <a:moveTo>
                      <a:pt x="2882" y="8998"/>
                    </a:moveTo>
                    <a:cubicBezTo>
                      <a:pt x="3785" y="8998"/>
                      <a:pt x="4512" y="9725"/>
                      <a:pt x="4512" y="10627"/>
                    </a:cubicBezTo>
                    <a:cubicBezTo>
                      <a:pt x="4512" y="11554"/>
                      <a:pt x="3785" y="12281"/>
                      <a:pt x="2882" y="12281"/>
                    </a:cubicBezTo>
                    <a:cubicBezTo>
                      <a:pt x="1980" y="12281"/>
                      <a:pt x="1253" y="11554"/>
                      <a:pt x="1253" y="10627"/>
                    </a:cubicBezTo>
                    <a:cubicBezTo>
                      <a:pt x="1253" y="9725"/>
                      <a:pt x="1980" y="8998"/>
                      <a:pt x="2882" y="8998"/>
                    </a:cubicBezTo>
                    <a:close/>
                    <a:moveTo>
                      <a:pt x="2882" y="13985"/>
                    </a:moveTo>
                    <a:cubicBezTo>
                      <a:pt x="3785" y="13985"/>
                      <a:pt x="4512" y="14712"/>
                      <a:pt x="4512" y="15614"/>
                    </a:cubicBezTo>
                    <a:cubicBezTo>
                      <a:pt x="4512" y="16517"/>
                      <a:pt x="3785" y="17268"/>
                      <a:pt x="2882" y="17268"/>
                    </a:cubicBezTo>
                    <a:cubicBezTo>
                      <a:pt x="1980" y="17268"/>
                      <a:pt x="1253" y="16517"/>
                      <a:pt x="1253" y="15614"/>
                    </a:cubicBezTo>
                    <a:cubicBezTo>
                      <a:pt x="1253" y="14712"/>
                      <a:pt x="1980" y="13985"/>
                      <a:pt x="2882" y="13985"/>
                    </a:cubicBezTo>
                    <a:close/>
                    <a:moveTo>
                      <a:pt x="2882" y="18973"/>
                    </a:moveTo>
                    <a:cubicBezTo>
                      <a:pt x="3785" y="18973"/>
                      <a:pt x="4512" y="19700"/>
                      <a:pt x="4512" y="20602"/>
                    </a:cubicBezTo>
                    <a:cubicBezTo>
                      <a:pt x="4512" y="21504"/>
                      <a:pt x="3785" y="22256"/>
                      <a:pt x="2882" y="22256"/>
                    </a:cubicBezTo>
                    <a:cubicBezTo>
                      <a:pt x="1980" y="22256"/>
                      <a:pt x="1253" y="21504"/>
                      <a:pt x="1253" y="20602"/>
                    </a:cubicBezTo>
                    <a:cubicBezTo>
                      <a:pt x="1253" y="19700"/>
                      <a:pt x="1980" y="18973"/>
                      <a:pt x="2882" y="18973"/>
                    </a:cubicBezTo>
                    <a:close/>
                    <a:moveTo>
                      <a:pt x="2882" y="23960"/>
                    </a:moveTo>
                    <a:cubicBezTo>
                      <a:pt x="3785" y="23960"/>
                      <a:pt x="4512" y="24687"/>
                      <a:pt x="4512" y="25589"/>
                    </a:cubicBezTo>
                    <a:cubicBezTo>
                      <a:pt x="4512" y="26492"/>
                      <a:pt x="3785" y="27218"/>
                      <a:pt x="2882" y="27218"/>
                    </a:cubicBezTo>
                    <a:cubicBezTo>
                      <a:pt x="1980" y="27218"/>
                      <a:pt x="1253" y="26492"/>
                      <a:pt x="1253" y="25589"/>
                    </a:cubicBezTo>
                    <a:cubicBezTo>
                      <a:pt x="1253" y="24687"/>
                      <a:pt x="1980" y="23960"/>
                      <a:pt x="2882" y="23960"/>
                    </a:cubicBezTo>
                    <a:close/>
                    <a:moveTo>
                      <a:pt x="2882" y="28948"/>
                    </a:moveTo>
                    <a:cubicBezTo>
                      <a:pt x="3785" y="28948"/>
                      <a:pt x="4512" y="29675"/>
                      <a:pt x="4512" y="30577"/>
                    </a:cubicBezTo>
                    <a:cubicBezTo>
                      <a:pt x="4512" y="31479"/>
                      <a:pt x="3785" y="32206"/>
                      <a:pt x="2882" y="32206"/>
                    </a:cubicBezTo>
                    <a:cubicBezTo>
                      <a:pt x="1980" y="32206"/>
                      <a:pt x="1253" y="31479"/>
                      <a:pt x="1253" y="30577"/>
                    </a:cubicBezTo>
                    <a:cubicBezTo>
                      <a:pt x="1253" y="29675"/>
                      <a:pt x="1980" y="28948"/>
                      <a:pt x="2882" y="28948"/>
                    </a:cubicBezTo>
                    <a:close/>
                    <a:moveTo>
                      <a:pt x="0" y="0"/>
                    </a:moveTo>
                    <a:lnTo>
                      <a:pt x="0" y="33183"/>
                    </a:lnTo>
                    <a:lnTo>
                      <a:pt x="65113" y="33183"/>
                    </a:lnTo>
                    <a:lnTo>
                      <a:pt x="82983" y="27870"/>
                    </a:lnTo>
                    <a:lnTo>
                      <a:pt x="82983" y="0"/>
                    </a:lnTo>
                    <a:lnTo>
                      <a:pt x="4386" y="0"/>
                    </a:lnTo>
                    <a:cubicBezTo>
                      <a:pt x="4461" y="201"/>
                      <a:pt x="4512" y="426"/>
                      <a:pt x="4512" y="677"/>
                    </a:cubicBezTo>
                    <a:cubicBezTo>
                      <a:pt x="4512" y="1579"/>
                      <a:pt x="3785" y="2306"/>
                      <a:pt x="2882" y="2306"/>
                    </a:cubicBezTo>
                    <a:cubicBezTo>
                      <a:pt x="1980" y="2306"/>
                      <a:pt x="1253" y="1579"/>
                      <a:pt x="1253" y="677"/>
                    </a:cubicBezTo>
                    <a:cubicBezTo>
                      <a:pt x="1253" y="426"/>
                      <a:pt x="1303" y="201"/>
                      <a:pt x="14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1264650" y="1460250"/>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1264642" y="929650"/>
                <a:ext cx="21265" cy="3108594"/>
              </a:xfrm>
              <a:custGeom>
                <a:avLst/>
                <a:gdLst/>
                <a:ahLst/>
                <a:cxnLst/>
                <a:rect l="l" t="t" r="r" b="b"/>
                <a:pathLst>
                  <a:path w="227" h="33184" extrusionOk="0">
                    <a:moveTo>
                      <a:pt x="1" y="0"/>
                    </a:moveTo>
                    <a:lnTo>
                      <a:pt x="1" y="33183"/>
                    </a:lnTo>
                    <a:lnTo>
                      <a:pt x="226" y="33183"/>
                    </a:lnTo>
                    <a:lnTo>
                      <a:pt x="2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1264650" y="1887510"/>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1264650" y="2314864"/>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1264650" y="2739782"/>
                <a:ext cx="6869895" cy="18923"/>
              </a:xfrm>
              <a:custGeom>
                <a:avLst/>
                <a:gdLst/>
                <a:ahLst/>
                <a:cxnLst/>
                <a:rect l="l" t="t" r="r" b="b"/>
                <a:pathLst>
                  <a:path w="74864" h="202" extrusionOk="0">
                    <a:moveTo>
                      <a:pt x="1" y="1"/>
                    </a:moveTo>
                    <a:lnTo>
                      <a:pt x="1" y="201"/>
                    </a:lnTo>
                    <a:lnTo>
                      <a:pt x="74864" y="201"/>
                    </a:lnTo>
                    <a:lnTo>
                      <a:pt x="74864"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1264650" y="316713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1264650" y="3594396"/>
                <a:ext cx="6869895" cy="18829"/>
              </a:xfrm>
              <a:custGeom>
                <a:avLst/>
                <a:gdLst/>
                <a:ahLst/>
                <a:cxnLst/>
                <a:rect l="l" t="t" r="r" b="b"/>
                <a:pathLst>
                  <a:path w="74864" h="201" extrusionOk="0">
                    <a:moveTo>
                      <a:pt x="1" y="0"/>
                    </a:moveTo>
                    <a:lnTo>
                      <a:pt x="1" y="201"/>
                    </a:lnTo>
                    <a:lnTo>
                      <a:pt x="74864" y="201"/>
                    </a:lnTo>
                    <a:lnTo>
                      <a:pt x="74864"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6821978" y="3253980"/>
                <a:ext cx="1669427" cy="784268"/>
              </a:xfrm>
              <a:custGeom>
                <a:avLst/>
                <a:gdLst/>
                <a:ahLst/>
                <a:cxnLst/>
                <a:rect l="l" t="t" r="r" b="b"/>
                <a:pathLst>
                  <a:path w="17821" h="8372" extrusionOk="0">
                    <a:moveTo>
                      <a:pt x="14762" y="0"/>
                    </a:moveTo>
                    <a:lnTo>
                      <a:pt x="0" y="8371"/>
                    </a:lnTo>
                    <a:lnTo>
                      <a:pt x="0" y="8371"/>
                    </a:lnTo>
                    <a:lnTo>
                      <a:pt x="17820" y="3058"/>
                    </a:lnTo>
                    <a:lnTo>
                      <a:pt x="14762" y="0"/>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6821978" y="3312623"/>
                <a:ext cx="1669427" cy="725626"/>
              </a:xfrm>
              <a:custGeom>
                <a:avLst/>
                <a:gdLst/>
                <a:ahLst/>
                <a:cxnLst/>
                <a:rect l="l" t="t" r="r" b="b"/>
                <a:pathLst>
                  <a:path w="17821" h="7746" extrusionOk="0">
                    <a:moveTo>
                      <a:pt x="15163" y="1"/>
                    </a:moveTo>
                    <a:lnTo>
                      <a:pt x="0" y="7745"/>
                    </a:lnTo>
                    <a:lnTo>
                      <a:pt x="17820" y="2432"/>
                    </a:lnTo>
                    <a:lnTo>
                      <a:pt x="1516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57" name="Google Shape;1057;p8"/>
          <p:cNvSpPr txBox="1">
            <a:spLocks noGrp="1"/>
          </p:cNvSpPr>
          <p:nvPr>
            <p:ph type="title"/>
          </p:nvPr>
        </p:nvSpPr>
        <p:spPr>
          <a:xfrm>
            <a:off x="1422000" y="1820108"/>
            <a:ext cx="6300000" cy="9558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57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8" name="Google Shape;1058;p8"/>
          <p:cNvSpPr txBox="1">
            <a:spLocks noGrp="1"/>
          </p:cNvSpPr>
          <p:nvPr>
            <p:ph type="subTitle" idx="1"/>
          </p:nvPr>
        </p:nvSpPr>
        <p:spPr>
          <a:xfrm>
            <a:off x="1422000" y="2916588"/>
            <a:ext cx="6300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59" name="Google Shape;1059;p8"/>
          <p:cNvSpPr/>
          <p:nvPr/>
        </p:nvSpPr>
        <p:spPr>
          <a:xfrm flipH="1">
            <a:off x="6983724" y="911075"/>
            <a:ext cx="1440276" cy="810011"/>
          </a:xfrm>
          <a:custGeom>
            <a:avLst/>
            <a:gdLst/>
            <a:ahLst/>
            <a:cxnLst/>
            <a:rect l="l" t="t" r="r" b="b"/>
            <a:pathLst>
              <a:path w="16835" h="9468" extrusionOk="0">
                <a:moveTo>
                  <a:pt x="674" y="7289"/>
                </a:moveTo>
                <a:lnTo>
                  <a:pt x="674" y="7289"/>
                </a:lnTo>
                <a:cubicBezTo>
                  <a:pt x="673" y="7298"/>
                  <a:pt x="675" y="7302"/>
                  <a:pt x="680" y="7302"/>
                </a:cubicBezTo>
                <a:cubicBezTo>
                  <a:pt x="683" y="7302"/>
                  <a:pt x="687" y="7300"/>
                  <a:pt x="692" y="7297"/>
                </a:cubicBezTo>
                <a:lnTo>
                  <a:pt x="692" y="7297"/>
                </a:lnTo>
                <a:cubicBezTo>
                  <a:pt x="680" y="7292"/>
                  <a:pt x="674" y="7289"/>
                  <a:pt x="674" y="7289"/>
                </a:cubicBezTo>
                <a:close/>
                <a:moveTo>
                  <a:pt x="13621" y="0"/>
                </a:moveTo>
                <a:lnTo>
                  <a:pt x="0" y="4217"/>
                </a:lnTo>
                <a:cubicBezTo>
                  <a:pt x="799" y="4405"/>
                  <a:pt x="768" y="4436"/>
                  <a:pt x="1520" y="4749"/>
                </a:cubicBezTo>
                <a:cubicBezTo>
                  <a:pt x="972" y="5094"/>
                  <a:pt x="721" y="5392"/>
                  <a:pt x="172" y="5753"/>
                </a:cubicBezTo>
                <a:cubicBezTo>
                  <a:pt x="549" y="5988"/>
                  <a:pt x="1082" y="6176"/>
                  <a:pt x="1520" y="6207"/>
                </a:cubicBezTo>
                <a:cubicBezTo>
                  <a:pt x="1422" y="6390"/>
                  <a:pt x="807" y="7228"/>
                  <a:pt x="692" y="7297"/>
                </a:cubicBezTo>
                <a:lnTo>
                  <a:pt x="692" y="7297"/>
                </a:lnTo>
                <a:cubicBezTo>
                  <a:pt x="843" y="7370"/>
                  <a:pt x="1880" y="7870"/>
                  <a:pt x="1869" y="7870"/>
                </a:cubicBezTo>
                <a:cubicBezTo>
                  <a:pt x="1868" y="7870"/>
                  <a:pt x="1867" y="7869"/>
                  <a:pt x="1865" y="7869"/>
                </a:cubicBezTo>
                <a:cubicBezTo>
                  <a:pt x="1865" y="7869"/>
                  <a:pt x="1583" y="9170"/>
                  <a:pt x="1364" y="9467"/>
                </a:cubicBezTo>
                <a:cubicBezTo>
                  <a:pt x="9796" y="6724"/>
                  <a:pt x="14718" y="5439"/>
                  <a:pt x="16834" y="4561"/>
                </a:cubicBezTo>
                <a:lnTo>
                  <a:pt x="16834" y="4561"/>
                </a:lnTo>
                <a:cubicBezTo>
                  <a:pt x="16831" y="4562"/>
                  <a:pt x="16826" y="4563"/>
                  <a:pt x="16820" y="4563"/>
                </a:cubicBezTo>
                <a:cubicBezTo>
                  <a:pt x="16722" y="4563"/>
                  <a:pt x="16253" y="4460"/>
                  <a:pt x="15784" y="4358"/>
                </a:cubicBezTo>
                <a:cubicBezTo>
                  <a:pt x="16082" y="4122"/>
                  <a:pt x="16427" y="3934"/>
                  <a:pt x="16803" y="3825"/>
                </a:cubicBezTo>
                <a:cubicBezTo>
                  <a:pt x="16427" y="3684"/>
                  <a:pt x="16066" y="3558"/>
                  <a:pt x="15690" y="3433"/>
                </a:cubicBezTo>
                <a:cubicBezTo>
                  <a:pt x="15800" y="3151"/>
                  <a:pt x="15956" y="2869"/>
                  <a:pt x="16145" y="2633"/>
                </a:cubicBezTo>
                <a:cubicBezTo>
                  <a:pt x="15878" y="2508"/>
                  <a:pt x="15612" y="2398"/>
                  <a:pt x="15345" y="2289"/>
                </a:cubicBezTo>
                <a:cubicBezTo>
                  <a:pt x="15627" y="2085"/>
                  <a:pt x="15847" y="1834"/>
                  <a:pt x="16004" y="1536"/>
                </a:cubicBezTo>
                <a:cubicBezTo>
                  <a:pt x="15627" y="1395"/>
                  <a:pt x="15251" y="1254"/>
                  <a:pt x="14875" y="1113"/>
                </a:cubicBezTo>
                <a:cubicBezTo>
                  <a:pt x="14906" y="815"/>
                  <a:pt x="15220" y="455"/>
                  <a:pt x="15235" y="157"/>
                </a:cubicBezTo>
                <a:lnTo>
                  <a:pt x="15235" y="157"/>
                </a:lnTo>
                <a:cubicBezTo>
                  <a:pt x="15198" y="158"/>
                  <a:pt x="15160" y="159"/>
                  <a:pt x="15122" y="159"/>
                </a:cubicBezTo>
                <a:cubicBezTo>
                  <a:pt x="14726" y="159"/>
                  <a:pt x="14337" y="86"/>
                  <a:pt x="136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 name="Google Shape;1060;p8"/>
          <p:cNvGrpSpPr/>
          <p:nvPr/>
        </p:nvGrpSpPr>
        <p:grpSpPr>
          <a:xfrm>
            <a:off x="498382" y="269049"/>
            <a:ext cx="826017" cy="800226"/>
            <a:chOff x="2196125" y="2117850"/>
            <a:chExt cx="569000" cy="541975"/>
          </a:xfrm>
        </p:grpSpPr>
        <p:sp>
          <p:nvSpPr>
            <p:cNvPr id="1061" name="Google Shape;1061;p8"/>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 name="Google Shape;1064;p8"/>
          <p:cNvGrpSpPr/>
          <p:nvPr/>
        </p:nvGrpSpPr>
        <p:grpSpPr>
          <a:xfrm>
            <a:off x="60853" y="4228003"/>
            <a:ext cx="1165923" cy="406711"/>
            <a:chOff x="137052" y="4228002"/>
            <a:chExt cx="1165923" cy="406711"/>
          </a:xfrm>
        </p:grpSpPr>
        <p:sp>
          <p:nvSpPr>
            <p:cNvPr id="1065" name="Google Shape;1065;p8"/>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972301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x">
  <p:cSld name="1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16016025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 name="Google Shape;2112;p16"/>
          <p:cNvGrpSpPr/>
          <p:nvPr/>
        </p:nvGrpSpPr>
        <p:grpSpPr>
          <a:xfrm>
            <a:off x="5966800"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1"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16"/>
          <p:cNvGrpSpPr/>
          <p:nvPr/>
        </p:nvGrpSpPr>
        <p:grpSpPr>
          <a:xfrm>
            <a:off x="60852" y="4228002"/>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4325090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x">
  <p:cSld name="12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2455627968"/>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92417252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x">
  <p:cSld name="10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1689220995"/>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x">
  <p:cSld name="9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20809392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x">
  <p:cSld name="8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723008649"/>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7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1904678104"/>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x">
  <p:cSld name="6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3784498233"/>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
  <p:cSld name="5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747570595"/>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x">
  <p:cSld name="4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4004908396"/>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x">
  <p:cSld name="3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1603541338"/>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 name="Google Shape;2112;p16"/>
          <p:cNvGrpSpPr/>
          <p:nvPr/>
        </p:nvGrpSpPr>
        <p:grpSpPr>
          <a:xfrm>
            <a:off x="5966800"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1"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16"/>
          <p:cNvGrpSpPr/>
          <p:nvPr/>
        </p:nvGrpSpPr>
        <p:grpSpPr>
          <a:xfrm>
            <a:off x="60852" y="4228002"/>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921586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
  <p:cSld name="2_Title Slide">
    <p:bg>
      <p:bgPr>
        <a:gradFill flip="none" rotWithShape="1">
          <a:gsLst>
            <a:gs pos="67000">
              <a:srgbClr val="FFFFFF"/>
            </a:gs>
            <a:gs pos="100000">
              <a:srgbClr val="BFBFBF"/>
            </a:gs>
          </a:gsLst>
          <a:path path="circle">
            <a:fillToRect l="50000" t="50000" r="50000" b="50000"/>
          </a:path>
        </a:gradFill>
        <a:effectLst/>
      </p:bgPr>
    </p:bg>
    <p:spTree>
      <p:nvGrpSpPr>
        <p:cNvPr id="1" name=""/>
        <p:cNvGrpSpPr/>
        <p:nvPr/>
      </p:nvGrpSpPr>
      <p:grpSpPr>
        <a:xfrm>
          <a:off x="0" y="0"/>
          <a:ext cx="0" cy="0"/>
          <a:chOff x="0" y="0"/>
          <a:chExt cx="0" cy="0"/>
        </a:xfrm>
      </p:grpSpPr>
      <p:sp>
        <p:nvSpPr>
          <p:cNvPr id="149" name="Rectangle 6"/>
          <p:cNvSpPr/>
          <p:nvPr/>
        </p:nvSpPr>
        <p:spPr>
          <a:xfrm flipH="1">
            <a:off x="8616554" y="0"/>
            <a:ext cx="545307"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0" name="Rectangle 7"/>
          <p:cNvSpPr/>
          <p:nvPr/>
        </p:nvSpPr>
        <p:spPr>
          <a:xfrm>
            <a:off x="1" y="0"/>
            <a:ext cx="545306" cy="5143500"/>
          </a:xfrm>
          <a:prstGeom prst="rect">
            <a:avLst/>
          </a:prstGeom>
          <a:gradFill>
            <a:gsLst>
              <a:gs pos="0">
                <a:srgbClr val="FFFFFF"/>
              </a:gs>
              <a:gs pos="100000">
                <a:srgbClr val="D9D9D9"/>
              </a:gs>
            </a:gsLst>
            <a:lin ang="108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1" name="Trapezoid 8"/>
          <p:cNvSpPr/>
          <p:nvPr/>
        </p:nvSpPr>
        <p:spPr>
          <a:xfrm>
            <a:off x="367904" y="4402932"/>
            <a:ext cx="8414147" cy="7405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75" y="0"/>
                </a:lnTo>
                <a:lnTo>
                  <a:pt x="21125" y="0"/>
                </a:lnTo>
                <a:lnTo>
                  <a:pt x="21600" y="21600"/>
                </a:lnTo>
                <a:close/>
              </a:path>
            </a:pathLst>
          </a:custGeom>
          <a:solidFill>
            <a:srgbClr val="000000"/>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Tx/>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cs typeface="Calibri"/>
              <a:sym typeface="Calibri"/>
            </a:endParaRPr>
          </a:p>
        </p:txBody>
      </p:sp>
      <p:sp>
        <p:nvSpPr>
          <p:cNvPr id="152" name="نص العنوان"/>
          <p:cNvSpPr txBox="1">
            <a:spLocks noGrp="1"/>
          </p:cNvSpPr>
          <p:nvPr>
            <p:ph type="title"/>
          </p:nvPr>
        </p:nvSpPr>
        <p:spPr>
          <a:xfrm>
            <a:off x="1143000" y="841772"/>
            <a:ext cx="6858000" cy="1790700"/>
          </a:xfrm>
          <a:prstGeom prst="rect">
            <a:avLst/>
          </a:prstGeom>
        </p:spPr>
        <p:txBody>
          <a:bodyPr lIns="91439" tIns="91439" rIns="91439" bIns="91439" anchor="b"/>
          <a:lstStyle>
            <a:lvl1pPr algn="ctr" defTabSz="685783">
              <a:lnSpc>
                <a:spcPct val="90000"/>
              </a:lnSpc>
              <a:defRPr sz="4500" b="0" spc="0">
                <a:latin typeface="Calibri Light"/>
                <a:ea typeface="Calibri Light"/>
                <a:cs typeface="Calibri Light"/>
                <a:sym typeface="Calibri Light"/>
              </a:defRPr>
            </a:lvl1pPr>
          </a:lstStyle>
          <a:p>
            <a:pPr rtl="0">
              <a:defRPr/>
            </a:pPr>
            <a:r>
              <a:t>نص العنوان</a:t>
            </a:r>
          </a:p>
        </p:txBody>
      </p:sp>
      <p:sp>
        <p:nvSpPr>
          <p:cNvPr id="153" name="مستوى النص الأول…"/>
          <p:cNvSpPr txBox="1">
            <a:spLocks noGrp="1"/>
          </p:cNvSpPr>
          <p:nvPr>
            <p:ph type="body" sz="quarter" idx="1"/>
          </p:nvPr>
        </p:nvSpPr>
        <p:spPr>
          <a:xfrm>
            <a:off x="1143000" y="2701528"/>
            <a:ext cx="6858000" cy="1241822"/>
          </a:xfrm>
          <a:prstGeom prst="rect">
            <a:avLst/>
          </a:prstGeom>
        </p:spPr>
        <p:txBody>
          <a:bodyPr lIns="91439" tIns="91439" rIns="91439" bIns="91439"/>
          <a:lstStyle>
            <a:lvl1pPr marL="0" indent="0" algn="ctr" defTabSz="685783">
              <a:spcBef>
                <a:spcPts val="750"/>
              </a:spcBef>
              <a:buSzTx/>
              <a:buNone/>
              <a:defRPr>
                <a:latin typeface="Calibri"/>
                <a:ea typeface="Calibri"/>
                <a:cs typeface="Calibri"/>
                <a:sym typeface="Calibri"/>
              </a:defRPr>
            </a:lvl1pPr>
            <a:lvl2pPr marL="0" indent="171446" algn="ctr" defTabSz="685783">
              <a:spcBef>
                <a:spcPts val="750"/>
              </a:spcBef>
              <a:buSzTx/>
              <a:buNone/>
              <a:defRPr>
                <a:latin typeface="Calibri"/>
                <a:ea typeface="Calibri"/>
                <a:cs typeface="Calibri"/>
                <a:sym typeface="Calibri"/>
              </a:defRPr>
            </a:lvl2pPr>
            <a:lvl3pPr marL="0" indent="342892" algn="ctr" defTabSz="685783">
              <a:spcBef>
                <a:spcPts val="750"/>
              </a:spcBef>
              <a:buSzTx/>
              <a:buNone/>
              <a:defRPr>
                <a:latin typeface="Calibri"/>
                <a:ea typeface="Calibri"/>
                <a:cs typeface="Calibri"/>
                <a:sym typeface="Calibri"/>
              </a:defRPr>
            </a:lvl3pPr>
            <a:lvl4pPr marL="0" indent="514337" algn="ctr" defTabSz="685783">
              <a:spcBef>
                <a:spcPts val="750"/>
              </a:spcBef>
              <a:buSzTx/>
              <a:buNone/>
              <a:defRPr>
                <a:latin typeface="Calibri"/>
                <a:ea typeface="Calibri"/>
                <a:cs typeface="Calibri"/>
                <a:sym typeface="Calibri"/>
              </a:defRPr>
            </a:lvl4pPr>
            <a:lvl5pPr marL="0" indent="685783" algn="ctr" defTabSz="685783">
              <a:spcBef>
                <a:spcPts val="750"/>
              </a:spcBef>
              <a:buSzTx/>
              <a:buNone/>
              <a:defRPr>
                <a:latin typeface="Calibri"/>
                <a:ea typeface="Calibri"/>
                <a:cs typeface="Calibri"/>
                <a:sym typeface="Calibri"/>
              </a:defRPr>
            </a:lvl5pPr>
          </a:lstStyle>
          <a:p>
            <a:pPr rtl="0">
              <a:defRPr/>
            </a:pPr>
            <a:r>
              <a:t>مستوى النص الأول</a:t>
            </a:r>
          </a:p>
          <a:p>
            <a:pPr lvl="1" rtl="0">
              <a:defRPr/>
            </a:pPr>
            <a:r>
              <a:t>مستوى النص الثاني</a:t>
            </a:r>
          </a:p>
          <a:p>
            <a:pPr lvl="2" rtl="0">
              <a:defRPr/>
            </a:pPr>
            <a:r>
              <a:t>مستوى النص الثالث</a:t>
            </a:r>
          </a:p>
          <a:p>
            <a:pPr lvl="3" rtl="0">
              <a:defRPr/>
            </a:pPr>
            <a:r>
              <a:t>مستوى النص الرابع</a:t>
            </a:r>
          </a:p>
          <a:p>
            <a:pPr lvl="4" rtl="0">
              <a:defRPr/>
            </a:pPr>
            <a:r>
              <a:t>مستوى النص الخامس</a:t>
            </a:r>
          </a:p>
        </p:txBody>
      </p:sp>
      <p:sp>
        <p:nvSpPr>
          <p:cNvPr id="154" name="رقم الشريحة"/>
          <p:cNvSpPr txBox="1">
            <a:spLocks noGrp="1"/>
          </p:cNvSpPr>
          <p:nvPr>
            <p:ph type="sldNum" sz="quarter" idx="2"/>
          </p:nvPr>
        </p:nvSpPr>
        <p:spPr>
          <a:xfrm>
            <a:off x="8196036" y="4742603"/>
            <a:ext cx="319316" cy="323163"/>
          </a:xfrm>
          <a:prstGeom prst="rect">
            <a:avLst/>
          </a:prstGeom>
        </p:spPr>
        <p:txBody>
          <a:bodyPr lIns="91439" tIns="91439" rIns="91439" bIns="91439" anchor="ctr"/>
          <a:lstStyle>
            <a:lvl1pPr algn="r" defTabSz="685783">
              <a:defRPr sz="900">
                <a:solidFill>
                  <a:srgbClr val="898989"/>
                </a:solidFill>
                <a:latin typeface="Calibri"/>
                <a:ea typeface="Calibri"/>
                <a:cs typeface="Calibri"/>
                <a:sym typeface="Calibri"/>
              </a:defRPr>
            </a:lvl1pPr>
          </a:lstStyle>
          <a:p>
            <a:pPr hangingPunct="0">
              <a:buClrTx/>
              <a:defRPr/>
            </a:pPr>
            <a:fld id="{86CB4B4D-7CA3-9044-876B-883B54F8677D}" type="slidenum">
              <a:rPr lang="en-US" smtClean="0"/>
              <a:pPr hangingPunct="0">
                <a:buClrTx/>
                <a:defRPr/>
              </a:pPr>
              <a:t>‹#›</a:t>
            </a:fld>
            <a:endParaRPr lang="en-US"/>
          </a:p>
        </p:txBody>
      </p:sp>
    </p:spTree>
    <p:extLst>
      <p:ext uri="{BB962C8B-B14F-4D97-AF65-F5344CB8AC3E}">
        <p14:creationId xmlns:p14="http://schemas.microsoft.com/office/powerpoint/2010/main" val="2015870930"/>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2109"/>
        <p:cNvGrpSpPr/>
        <p:nvPr/>
      </p:nvGrpSpPr>
      <p:grpSpPr>
        <a:xfrm>
          <a:off x="0" y="0"/>
          <a:ext cx="0" cy="0"/>
          <a:chOff x="0" y="0"/>
          <a:chExt cx="0" cy="0"/>
        </a:xfrm>
      </p:grpSpPr>
      <p:sp>
        <p:nvSpPr>
          <p:cNvPr id="2110" name="Google Shape;2110;p16"/>
          <p:cNvSpPr/>
          <p:nvPr/>
        </p:nvSpPr>
        <p:spPr>
          <a:xfrm>
            <a:off x="25" y="4568875"/>
            <a:ext cx="9144000" cy="574500"/>
          </a:xfrm>
          <a:prstGeom prst="rect">
            <a:avLst/>
          </a:prstGeom>
          <a:solidFill>
            <a:srgbClr val="000000">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6"/>
          <p:cNvSpPr/>
          <p:nvPr/>
        </p:nvSpPr>
        <p:spPr>
          <a:xfrm>
            <a:off x="25" y="4344175"/>
            <a:ext cx="9144000" cy="224700"/>
          </a:xfrm>
          <a:prstGeom prst="rect">
            <a:avLst/>
          </a:pr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 name="Google Shape;2112;p16"/>
          <p:cNvGrpSpPr/>
          <p:nvPr/>
        </p:nvGrpSpPr>
        <p:grpSpPr>
          <a:xfrm>
            <a:off x="5966800" y="396488"/>
            <a:ext cx="2088550" cy="4350525"/>
            <a:chOff x="6665400" y="396488"/>
            <a:chExt cx="2088550" cy="4350525"/>
          </a:xfrm>
        </p:grpSpPr>
        <p:sp>
          <p:nvSpPr>
            <p:cNvPr id="2113" name="Google Shape;2113;p16"/>
            <p:cNvSpPr/>
            <p:nvPr/>
          </p:nvSpPr>
          <p:spPr>
            <a:xfrm>
              <a:off x="6926750" y="3115563"/>
              <a:ext cx="522150" cy="86750"/>
            </a:xfrm>
            <a:custGeom>
              <a:avLst/>
              <a:gdLst/>
              <a:ahLst/>
              <a:cxnLst/>
              <a:rect l="l" t="t" r="r" b="b"/>
              <a:pathLst>
                <a:path w="20886" h="3470" fill="none" extrusionOk="0">
                  <a:moveTo>
                    <a:pt x="17462" y="0"/>
                  </a:moveTo>
                  <a:cubicBezTo>
                    <a:pt x="19357" y="0"/>
                    <a:pt x="20886" y="1530"/>
                    <a:pt x="20886" y="3401"/>
                  </a:cubicBezTo>
                  <a:lnTo>
                    <a:pt x="20886" y="3470"/>
                  </a:lnTo>
                  <a:lnTo>
                    <a:pt x="1" y="3470"/>
                  </a:lnTo>
                  <a:lnTo>
                    <a:pt x="1" y="3401"/>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6"/>
            <p:cNvSpPr/>
            <p:nvPr/>
          </p:nvSpPr>
          <p:spPr>
            <a:xfrm>
              <a:off x="6926750" y="3223988"/>
              <a:ext cx="522150" cy="87325"/>
            </a:xfrm>
            <a:custGeom>
              <a:avLst/>
              <a:gdLst/>
              <a:ahLst/>
              <a:cxnLst/>
              <a:rect l="l" t="t" r="r" b="b"/>
              <a:pathLst>
                <a:path w="20886" h="3493" fill="none" extrusionOk="0">
                  <a:moveTo>
                    <a:pt x="17462" y="0"/>
                  </a:moveTo>
                  <a:cubicBezTo>
                    <a:pt x="19357" y="0"/>
                    <a:pt x="20886" y="1529"/>
                    <a:pt x="20886" y="3424"/>
                  </a:cubicBezTo>
                  <a:lnTo>
                    <a:pt x="20886" y="3492"/>
                  </a:lnTo>
                  <a:lnTo>
                    <a:pt x="1" y="3492"/>
                  </a:lnTo>
                  <a:lnTo>
                    <a:pt x="1" y="3424"/>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6"/>
            <p:cNvSpPr/>
            <p:nvPr/>
          </p:nvSpPr>
          <p:spPr>
            <a:xfrm>
              <a:off x="6926750" y="4268238"/>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6"/>
            <p:cNvSpPr/>
            <p:nvPr/>
          </p:nvSpPr>
          <p:spPr>
            <a:xfrm>
              <a:off x="6926750" y="4377213"/>
              <a:ext cx="522150" cy="86775"/>
            </a:xfrm>
            <a:custGeom>
              <a:avLst/>
              <a:gdLst/>
              <a:ahLst/>
              <a:cxnLst/>
              <a:rect l="l" t="t" r="r" b="b"/>
              <a:pathLst>
                <a:path w="20886" h="3471" fill="none" extrusionOk="0">
                  <a:moveTo>
                    <a:pt x="17462" y="1"/>
                  </a:moveTo>
                  <a:cubicBezTo>
                    <a:pt x="19357" y="1"/>
                    <a:pt x="20886" y="1530"/>
                    <a:pt x="20886" y="3402"/>
                  </a:cubicBezTo>
                  <a:lnTo>
                    <a:pt x="20886" y="3470"/>
                  </a:lnTo>
                  <a:lnTo>
                    <a:pt x="1" y="3470"/>
                  </a:lnTo>
                  <a:lnTo>
                    <a:pt x="1" y="3402"/>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6"/>
            <p:cNvSpPr/>
            <p:nvPr/>
          </p:nvSpPr>
          <p:spPr>
            <a:xfrm>
              <a:off x="6926750" y="448563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6"/>
            <p:cNvSpPr/>
            <p:nvPr/>
          </p:nvSpPr>
          <p:spPr>
            <a:xfrm>
              <a:off x="6796075" y="3659363"/>
              <a:ext cx="87325" cy="325875"/>
            </a:xfrm>
            <a:custGeom>
              <a:avLst/>
              <a:gdLst/>
              <a:ahLst/>
              <a:cxnLst/>
              <a:rect l="l" t="t" r="r" b="b"/>
              <a:pathLst>
                <a:path w="3493" h="13035" extrusionOk="0">
                  <a:moveTo>
                    <a:pt x="343" y="1"/>
                  </a:moveTo>
                  <a:cubicBezTo>
                    <a:pt x="160" y="1"/>
                    <a:pt x="1" y="138"/>
                    <a:pt x="1" y="343"/>
                  </a:cubicBezTo>
                  <a:lnTo>
                    <a:pt x="206" y="12714"/>
                  </a:lnTo>
                  <a:cubicBezTo>
                    <a:pt x="206" y="12897"/>
                    <a:pt x="366" y="13034"/>
                    <a:pt x="549" y="13034"/>
                  </a:cubicBezTo>
                  <a:lnTo>
                    <a:pt x="2945" y="13034"/>
                  </a:lnTo>
                  <a:cubicBezTo>
                    <a:pt x="3128" y="13034"/>
                    <a:pt x="3288" y="12897"/>
                    <a:pt x="3288" y="12714"/>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6"/>
            <p:cNvSpPr/>
            <p:nvPr/>
          </p:nvSpPr>
          <p:spPr>
            <a:xfrm>
              <a:off x="6812625" y="3675338"/>
              <a:ext cx="54250" cy="54250"/>
            </a:xfrm>
            <a:custGeom>
              <a:avLst/>
              <a:gdLst/>
              <a:ahLst/>
              <a:cxnLst/>
              <a:rect l="l" t="t" r="r" b="b"/>
              <a:pathLst>
                <a:path w="2170" h="2170" extrusionOk="0">
                  <a:moveTo>
                    <a:pt x="1073" y="1"/>
                  </a:moveTo>
                  <a:cubicBezTo>
                    <a:pt x="480" y="1"/>
                    <a:pt x="1" y="480"/>
                    <a:pt x="1" y="1097"/>
                  </a:cubicBezTo>
                  <a:cubicBezTo>
                    <a:pt x="1" y="1690"/>
                    <a:pt x="480" y="2169"/>
                    <a:pt x="1073" y="2169"/>
                  </a:cubicBezTo>
                  <a:cubicBezTo>
                    <a:pt x="1690" y="2169"/>
                    <a:pt x="2169" y="1690"/>
                    <a:pt x="2169" y="1097"/>
                  </a:cubicBezTo>
                  <a:cubicBezTo>
                    <a:pt x="2169" y="480"/>
                    <a:pt x="1690" y="1"/>
                    <a:pt x="1073"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6"/>
            <p:cNvSpPr/>
            <p:nvPr/>
          </p:nvSpPr>
          <p:spPr>
            <a:xfrm>
              <a:off x="6835450" y="3682763"/>
              <a:ext cx="8600" cy="39400"/>
            </a:xfrm>
            <a:custGeom>
              <a:avLst/>
              <a:gdLst/>
              <a:ahLst/>
              <a:cxnLst/>
              <a:rect l="l" t="t" r="r" b="b"/>
              <a:pathLst>
                <a:path w="344" h="1576" extrusionOk="0">
                  <a:moveTo>
                    <a:pt x="138" y="1"/>
                  </a:moveTo>
                  <a:cubicBezTo>
                    <a:pt x="46" y="1"/>
                    <a:pt x="1" y="69"/>
                    <a:pt x="1" y="160"/>
                  </a:cubicBezTo>
                  <a:lnTo>
                    <a:pt x="1" y="1439"/>
                  </a:lnTo>
                  <a:cubicBezTo>
                    <a:pt x="1" y="1507"/>
                    <a:pt x="46" y="1576"/>
                    <a:pt x="138" y="1576"/>
                  </a:cubicBezTo>
                  <a:lnTo>
                    <a:pt x="206" y="1576"/>
                  </a:lnTo>
                  <a:cubicBezTo>
                    <a:pt x="275" y="1576"/>
                    <a:pt x="343" y="1507"/>
                    <a:pt x="343" y="1439"/>
                  </a:cubicBezTo>
                  <a:lnTo>
                    <a:pt x="343" y="160"/>
                  </a:lnTo>
                  <a:cubicBezTo>
                    <a:pt x="343" y="69"/>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6"/>
            <p:cNvSpPr/>
            <p:nvPr/>
          </p:nvSpPr>
          <p:spPr>
            <a:xfrm>
              <a:off x="7644600" y="4354963"/>
              <a:ext cx="43400" cy="218025"/>
            </a:xfrm>
            <a:custGeom>
              <a:avLst/>
              <a:gdLst/>
              <a:ahLst/>
              <a:cxnLst/>
              <a:rect l="l" t="t" r="r" b="b"/>
              <a:pathLst>
                <a:path w="1736" h="8721" extrusionOk="0">
                  <a:moveTo>
                    <a:pt x="389" y="1"/>
                  </a:moveTo>
                  <a:cubicBezTo>
                    <a:pt x="184" y="1"/>
                    <a:pt x="1" y="183"/>
                    <a:pt x="1" y="412"/>
                  </a:cubicBezTo>
                  <a:lnTo>
                    <a:pt x="1" y="8309"/>
                  </a:lnTo>
                  <a:cubicBezTo>
                    <a:pt x="1" y="8537"/>
                    <a:pt x="184" y="8720"/>
                    <a:pt x="389" y="8720"/>
                  </a:cubicBezTo>
                  <a:lnTo>
                    <a:pt x="1348" y="8720"/>
                  </a:lnTo>
                  <a:cubicBezTo>
                    <a:pt x="1553" y="8720"/>
                    <a:pt x="1736" y="8537"/>
                    <a:pt x="1736" y="8309"/>
                  </a:cubicBezTo>
                  <a:lnTo>
                    <a:pt x="1736" y="412"/>
                  </a:lnTo>
                  <a:cubicBezTo>
                    <a:pt x="1736" y="183"/>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6"/>
            <p:cNvSpPr/>
            <p:nvPr/>
          </p:nvSpPr>
          <p:spPr>
            <a:xfrm>
              <a:off x="7645175" y="4376088"/>
              <a:ext cx="43400" cy="42250"/>
            </a:xfrm>
            <a:custGeom>
              <a:avLst/>
              <a:gdLst/>
              <a:ahLst/>
              <a:cxnLst/>
              <a:rect l="l" t="t" r="r" b="b"/>
              <a:pathLst>
                <a:path w="1736" h="1690" extrusionOk="0">
                  <a:moveTo>
                    <a:pt x="868" y="0"/>
                  </a:moveTo>
                  <a:cubicBezTo>
                    <a:pt x="434" y="0"/>
                    <a:pt x="1" y="388"/>
                    <a:pt x="24" y="845"/>
                  </a:cubicBezTo>
                  <a:cubicBezTo>
                    <a:pt x="46" y="1301"/>
                    <a:pt x="389" y="1689"/>
                    <a:pt x="868" y="1689"/>
                  </a:cubicBezTo>
                  <a:cubicBezTo>
                    <a:pt x="1302" y="1689"/>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6"/>
            <p:cNvSpPr/>
            <p:nvPr/>
          </p:nvSpPr>
          <p:spPr>
            <a:xfrm>
              <a:off x="7971025" y="3115563"/>
              <a:ext cx="521575" cy="86750"/>
            </a:xfrm>
            <a:custGeom>
              <a:avLst/>
              <a:gdLst/>
              <a:ahLst/>
              <a:cxnLst/>
              <a:rect l="l" t="t" r="r" b="b"/>
              <a:pathLst>
                <a:path w="20863" h="3470" fill="none" extrusionOk="0">
                  <a:moveTo>
                    <a:pt x="17461" y="0"/>
                  </a:moveTo>
                  <a:cubicBezTo>
                    <a:pt x="19333" y="0"/>
                    <a:pt x="20862" y="1530"/>
                    <a:pt x="20862" y="3401"/>
                  </a:cubicBezTo>
                  <a:lnTo>
                    <a:pt x="20862" y="3470"/>
                  </a:lnTo>
                  <a:lnTo>
                    <a:pt x="0" y="3470"/>
                  </a:lnTo>
                  <a:lnTo>
                    <a:pt x="0" y="3401"/>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6"/>
            <p:cNvSpPr/>
            <p:nvPr/>
          </p:nvSpPr>
          <p:spPr>
            <a:xfrm>
              <a:off x="7971025" y="3223988"/>
              <a:ext cx="521575" cy="87325"/>
            </a:xfrm>
            <a:custGeom>
              <a:avLst/>
              <a:gdLst/>
              <a:ahLst/>
              <a:cxnLst/>
              <a:rect l="l" t="t" r="r" b="b"/>
              <a:pathLst>
                <a:path w="20863" h="3493" fill="none" extrusionOk="0">
                  <a:moveTo>
                    <a:pt x="17461" y="0"/>
                  </a:moveTo>
                  <a:cubicBezTo>
                    <a:pt x="19333" y="0"/>
                    <a:pt x="20862" y="1529"/>
                    <a:pt x="20862" y="3424"/>
                  </a:cubicBezTo>
                  <a:lnTo>
                    <a:pt x="20862" y="3492"/>
                  </a:lnTo>
                  <a:lnTo>
                    <a:pt x="0" y="3492"/>
                  </a:lnTo>
                  <a:lnTo>
                    <a:pt x="0" y="3424"/>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6"/>
            <p:cNvSpPr/>
            <p:nvPr/>
          </p:nvSpPr>
          <p:spPr>
            <a:xfrm>
              <a:off x="7971025" y="4268238"/>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6"/>
            <p:cNvSpPr/>
            <p:nvPr/>
          </p:nvSpPr>
          <p:spPr>
            <a:xfrm>
              <a:off x="7971025" y="4377213"/>
              <a:ext cx="521575" cy="86775"/>
            </a:xfrm>
            <a:custGeom>
              <a:avLst/>
              <a:gdLst/>
              <a:ahLst/>
              <a:cxnLst/>
              <a:rect l="l" t="t" r="r" b="b"/>
              <a:pathLst>
                <a:path w="20863" h="3471" fill="none" extrusionOk="0">
                  <a:moveTo>
                    <a:pt x="17461" y="1"/>
                  </a:moveTo>
                  <a:cubicBezTo>
                    <a:pt x="19333" y="1"/>
                    <a:pt x="20862" y="1530"/>
                    <a:pt x="20862" y="3402"/>
                  </a:cubicBezTo>
                  <a:lnTo>
                    <a:pt x="20862" y="3470"/>
                  </a:lnTo>
                  <a:lnTo>
                    <a:pt x="0" y="3470"/>
                  </a:lnTo>
                  <a:lnTo>
                    <a:pt x="0" y="3402"/>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6"/>
            <p:cNvSpPr/>
            <p:nvPr/>
          </p:nvSpPr>
          <p:spPr>
            <a:xfrm>
              <a:off x="7971025" y="448563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6"/>
            <p:cNvSpPr/>
            <p:nvPr/>
          </p:nvSpPr>
          <p:spPr>
            <a:xfrm>
              <a:off x="7840350" y="3659363"/>
              <a:ext cx="86750" cy="325875"/>
            </a:xfrm>
            <a:custGeom>
              <a:avLst/>
              <a:gdLst/>
              <a:ahLst/>
              <a:cxnLst/>
              <a:rect l="l" t="t" r="r" b="b"/>
              <a:pathLst>
                <a:path w="3470" h="13035" extrusionOk="0">
                  <a:moveTo>
                    <a:pt x="342" y="1"/>
                  </a:moveTo>
                  <a:cubicBezTo>
                    <a:pt x="160" y="1"/>
                    <a:pt x="0" y="138"/>
                    <a:pt x="0" y="343"/>
                  </a:cubicBezTo>
                  <a:lnTo>
                    <a:pt x="205" y="12714"/>
                  </a:lnTo>
                  <a:cubicBezTo>
                    <a:pt x="205" y="12897"/>
                    <a:pt x="342" y="13034"/>
                    <a:pt x="548" y="13034"/>
                  </a:cubicBezTo>
                  <a:lnTo>
                    <a:pt x="2944" y="13034"/>
                  </a:lnTo>
                  <a:cubicBezTo>
                    <a:pt x="3127" y="13034"/>
                    <a:pt x="3264" y="12897"/>
                    <a:pt x="3264" y="12714"/>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6"/>
            <p:cNvSpPr/>
            <p:nvPr/>
          </p:nvSpPr>
          <p:spPr>
            <a:xfrm>
              <a:off x="7856325" y="3675338"/>
              <a:ext cx="54800" cy="54250"/>
            </a:xfrm>
            <a:custGeom>
              <a:avLst/>
              <a:gdLst/>
              <a:ahLst/>
              <a:cxnLst/>
              <a:rect l="l" t="t" r="r" b="b"/>
              <a:pathLst>
                <a:path w="2192" h="2170" extrusionOk="0">
                  <a:moveTo>
                    <a:pt x="1096" y="1"/>
                  </a:moveTo>
                  <a:cubicBezTo>
                    <a:pt x="502" y="1"/>
                    <a:pt x="0" y="480"/>
                    <a:pt x="0" y="1097"/>
                  </a:cubicBezTo>
                  <a:cubicBezTo>
                    <a:pt x="0" y="1690"/>
                    <a:pt x="502" y="2169"/>
                    <a:pt x="1096" y="2169"/>
                  </a:cubicBezTo>
                  <a:cubicBezTo>
                    <a:pt x="1689" y="2169"/>
                    <a:pt x="2191" y="1690"/>
                    <a:pt x="2191" y="1097"/>
                  </a:cubicBezTo>
                  <a:cubicBezTo>
                    <a:pt x="2191"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6"/>
            <p:cNvSpPr/>
            <p:nvPr/>
          </p:nvSpPr>
          <p:spPr>
            <a:xfrm>
              <a:off x="7879150" y="3682763"/>
              <a:ext cx="9150" cy="39400"/>
            </a:xfrm>
            <a:custGeom>
              <a:avLst/>
              <a:gdLst/>
              <a:ahLst/>
              <a:cxnLst/>
              <a:rect l="l" t="t" r="r" b="b"/>
              <a:pathLst>
                <a:path w="366" h="1576" extrusionOk="0">
                  <a:moveTo>
                    <a:pt x="160" y="1"/>
                  </a:moveTo>
                  <a:cubicBezTo>
                    <a:pt x="69" y="1"/>
                    <a:pt x="0" y="69"/>
                    <a:pt x="0" y="160"/>
                  </a:cubicBezTo>
                  <a:lnTo>
                    <a:pt x="0" y="1439"/>
                  </a:lnTo>
                  <a:cubicBezTo>
                    <a:pt x="0" y="1507"/>
                    <a:pt x="69" y="1576"/>
                    <a:pt x="160" y="1576"/>
                  </a:cubicBezTo>
                  <a:lnTo>
                    <a:pt x="228" y="1576"/>
                  </a:lnTo>
                  <a:cubicBezTo>
                    <a:pt x="297" y="1576"/>
                    <a:pt x="365" y="1507"/>
                    <a:pt x="365" y="1439"/>
                  </a:cubicBezTo>
                  <a:lnTo>
                    <a:pt x="365" y="160"/>
                  </a:lnTo>
                  <a:cubicBezTo>
                    <a:pt x="365" y="69"/>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6"/>
            <p:cNvSpPr/>
            <p:nvPr/>
          </p:nvSpPr>
          <p:spPr>
            <a:xfrm>
              <a:off x="8688300" y="4354963"/>
              <a:ext cx="43950" cy="218025"/>
            </a:xfrm>
            <a:custGeom>
              <a:avLst/>
              <a:gdLst/>
              <a:ahLst/>
              <a:cxnLst/>
              <a:rect l="l" t="t" r="r" b="b"/>
              <a:pathLst>
                <a:path w="1758" h="8721" extrusionOk="0">
                  <a:moveTo>
                    <a:pt x="411" y="1"/>
                  </a:moveTo>
                  <a:cubicBezTo>
                    <a:pt x="183" y="1"/>
                    <a:pt x="0" y="183"/>
                    <a:pt x="0" y="412"/>
                  </a:cubicBezTo>
                  <a:lnTo>
                    <a:pt x="0" y="8309"/>
                  </a:lnTo>
                  <a:cubicBezTo>
                    <a:pt x="0" y="8537"/>
                    <a:pt x="183" y="8720"/>
                    <a:pt x="411" y="8720"/>
                  </a:cubicBezTo>
                  <a:lnTo>
                    <a:pt x="1347" y="8720"/>
                  </a:lnTo>
                  <a:cubicBezTo>
                    <a:pt x="1575" y="8720"/>
                    <a:pt x="1758" y="8537"/>
                    <a:pt x="1758" y="8309"/>
                  </a:cubicBezTo>
                  <a:lnTo>
                    <a:pt x="1758" y="412"/>
                  </a:lnTo>
                  <a:cubicBezTo>
                    <a:pt x="1758" y="183"/>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6"/>
            <p:cNvSpPr/>
            <p:nvPr/>
          </p:nvSpPr>
          <p:spPr>
            <a:xfrm>
              <a:off x="8689450" y="4376088"/>
              <a:ext cx="42800" cy="42250"/>
            </a:xfrm>
            <a:custGeom>
              <a:avLst/>
              <a:gdLst/>
              <a:ahLst/>
              <a:cxnLst/>
              <a:rect l="l" t="t" r="r" b="b"/>
              <a:pathLst>
                <a:path w="1712" h="1690" extrusionOk="0">
                  <a:moveTo>
                    <a:pt x="867" y="0"/>
                  </a:moveTo>
                  <a:cubicBezTo>
                    <a:pt x="411" y="0"/>
                    <a:pt x="0" y="388"/>
                    <a:pt x="23" y="845"/>
                  </a:cubicBezTo>
                  <a:cubicBezTo>
                    <a:pt x="46" y="1301"/>
                    <a:pt x="388" y="1689"/>
                    <a:pt x="867" y="1689"/>
                  </a:cubicBezTo>
                  <a:cubicBezTo>
                    <a:pt x="1301" y="1689"/>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6"/>
            <p:cNvSpPr/>
            <p:nvPr/>
          </p:nvSpPr>
          <p:spPr>
            <a:xfrm>
              <a:off x="6800075" y="3823713"/>
              <a:ext cx="80475" cy="161525"/>
            </a:xfrm>
            <a:custGeom>
              <a:avLst/>
              <a:gdLst/>
              <a:ahLst/>
              <a:cxnLst/>
              <a:rect l="l" t="t" r="r" b="b"/>
              <a:pathLst>
                <a:path w="3219" h="6461" extrusionOk="0">
                  <a:moveTo>
                    <a:pt x="3219" y="0"/>
                  </a:moveTo>
                  <a:lnTo>
                    <a:pt x="3219" y="0"/>
                  </a:lnTo>
                  <a:cubicBezTo>
                    <a:pt x="2740" y="1073"/>
                    <a:pt x="2351" y="2260"/>
                    <a:pt x="1507" y="3105"/>
                  </a:cubicBezTo>
                  <a:cubicBezTo>
                    <a:pt x="1186" y="3426"/>
                    <a:pt x="824" y="3604"/>
                    <a:pt x="483" y="3604"/>
                  </a:cubicBezTo>
                  <a:cubicBezTo>
                    <a:pt x="314" y="3604"/>
                    <a:pt x="151" y="3560"/>
                    <a:pt x="0" y="3470"/>
                  </a:cubicBezTo>
                  <a:lnTo>
                    <a:pt x="0" y="3470"/>
                  </a:lnTo>
                  <a:lnTo>
                    <a:pt x="46" y="6140"/>
                  </a:lnTo>
                  <a:cubicBezTo>
                    <a:pt x="46" y="6323"/>
                    <a:pt x="206" y="6460"/>
                    <a:pt x="389" y="6460"/>
                  </a:cubicBezTo>
                  <a:lnTo>
                    <a:pt x="2785" y="6460"/>
                  </a:lnTo>
                  <a:cubicBezTo>
                    <a:pt x="2968" y="6460"/>
                    <a:pt x="3128" y="6323"/>
                    <a:pt x="3128"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6"/>
            <p:cNvSpPr/>
            <p:nvPr/>
          </p:nvSpPr>
          <p:spPr>
            <a:xfrm>
              <a:off x="7844325" y="3823713"/>
              <a:ext cx="80500" cy="161525"/>
            </a:xfrm>
            <a:custGeom>
              <a:avLst/>
              <a:gdLst/>
              <a:ahLst/>
              <a:cxnLst/>
              <a:rect l="l" t="t" r="r" b="b"/>
              <a:pathLst>
                <a:path w="3220" h="6461" extrusionOk="0">
                  <a:moveTo>
                    <a:pt x="3219" y="0"/>
                  </a:moveTo>
                  <a:lnTo>
                    <a:pt x="3219" y="0"/>
                  </a:lnTo>
                  <a:cubicBezTo>
                    <a:pt x="2717" y="1073"/>
                    <a:pt x="2329" y="2260"/>
                    <a:pt x="1507" y="3105"/>
                  </a:cubicBezTo>
                  <a:cubicBezTo>
                    <a:pt x="1186" y="3426"/>
                    <a:pt x="824" y="3604"/>
                    <a:pt x="483" y="3604"/>
                  </a:cubicBezTo>
                  <a:cubicBezTo>
                    <a:pt x="315" y="3604"/>
                    <a:pt x="151" y="3560"/>
                    <a:pt x="1" y="3470"/>
                  </a:cubicBezTo>
                  <a:lnTo>
                    <a:pt x="1" y="3470"/>
                  </a:lnTo>
                  <a:lnTo>
                    <a:pt x="46" y="6140"/>
                  </a:lnTo>
                  <a:cubicBezTo>
                    <a:pt x="46" y="6323"/>
                    <a:pt x="183" y="6460"/>
                    <a:pt x="389" y="6460"/>
                  </a:cubicBezTo>
                  <a:lnTo>
                    <a:pt x="2785" y="6460"/>
                  </a:lnTo>
                  <a:cubicBezTo>
                    <a:pt x="2968" y="6460"/>
                    <a:pt x="3105" y="6323"/>
                    <a:pt x="3105"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6"/>
            <p:cNvSpPr/>
            <p:nvPr/>
          </p:nvSpPr>
          <p:spPr>
            <a:xfrm>
              <a:off x="6796650" y="377331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36"/>
                    <a:pt x="2329" y="1743"/>
                    <a:pt x="2352" y="1103"/>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6"/>
            <p:cNvSpPr/>
            <p:nvPr/>
          </p:nvSpPr>
          <p:spPr>
            <a:xfrm>
              <a:off x="7840900" y="377331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36"/>
                    <a:pt x="2329" y="1743"/>
                    <a:pt x="2352" y="1103"/>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6"/>
            <p:cNvSpPr/>
            <p:nvPr/>
          </p:nvSpPr>
          <p:spPr>
            <a:xfrm>
              <a:off x="7644600" y="4407463"/>
              <a:ext cx="43400" cy="165525"/>
            </a:xfrm>
            <a:custGeom>
              <a:avLst/>
              <a:gdLst/>
              <a:ahLst/>
              <a:cxnLst/>
              <a:rect l="l" t="t" r="r" b="b"/>
              <a:pathLst>
                <a:path w="1736" h="6621" extrusionOk="0">
                  <a:moveTo>
                    <a:pt x="1736" y="1"/>
                  </a:moveTo>
                  <a:cubicBezTo>
                    <a:pt x="1211" y="731"/>
                    <a:pt x="640" y="1416"/>
                    <a:pt x="1" y="2078"/>
                  </a:cubicBezTo>
                  <a:lnTo>
                    <a:pt x="1" y="6209"/>
                  </a:lnTo>
                  <a:cubicBezTo>
                    <a:pt x="1" y="6437"/>
                    <a:pt x="184" y="6620"/>
                    <a:pt x="389" y="6620"/>
                  </a:cubicBezTo>
                  <a:lnTo>
                    <a:pt x="1348" y="6620"/>
                  </a:lnTo>
                  <a:cubicBezTo>
                    <a:pt x="1553" y="6620"/>
                    <a:pt x="1736" y="6437"/>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6"/>
            <p:cNvSpPr/>
            <p:nvPr/>
          </p:nvSpPr>
          <p:spPr>
            <a:xfrm>
              <a:off x="6665400" y="39648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6"/>
            <p:cNvSpPr/>
            <p:nvPr/>
          </p:nvSpPr>
          <p:spPr>
            <a:xfrm>
              <a:off x="6665400" y="499788"/>
              <a:ext cx="1044275" cy="2071975"/>
            </a:xfrm>
            <a:custGeom>
              <a:avLst/>
              <a:gdLst/>
              <a:ahLst/>
              <a:cxnLst/>
              <a:rect l="l" t="t" r="r" b="b"/>
              <a:pathLst>
                <a:path w="41771" h="82879" extrusionOk="0">
                  <a:moveTo>
                    <a:pt x="41771" y="0"/>
                  </a:moveTo>
                  <a:cubicBezTo>
                    <a:pt x="41406" y="959"/>
                    <a:pt x="40972" y="1918"/>
                    <a:pt x="40561" y="2831"/>
                  </a:cubicBezTo>
                  <a:cubicBezTo>
                    <a:pt x="39146" y="5912"/>
                    <a:pt x="37731" y="9016"/>
                    <a:pt x="36179" y="12029"/>
                  </a:cubicBezTo>
                  <a:cubicBezTo>
                    <a:pt x="33280" y="17576"/>
                    <a:pt x="29925" y="22917"/>
                    <a:pt x="25885" y="27687"/>
                  </a:cubicBezTo>
                  <a:cubicBezTo>
                    <a:pt x="23853" y="30084"/>
                    <a:pt x="21639" y="32298"/>
                    <a:pt x="19288" y="34352"/>
                  </a:cubicBezTo>
                  <a:cubicBezTo>
                    <a:pt x="17143" y="36201"/>
                    <a:pt x="14791" y="37799"/>
                    <a:pt x="12189" y="38940"/>
                  </a:cubicBezTo>
                  <a:cubicBezTo>
                    <a:pt x="10934" y="39488"/>
                    <a:pt x="9633" y="39945"/>
                    <a:pt x="8309" y="40287"/>
                  </a:cubicBezTo>
                  <a:cubicBezTo>
                    <a:pt x="7830" y="40424"/>
                    <a:pt x="7282" y="40401"/>
                    <a:pt x="6825" y="40538"/>
                  </a:cubicBezTo>
                  <a:cubicBezTo>
                    <a:pt x="6323" y="40698"/>
                    <a:pt x="5890" y="41383"/>
                    <a:pt x="5639" y="41793"/>
                  </a:cubicBezTo>
                  <a:cubicBezTo>
                    <a:pt x="4566" y="43597"/>
                    <a:pt x="4383" y="45811"/>
                    <a:pt x="3151" y="47523"/>
                  </a:cubicBezTo>
                  <a:cubicBezTo>
                    <a:pt x="2306" y="48687"/>
                    <a:pt x="1256" y="49942"/>
                    <a:pt x="1" y="50695"/>
                  </a:cubicBezTo>
                  <a:lnTo>
                    <a:pt x="1" y="82879"/>
                  </a:lnTo>
                  <a:lnTo>
                    <a:pt x="41771" y="82879"/>
                  </a:lnTo>
                  <a:lnTo>
                    <a:pt x="41771"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6"/>
            <p:cNvSpPr/>
            <p:nvPr/>
          </p:nvSpPr>
          <p:spPr>
            <a:xfrm>
              <a:off x="6709350" y="439863"/>
              <a:ext cx="956975" cy="2087975"/>
            </a:xfrm>
            <a:custGeom>
              <a:avLst/>
              <a:gdLst/>
              <a:ahLst/>
              <a:cxnLst/>
              <a:rect l="l" t="t" r="r" b="b"/>
              <a:pathLst>
                <a:path w="38279" h="83519" extrusionOk="0">
                  <a:moveTo>
                    <a:pt x="274" y="1"/>
                  </a:moveTo>
                  <a:cubicBezTo>
                    <a:pt x="114" y="1"/>
                    <a:pt x="0" y="115"/>
                    <a:pt x="0" y="275"/>
                  </a:cubicBezTo>
                  <a:lnTo>
                    <a:pt x="0" y="83244"/>
                  </a:lnTo>
                  <a:cubicBezTo>
                    <a:pt x="0" y="83404"/>
                    <a:pt x="114" y="83518"/>
                    <a:pt x="274" y="83518"/>
                  </a:cubicBezTo>
                  <a:lnTo>
                    <a:pt x="38004" y="83518"/>
                  </a:lnTo>
                  <a:cubicBezTo>
                    <a:pt x="38141" y="83518"/>
                    <a:pt x="38278" y="83404"/>
                    <a:pt x="38278" y="83244"/>
                  </a:cubicBezTo>
                  <a:lnTo>
                    <a:pt x="38278" y="275"/>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6"/>
            <p:cNvSpPr/>
            <p:nvPr/>
          </p:nvSpPr>
          <p:spPr>
            <a:xfrm>
              <a:off x="6926750" y="831313"/>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6"/>
            <p:cNvSpPr/>
            <p:nvPr/>
          </p:nvSpPr>
          <p:spPr>
            <a:xfrm>
              <a:off x="6926750" y="940313"/>
              <a:ext cx="522150" cy="86750"/>
            </a:xfrm>
            <a:custGeom>
              <a:avLst/>
              <a:gdLst/>
              <a:ahLst/>
              <a:cxnLst/>
              <a:rect l="l" t="t" r="r" b="b"/>
              <a:pathLst>
                <a:path w="20886" h="3470" fill="none" extrusionOk="0">
                  <a:moveTo>
                    <a:pt x="17462" y="0"/>
                  </a:moveTo>
                  <a:cubicBezTo>
                    <a:pt x="19357" y="0"/>
                    <a:pt x="20886" y="1530"/>
                    <a:pt x="20886" y="3424"/>
                  </a:cubicBezTo>
                  <a:lnTo>
                    <a:pt x="20886" y="3470"/>
                  </a:lnTo>
                  <a:lnTo>
                    <a:pt x="1" y="3470"/>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6"/>
            <p:cNvSpPr/>
            <p:nvPr/>
          </p:nvSpPr>
          <p:spPr>
            <a:xfrm>
              <a:off x="6926750" y="104873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6"/>
            <p:cNvSpPr/>
            <p:nvPr/>
          </p:nvSpPr>
          <p:spPr>
            <a:xfrm>
              <a:off x="6926750" y="2092988"/>
              <a:ext cx="522150" cy="87325"/>
            </a:xfrm>
            <a:custGeom>
              <a:avLst/>
              <a:gdLst/>
              <a:ahLst/>
              <a:cxnLst/>
              <a:rect l="l" t="t" r="r" b="b"/>
              <a:pathLst>
                <a:path w="20886" h="3493" fill="none" extrusionOk="0">
                  <a:moveTo>
                    <a:pt x="17462" y="0"/>
                  </a:moveTo>
                  <a:cubicBezTo>
                    <a:pt x="19357" y="0"/>
                    <a:pt x="20886" y="1530"/>
                    <a:pt x="20886" y="3424"/>
                  </a:cubicBezTo>
                  <a:lnTo>
                    <a:pt x="20886" y="3493"/>
                  </a:lnTo>
                  <a:lnTo>
                    <a:pt x="1" y="3493"/>
                  </a:lnTo>
                  <a:lnTo>
                    <a:pt x="1" y="3424"/>
                  </a:lnTo>
                  <a:cubicBezTo>
                    <a:pt x="1"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6"/>
            <p:cNvSpPr/>
            <p:nvPr/>
          </p:nvSpPr>
          <p:spPr>
            <a:xfrm>
              <a:off x="6926750" y="2201988"/>
              <a:ext cx="522150" cy="86750"/>
            </a:xfrm>
            <a:custGeom>
              <a:avLst/>
              <a:gdLst/>
              <a:ahLst/>
              <a:cxnLst/>
              <a:rect l="l" t="t" r="r" b="b"/>
              <a:pathLst>
                <a:path w="20886" h="3470" fill="none" extrusionOk="0">
                  <a:moveTo>
                    <a:pt x="17462" y="0"/>
                  </a:moveTo>
                  <a:cubicBezTo>
                    <a:pt x="19357" y="0"/>
                    <a:pt x="20886" y="1529"/>
                    <a:pt x="20886" y="3401"/>
                  </a:cubicBezTo>
                  <a:lnTo>
                    <a:pt x="20886" y="3470"/>
                  </a:lnTo>
                  <a:lnTo>
                    <a:pt x="1" y="3470"/>
                  </a:lnTo>
                  <a:lnTo>
                    <a:pt x="1" y="3401"/>
                  </a:lnTo>
                  <a:cubicBezTo>
                    <a:pt x="1"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6926750" y="2310388"/>
              <a:ext cx="522150" cy="87350"/>
            </a:xfrm>
            <a:custGeom>
              <a:avLst/>
              <a:gdLst/>
              <a:ahLst/>
              <a:cxnLst/>
              <a:rect l="l" t="t" r="r" b="b"/>
              <a:pathLst>
                <a:path w="20886" h="3494"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6709350" y="599063"/>
              <a:ext cx="956975" cy="1928775"/>
            </a:xfrm>
            <a:custGeom>
              <a:avLst/>
              <a:gdLst/>
              <a:ahLst/>
              <a:cxnLst/>
              <a:rect l="l" t="t" r="r" b="b"/>
              <a:pathLst>
                <a:path w="38279" h="77151" extrusionOk="0">
                  <a:moveTo>
                    <a:pt x="38278" y="1"/>
                  </a:moveTo>
                  <a:cubicBezTo>
                    <a:pt x="37046" y="2717"/>
                    <a:pt x="35790" y="5411"/>
                    <a:pt x="34421" y="8058"/>
                  </a:cubicBezTo>
                  <a:cubicBezTo>
                    <a:pt x="31522" y="13605"/>
                    <a:pt x="28167" y="18946"/>
                    <a:pt x="24127" y="23716"/>
                  </a:cubicBezTo>
                  <a:cubicBezTo>
                    <a:pt x="22095" y="26113"/>
                    <a:pt x="19881" y="28327"/>
                    <a:pt x="17530" y="30381"/>
                  </a:cubicBezTo>
                  <a:cubicBezTo>
                    <a:pt x="15385" y="32230"/>
                    <a:pt x="13033" y="33828"/>
                    <a:pt x="10431" y="34969"/>
                  </a:cubicBezTo>
                  <a:cubicBezTo>
                    <a:pt x="9176" y="35517"/>
                    <a:pt x="7875" y="35974"/>
                    <a:pt x="6551" y="36316"/>
                  </a:cubicBezTo>
                  <a:cubicBezTo>
                    <a:pt x="6072" y="36453"/>
                    <a:pt x="5524" y="36430"/>
                    <a:pt x="5067" y="36567"/>
                  </a:cubicBezTo>
                  <a:cubicBezTo>
                    <a:pt x="4565" y="36727"/>
                    <a:pt x="4132" y="37412"/>
                    <a:pt x="3881" y="37822"/>
                  </a:cubicBezTo>
                  <a:cubicBezTo>
                    <a:pt x="2808" y="39626"/>
                    <a:pt x="2625" y="41840"/>
                    <a:pt x="1393" y="43552"/>
                  </a:cubicBezTo>
                  <a:cubicBezTo>
                    <a:pt x="982" y="44122"/>
                    <a:pt x="502" y="44716"/>
                    <a:pt x="0" y="45286"/>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7013500" y="54886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6796075" y="1484113"/>
              <a:ext cx="87325" cy="326425"/>
            </a:xfrm>
            <a:custGeom>
              <a:avLst/>
              <a:gdLst/>
              <a:ahLst/>
              <a:cxnLst/>
              <a:rect l="l" t="t" r="r" b="b"/>
              <a:pathLst>
                <a:path w="3493" h="13057" extrusionOk="0">
                  <a:moveTo>
                    <a:pt x="343" y="1"/>
                  </a:moveTo>
                  <a:cubicBezTo>
                    <a:pt x="160" y="1"/>
                    <a:pt x="1" y="138"/>
                    <a:pt x="1" y="343"/>
                  </a:cubicBezTo>
                  <a:lnTo>
                    <a:pt x="206" y="12715"/>
                  </a:lnTo>
                  <a:cubicBezTo>
                    <a:pt x="206" y="12897"/>
                    <a:pt x="366" y="13057"/>
                    <a:pt x="549" y="13057"/>
                  </a:cubicBezTo>
                  <a:lnTo>
                    <a:pt x="2945" y="13057"/>
                  </a:lnTo>
                  <a:cubicBezTo>
                    <a:pt x="3128" y="13057"/>
                    <a:pt x="3288" y="12897"/>
                    <a:pt x="3288" y="12715"/>
                  </a:cubicBezTo>
                  <a:lnTo>
                    <a:pt x="3470" y="343"/>
                  </a:lnTo>
                  <a:cubicBezTo>
                    <a:pt x="3493" y="138"/>
                    <a:pt x="3333" y="1"/>
                    <a:pt x="3151"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6812625" y="1500113"/>
              <a:ext cx="54250" cy="54800"/>
            </a:xfrm>
            <a:custGeom>
              <a:avLst/>
              <a:gdLst/>
              <a:ahLst/>
              <a:cxnLst/>
              <a:rect l="l" t="t" r="r" b="b"/>
              <a:pathLst>
                <a:path w="2170" h="2192" extrusionOk="0">
                  <a:moveTo>
                    <a:pt x="1073" y="0"/>
                  </a:moveTo>
                  <a:cubicBezTo>
                    <a:pt x="480" y="0"/>
                    <a:pt x="1" y="502"/>
                    <a:pt x="1" y="1096"/>
                  </a:cubicBezTo>
                  <a:cubicBezTo>
                    <a:pt x="1" y="1689"/>
                    <a:pt x="480" y="2191"/>
                    <a:pt x="1073" y="2191"/>
                  </a:cubicBezTo>
                  <a:cubicBezTo>
                    <a:pt x="1690" y="2191"/>
                    <a:pt x="2169" y="1689"/>
                    <a:pt x="2169" y="1096"/>
                  </a:cubicBezTo>
                  <a:cubicBezTo>
                    <a:pt x="2169" y="502"/>
                    <a:pt x="1690" y="0"/>
                    <a:pt x="1073"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6835450" y="1508088"/>
              <a:ext cx="8600" cy="38825"/>
            </a:xfrm>
            <a:custGeom>
              <a:avLst/>
              <a:gdLst/>
              <a:ahLst/>
              <a:cxnLst/>
              <a:rect l="l" t="t" r="r" b="b"/>
              <a:pathLst>
                <a:path w="344" h="1553" extrusionOk="0">
                  <a:moveTo>
                    <a:pt x="138" y="1"/>
                  </a:moveTo>
                  <a:cubicBezTo>
                    <a:pt x="46" y="1"/>
                    <a:pt x="1" y="46"/>
                    <a:pt x="1" y="138"/>
                  </a:cubicBezTo>
                  <a:lnTo>
                    <a:pt x="1" y="1416"/>
                  </a:lnTo>
                  <a:cubicBezTo>
                    <a:pt x="1" y="1484"/>
                    <a:pt x="46" y="1553"/>
                    <a:pt x="138" y="1553"/>
                  </a:cubicBezTo>
                  <a:lnTo>
                    <a:pt x="206" y="1553"/>
                  </a:lnTo>
                  <a:cubicBezTo>
                    <a:pt x="275" y="1553"/>
                    <a:pt x="343" y="1484"/>
                    <a:pt x="343" y="1416"/>
                  </a:cubicBezTo>
                  <a:lnTo>
                    <a:pt x="343" y="138"/>
                  </a:lnTo>
                  <a:cubicBezTo>
                    <a:pt x="343" y="46"/>
                    <a:pt x="275"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7644600" y="570538"/>
              <a:ext cx="43400" cy="217450"/>
            </a:xfrm>
            <a:custGeom>
              <a:avLst/>
              <a:gdLst/>
              <a:ahLst/>
              <a:cxnLst/>
              <a:rect l="l" t="t" r="r" b="b"/>
              <a:pathLst>
                <a:path w="1736" h="8698"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7644600" y="2180288"/>
              <a:ext cx="43400" cy="217450"/>
            </a:xfrm>
            <a:custGeom>
              <a:avLst/>
              <a:gdLst/>
              <a:ahLst/>
              <a:cxnLst/>
              <a:rect l="l" t="t" r="r" b="b"/>
              <a:pathLst>
                <a:path w="1736" h="8698" extrusionOk="0">
                  <a:moveTo>
                    <a:pt x="389" y="1"/>
                  </a:moveTo>
                  <a:cubicBezTo>
                    <a:pt x="184" y="1"/>
                    <a:pt x="1" y="161"/>
                    <a:pt x="1" y="389"/>
                  </a:cubicBezTo>
                  <a:lnTo>
                    <a:pt x="1" y="8286"/>
                  </a:lnTo>
                  <a:cubicBezTo>
                    <a:pt x="1" y="8515"/>
                    <a:pt x="184" y="8697"/>
                    <a:pt x="389" y="8697"/>
                  </a:cubicBezTo>
                  <a:lnTo>
                    <a:pt x="1348" y="8697"/>
                  </a:lnTo>
                  <a:cubicBezTo>
                    <a:pt x="1553" y="8697"/>
                    <a:pt x="1736" y="8515"/>
                    <a:pt x="1736" y="8286"/>
                  </a:cubicBezTo>
                  <a:lnTo>
                    <a:pt x="1736" y="389"/>
                  </a:lnTo>
                  <a:cubicBezTo>
                    <a:pt x="1736" y="161"/>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7645175" y="2200838"/>
              <a:ext cx="43400" cy="42250"/>
            </a:xfrm>
            <a:custGeom>
              <a:avLst/>
              <a:gdLst/>
              <a:ahLst/>
              <a:cxnLst/>
              <a:rect l="l" t="t" r="r" b="b"/>
              <a:pathLst>
                <a:path w="1736" h="1690" extrusionOk="0">
                  <a:moveTo>
                    <a:pt x="868" y="0"/>
                  </a:moveTo>
                  <a:cubicBezTo>
                    <a:pt x="434" y="0"/>
                    <a:pt x="1" y="388"/>
                    <a:pt x="24" y="845"/>
                  </a:cubicBezTo>
                  <a:cubicBezTo>
                    <a:pt x="46" y="1301"/>
                    <a:pt x="389" y="1690"/>
                    <a:pt x="868" y="1690"/>
                  </a:cubicBezTo>
                  <a:cubicBezTo>
                    <a:pt x="1302" y="1690"/>
                    <a:pt x="1735" y="1301"/>
                    <a:pt x="1713" y="845"/>
                  </a:cubicBezTo>
                  <a:cubicBezTo>
                    <a:pt x="1690" y="388"/>
                    <a:pt x="1347"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7642900" y="59166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665400" y="2571738"/>
              <a:ext cx="1044275" cy="2175275"/>
            </a:xfrm>
            <a:custGeom>
              <a:avLst/>
              <a:gdLst/>
              <a:ahLst/>
              <a:cxnLst/>
              <a:rect l="l" t="t" r="r" b="b"/>
              <a:pathLst>
                <a:path w="41771" h="87011" extrusionOk="0">
                  <a:moveTo>
                    <a:pt x="1" y="1"/>
                  </a:moveTo>
                  <a:lnTo>
                    <a:pt x="1" y="87011"/>
                  </a:lnTo>
                  <a:lnTo>
                    <a:pt x="41771" y="87011"/>
                  </a:lnTo>
                  <a:lnTo>
                    <a:pt x="41771"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6665400" y="2675038"/>
              <a:ext cx="1044275" cy="2071975"/>
            </a:xfrm>
            <a:custGeom>
              <a:avLst/>
              <a:gdLst/>
              <a:ahLst/>
              <a:cxnLst/>
              <a:rect l="l" t="t" r="r" b="b"/>
              <a:pathLst>
                <a:path w="41771" h="82879" extrusionOk="0">
                  <a:moveTo>
                    <a:pt x="41771" y="0"/>
                  </a:moveTo>
                  <a:cubicBezTo>
                    <a:pt x="41406" y="959"/>
                    <a:pt x="40972" y="1895"/>
                    <a:pt x="40561" y="2808"/>
                  </a:cubicBezTo>
                  <a:cubicBezTo>
                    <a:pt x="39146" y="5912"/>
                    <a:pt x="37731" y="8993"/>
                    <a:pt x="36179" y="12029"/>
                  </a:cubicBezTo>
                  <a:cubicBezTo>
                    <a:pt x="33280" y="17576"/>
                    <a:pt x="29925" y="22917"/>
                    <a:pt x="25885" y="27687"/>
                  </a:cubicBezTo>
                  <a:cubicBezTo>
                    <a:pt x="23853" y="30084"/>
                    <a:pt x="21639" y="32298"/>
                    <a:pt x="19288" y="34329"/>
                  </a:cubicBezTo>
                  <a:cubicBezTo>
                    <a:pt x="17143" y="36178"/>
                    <a:pt x="14791" y="37799"/>
                    <a:pt x="12189" y="38940"/>
                  </a:cubicBezTo>
                  <a:cubicBezTo>
                    <a:pt x="10934" y="39488"/>
                    <a:pt x="9633" y="39944"/>
                    <a:pt x="8309" y="40287"/>
                  </a:cubicBezTo>
                  <a:cubicBezTo>
                    <a:pt x="7830" y="40424"/>
                    <a:pt x="7282" y="40401"/>
                    <a:pt x="6825" y="40538"/>
                  </a:cubicBezTo>
                  <a:cubicBezTo>
                    <a:pt x="6323" y="40698"/>
                    <a:pt x="5890" y="41382"/>
                    <a:pt x="5639" y="41793"/>
                  </a:cubicBezTo>
                  <a:cubicBezTo>
                    <a:pt x="4566" y="43596"/>
                    <a:pt x="4383" y="45811"/>
                    <a:pt x="3151" y="47522"/>
                  </a:cubicBezTo>
                  <a:cubicBezTo>
                    <a:pt x="2306" y="48687"/>
                    <a:pt x="1256" y="49942"/>
                    <a:pt x="1" y="50695"/>
                  </a:cubicBezTo>
                  <a:lnTo>
                    <a:pt x="1" y="82879"/>
                  </a:lnTo>
                  <a:lnTo>
                    <a:pt x="41771" y="82879"/>
                  </a:lnTo>
                  <a:lnTo>
                    <a:pt x="41771"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7709675" y="257173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7709675" y="2675038"/>
              <a:ext cx="1044275" cy="2071975"/>
            </a:xfrm>
            <a:custGeom>
              <a:avLst/>
              <a:gdLst/>
              <a:ahLst/>
              <a:cxnLst/>
              <a:rect l="l" t="t" r="r" b="b"/>
              <a:pathLst>
                <a:path w="41771" h="82879" extrusionOk="0">
                  <a:moveTo>
                    <a:pt x="41770" y="0"/>
                  </a:moveTo>
                  <a:cubicBezTo>
                    <a:pt x="41382" y="959"/>
                    <a:pt x="40971" y="1895"/>
                    <a:pt x="40561" y="2808"/>
                  </a:cubicBezTo>
                  <a:cubicBezTo>
                    <a:pt x="39145" y="5912"/>
                    <a:pt x="37730" y="8993"/>
                    <a:pt x="36155" y="12029"/>
                  </a:cubicBezTo>
                  <a:cubicBezTo>
                    <a:pt x="33279" y="17576"/>
                    <a:pt x="29924" y="22917"/>
                    <a:pt x="25861" y="27687"/>
                  </a:cubicBezTo>
                  <a:cubicBezTo>
                    <a:pt x="23852" y="30084"/>
                    <a:pt x="21638" y="32298"/>
                    <a:pt x="19265" y="34329"/>
                  </a:cubicBezTo>
                  <a:cubicBezTo>
                    <a:pt x="17142" y="36178"/>
                    <a:pt x="14768" y="37799"/>
                    <a:pt x="12189" y="38940"/>
                  </a:cubicBezTo>
                  <a:cubicBezTo>
                    <a:pt x="10933" y="39488"/>
                    <a:pt x="9632" y="39944"/>
                    <a:pt x="8308" y="40287"/>
                  </a:cubicBezTo>
                  <a:cubicBezTo>
                    <a:pt x="7829" y="40424"/>
                    <a:pt x="7281" y="40401"/>
                    <a:pt x="6825" y="40538"/>
                  </a:cubicBezTo>
                  <a:cubicBezTo>
                    <a:pt x="6323" y="40698"/>
                    <a:pt x="5889" y="41382"/>
                    <a:pt x="5638" y="41793"/>
                  </a:cubicBezTo>
                  <a:cubicBezTo>
                    <a:pt x="4542" y="43596"/>
                    <a:pt x="4360" y="45811"/>
                    <a:pt x="3127" y="47522"/>
                  </a:cubicBezTo>
                  <a:cubicBezTo>
                    <a:pt x="2305" y="48687"/>
                    <a:pt x="1255" y="49942"/>
                    <a:pt x="0" y="50695"/>
                  </a:cubicBezTo>
                  <a:lnTo>
                    <a:pt x="0" y="82879"/>
                  </a:lnTo>
                  <a:lnTo>
                    <a:pt x="41770" y="82879"/>
                  </a:lnTo>
                  <a:lnTo>
                    <a:pt x="41770" y="0"/>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733875" y="488288"/>
              <a:ext cx="70225" cy="313175"/>
            </a:xfrm>
            <a:custGeom>
              <a:avLst/>
              <a:gdLst/>
              <a:ahLst/>
              <a:cxnLst/>
              <a:rect l="l" t="t" r="r" b="b"/>
              <a:pathLst>
                <a:path w="2809" h="12527" extrusionOk="0">
                  <a:moveTo>
                    <a:pt x="1546" y="1"/>
                  </a:moveTo>
                  <a:cubicBezTo>
                    <a:pt x="915" y="1"/>
                    <a:pt x="275" y="395"/>
                    <a:pt x="275" y="1191"/>
                  </a:cubicBezTo>
                  <a:cubicBezTo>
                    <a:pt x="252" y="3245"/>
                    <a:pt x="252" y="5276"/>
                    <a:pt x="229" y="7331"/>
                  </a:cubicBezTo>
                  <a:cubicBezTo>
                    <a:pt x="229" y="8997"/>
                    <a:pt x="1" y="10732"/>
                    <a:pt x="731" y="12261"/>
                  </a:cubicBezTo>
                  <a:cubicBezTo>
                    <a:pt x="810" y="12441"/>
                    <a:pt x="988" y="12526"/>
                    <a:pt x="1167" y="12526"/>
                  </a:cubicBezTo>
                  <a:cubicBezTo>
                    <a:pt x="1353" y="12526"/>
                    <a:pt x="1540" y="12435"/>
                    <a:pt x="1621" y="12261"/>
                  </a:cubicBezTo>
                  <a:cubicBezTo>
                    <a:pt x="2443" y="10777"/>
                    <a:pt x="2329" y="8997"/>
                    <a:pt x="2420" y="7331"/>
                  </a:cubicBezTo>
                  <a:cubicBezTo>
                    <a:pt x="2534" y="5276"/>
                    <a:pt x="2648" y="3245"/>
                    <a:pt x="2763" y="1191"/>
                  </a:cubicBez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709350" y="2615113"/>
              <a:ext cx="956975" cy="2087975"/>
            </a:xfrm>
            <a:custGeom>
              <a:avLst/>
              <a:gdLst/>
              <a:ahLst/>
              <a:cxnLst/>
              <a:rect l="l" t="t" r="r" b="b"/>
              <a:pathLst>
                <a:path w="38279" h="83519" extrusionOk="0">
                  <a:moveTo>
                    <a:pt x="274" y="1"/>
                  </a:moveTo>
                  <a:cubicBezTo>
                    <a:pt x="114" y="1"/>
                    <a:pt x="0" y="115"/>
                    <a:pt x="0" y="274"/>
                  </a:cubicBezTo>
                  <a:lnTo>
                    <a:pt x="0" y="83244"/>
                  </a:lnTo>
                  <a:cubicBezTo>
                    <a:pt x="0" y="83404"/>
                    <a:pt x="114" y="83518"/>
                    <a:pt x="274" y="83518"/>
                  </a:cubicBezTo>
                  <a:lnTo>
                    <a:pt x="38004" y="83518"/>
                  </a:lnTo>
                  <a:cubicBezTo>
                    <a:pt x="38141" y="83518"/>
                    <a:pt x="38278" y="83404"/>
                    <a:pt x="38278" y="83244"/>
                  </a:cubicBezTo>
                  <a:lnTo>
                    <a:pt x="38278" y="274"/>
                  </a:lnTo>
                  <a:cubicBezTo>
                    <a:pt x="38278" y="115"/>
                    <a:pt x="38141" y="1"/>
                    <a:pt x="38004"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6926750" y="3006563"/>
              <a:ext cx="522150" cy="87325"/>
            </a:xfrm>
            <a:custGeom>
              <a:avLst/>
              <a:gdLst/>
              <a:ahLst/>
              <a:cxnLst/>
              <a:rect l="l" t="t" r="r" b="b"/>
              <a:pathLst>
                <a:path w="20886" h="3493" fill="none" extrusionOk="0">
                  <a:moveTo>
                    <a:pt x="17462" y="1"/>
                  </a:moveTo>
                  <a:cubicBezTo>
                    <a:pt x="19357" y="1"/>
                    <a:pt x="20886" y="1530"/>
                    <a:pt x="20886" y="3425"/>
                  </a:cubicBezTo>
                  <a:lnTo>
                    <a:pt x="20886" y="3493"/>
                  </a:lnTo>
                  <a:lnTo>
                    <a:pt x="1" y="3493"/>
                  </a:lnTo>
                  <a:lnTo>
                    <a:pt x="1" y="3425"/>
                  </a:lnTo>
                  <a:cubicBezTo>
                    <a:pt x="1"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709350" y="2774313"/>
              <a:ext cx="956975" cy="1928775"/>
            </a:xfrm>
            <a:custGeom>
              <a:avLst/>
              <a:gdLst/>
              <a:ahLst/>
              <a:cxnLst/>
              <a:rect l="l" t="t" r="r" b="b"/>
              <a:pathLst>
                <a:path w="38279" h="77151" extrusionOk="0">
                  <a:moveTo>
                    <a:pt x="38278" y="1"/>
                  </a:moveTo>
                  <a:cubicBezTo>
                    <a:pt x="37046" y="2694"/>
                    <a:pt x="35790" y="5410"/>
                    <a:pt x="34421" y="8058"/>
                  </a:cubicBezTo>
                  <a:cubicBezTo>
                    <a:pt x="31522" y="13605"/>
                    <a:pt x="28167" y="18946"/>
                    <a:pt x="24127" y="23716"/>
                  </a:cubicBezTo>
                  <a:cubicBezTo>
                    <a:pt x="22095" y="26113"/>
                    <a:pt x="19881" y="28327"/>
                    <a:pt x="17530" y="30358"/>
                  </a:cubicBezTo>
                  <a:cubicBezTo>
                    <a:pt x="15385" y="32207"/>
                    <a:pt x="13033" y="33828"/>
                    <a:pt x="10431" y="34969"/>
                  </a:cubicBezTo>
                  <a:cubicBezTo>
                    <a:pt x="9176" y="35517"/>
                    <a:pt x="7875" y="35973"/>
                    <a:pt x="6551" y="36316"/>
                  </a:cubicBezTo>
                  <a:cubicBezTo>
                    <a:pt x="6072" y="36453"/>
                    <a:pt x="5524" y="36430"/>
                    <a:pt x="5067" y="36567"/>
                  </a:cubicBezTo>
                  <a:cubicBezTo>
                    <a:pt x="4565" y="36727"/>
                    <a:pt x="4132" y="37411"/>
                    <a:pt x="3881" y="37822"/>
                  </a:cubicBezTo>
                  <a:cubicBezTo>
                    <a:pt x="2808" y="39625"/>
                    <a:pt x="2625" y="41840"/>
                    <a:pt x="1393" y="43551"/>
                  </a:cubicBezTo>
                  <a:cubicBezTo>
                    <a:pt x="982" y="44122"/>
                    <a:pt x="502" y="44716"/>
                    <a:pt x="0" y="45263"/>
                  </a:cubicBezTo>
                  <a:lnTo>
                    <a:pt x="0" y="76876"/>
                  </a:lnTo>
                  <a:cubicBezTo>
                    <a:pt x="0" y="77036"/>
                    <a:pt x="114" y="77150"/>
                    <a:pt x="274" y="77150"/>
                  </a:cubicBezTo>
                  <a:lnTo>
                    <a:pt x="38004" y="77150"/>
                  </a:lnTo>
                  <a:cubicBezTo>
                    <a:pt x="38141" y="77150"/>
                    <a:pt x="38278" y="77036"/>
                    <a:pt x="38278" y="76876"/>
                  </a:cubicBezTo>
                  <a:lnTo>
                    <a:pt x="38278"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7013500" y="2724113"/>
              <a:ext cx="348100" cy="86750"/>
            </a:xfrm>
            <a:custGeom>
              <a:avLst/>
              <a:gdLst/>
              <a:ahLst/>
              <a:cxnLst/>
              <a:rect l="l" t="t" r="r" b="b"/>
              <a:pathLst>
                <a:path w="13924" h="3470" extrusionOk="0">
                  <a:moveTo>
                    <a:pt x="297" y="0"/>
                  </a:moveTo>
                  <a:cubicBezTo>
                    <a:pt x="137" y="0"/>
                    <a:pt x="0" y="114"/>
                    <a:pt x="0" y="274"/>
                  </a:cubicBezTo>
                  <a:lnTo>
                    <a:pt x="0" y="3196"/>
                  </a:lnTo>
                  <a:cubicBezTo>
                    <a:pt x="0" y="3356"/>
                    <a:pt x="137" y="3470"/>
                    <a:pt x="297" y="3470"/>
                  </a:cubicBezTo>
                  <a:lnTo>
                    <a:pt x="13650" y="3470"/>
                  </a:lnTo>
                  <a:cubicBezTo>
                    <a:pt x="13809" y="3470"/>
                    <a:pt x="13924" y="3356"/>
                    <a:pt x="13924" y="3196"/>
                  </a:cubicBezTo>
                  <a:lnTo>
                    <a:pt x="13924" y="274"/>
                  </a:lnTo>
                  <a:cubicBezTo>
                    <a:pt x="13924" y="114"/>
                    <a:pt x="13809"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7644600" y="2745788"/>
              <a:ext cx="43400" cy="217425"/>
            </a:xfrm>
            <a:custGeom>
              <a:avLst/>
              <a:gdLst/>
              <a:ahLst/>
              <a:cxnLst/>
              <a:rect l="l" t="t" r="r" b="b"/>
              <a:pathLst>
                <a:path w="1736" h="8697" extrusionOk="0">
                  <a:moveTo>
                    <a:pt x="389" y="1"/>
                  </a:moveTo>
                  <a:cubicBezTo>
                    <a:pt x="184" y="1"/>
                    <a:pt x="1" y="160"/>
                    <a:pt x="1" y="389"/>
                  </a:cubicBezTo>
                  <a:lnTo>
                    <a:pt x="1" y="8309"/>
                  </a:lnTo>
                  <a:cubicBezTo>
                    <a:pt x="1" y="8514"/>
                    <a:pt x="184" y="8697"/>
                    <a:pt x="389" y="8697"/>
                  </a:cubicBezTo>
                  <a:lnTo>
                    <a:pt x="1348" y="8697"/>
                  </a:lnTo>
                  <a:cubicBezTo>
                    <a:pt x="1553" y="8697"/>
                    <a:pt x="1736" y="8514"/>
                    <a:pt x="1736" y="8309"/>
                  </a:cubicBezTo>
                  <a:lnTo>
                    <a:pt x="1736" y="389"/>
                  </a:lnTo>
                  <a:cubicBezTo>
                    <a:pt x="1736" y="160"/>
                    <a:pt x="1553" y="1"/>
                    <a:pt x="1348"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7642900" y="2766913"/>
              <a:ext cx="47950" cy="46800"/>
            </a:xfrm>
            <a:custGeom>
              <a:avLst/>
              <a:gdLst/>
              <a:ahLst/>
              <a:cxnLst/>
              <a:rect l="l" t="t" r="r" b="b"/>
              <a:pathLst>
                <a:path w="1918" h="1872" extrusionOk="0">
                  <a:moveTo>
                    <a:pt x="959" y="0"/>
                  </a:moveTo>
                  <a:cubicBezTo>
                    <a:pt x="480" y="0"/>
                    <a:pt x="0" y="434"/>
                    <a:pt x="23" y="936"/>
                  </a:cubicBezTo>
                  <a:cubicBezTo>
                    <a:pt x="46" y="1438"/>
                    <a:pt x="434" y="1872"/>
                    <a:pt x="959" y="1872"/>
                  </a:cubicBezTo>
                  <a:cubicBezTo>
                    <a:pt x="1438" y="1872"/>
                    <a:pt x="1918" y="1438"/>
                    <a:pt x="1895" y="936"/>
                  </a:cubicBezTo>
                  <a:cubicBezTo>
                    <a:pt x="1872" y="434"/>
                    <a:pt x="148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33875" y="2663538"/>
              <a:ext cx="70225" cy="312950"/>
            </a:xfrm>
            <a:custGeom>
              <a:avLst/>
              <a:gdLst/>
              <a:ahLst/>
              <a:cxnLst/>
              <a:rect l="l" t="t" r="r" b="b"/>
              <a:pathLst>
                <a:path w="2809" h="12518" extrusionOk="0">
                  <a:moveTo>
                    <a:pt x="1546" y="1"/>
                  </a:moveTo>
                  <a:cubicBezTo>
                    <a:pt x="915" y="1"/>
                    <a:pt x="275" y="395"/>
                    <a:pt x="275" y="1191"/>
                  </a:cubicBezTo>
                  <a:cubicBezTo>
                    <a:pt x="252" y="3245"/>
                    <a:pt x="252" y="5276"/>
                    <a:pt x="229" y="7331"/>
                  </a:cubicBezTo>
                  <a:cubicBezTo>
                    <a:pt x="229" y="8997"/>
                    <a:pt x="1" y="10709"/>
                    <a:pt x="731" y="12261"/>
                  </a:cubicBezTo>
                  <a:cubicBezTo>
                    <a:pt x="808" y="12437"/>
                    <a:pt x="982" y="12518"/>
                    <a:pt x="1158" y="12518"/>
                  </a:cubicBezTo>
                  <a:cubicBezTo>
                    <a:pt x="1347" y="12518"/>
                    <a:pt x="1539" y="12426"/>
                    <a:pt x="1621" y="12261"/>
                  </a:cubicBezTo>
                  <a:cubicBezTo>
                    <a:pt x="2443" y="10777"/>
                    <a:pt x="2329" y="8997"/>
                    <a:pt x="2420" y="7331"/>
                  </a:cubicBezTo>
                  <a:lnTo>
                    <a:pt x="2763" y="1191"/>
                  </a:lnTo>
                  <a:cubicBezTo>
                    <a:pt x="2808" y="400"/>
                    <a:pt x="2182" y="1"/>
                    <a:pt x="1546"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7709675" y="396488"/>
              <a:ext cx="1044275" cy="2175275"/>
            </a:xfrm>
            <a:custGeom>
              <a:avLst/>
              <a:gdLst/>
              <a:ahLst/>
              <a:cxnLst/>
              <a:rect l="l" t="t" r="r" b="b"/>
              <a:pathLst>
                <a:path w="41771" h="87011" extrusionOk="0">
                  <a:moveTo>
                    <a:pt x="0" y="1"/>
                  </a:moveTo>
                  <a:lnTo>
                    <a:pt x="0" y="87011"/>
                  </a:lnTo>
                  <a:lnTo>
                    <a:pt x="41770" y="87011"/>
                  </a:lnTo>
                  <a:lnTo>
                    <a:pt x="41770" y="1"/>
                  </a:lnTo>
                  <a:close/>
                </a:path>
              </a:pathLst>
            </a:custGeom>
            <a:solidFill>
              <a:srgbClr val="A4B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7709675" y="499788"/>
              <a:ext cx="1044275" cy="2071975"/>
            </a:xfrm>
            <a:custGeom>
              <a:avLst/>
              <a:gdLst/>
              <a:ahLst/>
              <a:cxnLst/>
              <a:rect l="l" t="t" r="r" b="b"/>
              <a:pathLst>
                <a:path w="41771" h="82879" extrusionOk="0">
                  <a:moveTo>
                    <a:pt x="41770" y="0"/>
                  </a:moveTo>
                  <a:cubicBezTo>
                    <a:pt x="41382" y="959"/>
                    <a:pt x="40971" y="1918"/>
                    <a:pt x="40561" y="2831"/>
                  </a:cubicBezTo>
                  <a:cubicBezTo>
                    <a:pt x="39145" y="5912"/>
                    <a:pt x="37730" y="9016"/>
                    <a:pt x="36155" y="12029"/>
                  </a:cubicBezTo>
                  <a:cubicBezTo>
                    <a:pt x="33279" y="17576"/>
                    <a:pt x="29924" y="22917"/>
                    <a:pt x="25861" y="27687"/>
                  </a:cubicBezTo>
                  <a:cubicBezTo>
                    <a:pt x="23852" y="30084"/>
                    <a:pt x="21638" y="32298"/>
                    <a:pt x="19265" y="34352"/>
                  </a:cubicBezTo>
                  <a:cubicBezTo>
                    <a:pt x="17142" y="36201"/>
                    <a:pt x="14768" y="37799"/>
                    <a:pt x="12189" y="38940"/>
                  </a:cubicBezTo>
                  <a:cubicBezTo>
                    <a:pt x="10933" y="39488"/>
                    <a:pt x="9632" y="39945"/>
                    <a:pt x="8308" y="40287"/>
                  </a:cubicBezTo>
                  <a:cubicBezTo>
                    <a:pt x="7829" y="40424"/>
                    <a:pt x="7281" y="40401"/>
                    <a:pt x="6825" y="40538"/>
                  </a:cubicBezTo>
                  <a:cubicBezTo>
                    <a:pt x="6323" y="40698"/>
                    <a:pt x="5889" y="41383"/>
                    <a:pt x="5638" y="41793"/>
                  </a:cubicBezTo>
                  <a:cubicBezTo>
                    <a:pt x="4542" y="43597"/>
                    <a:pt x="4360" y="45811"/>
                    <a:pt x="3127" y="47523"/>
                  </a:cubicBezTo>
                  <a:cubicBezTo>
                    <a:pt x="2305" y="48687"/>
                    <a:pt x="1255" y="49942"/>
                    <a:pt x="0" y="50695"/>
                  </a:cubicBezTo>
                  <a:lnTo>
                    <a:pt x="0" y="82879"/>
                  </a:lnTo>
                  <a:lnTo>
                    <a:pt x="41770" y="82879"/>
                  </a:lnTo>
                  <a:lnTo>
                    <a:pt x="41770" y="0"/>
                  </a:lnTo>
                  <a:close/>
                </a:path>
              </a:pathLst>
            </a:custGeom>
            <a:solidFill>
              <a:srgbClr val="BAC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7753025" y="439863"/>
              <a:ext cx="957550" cy="2087975"/>
            </a:xfrm>
            <a:custGeom>
              <a:avLst/>
              <a:gdLst/>
              <a:ahLst/>
              <a:cxnLst/>
              <a:rect l="l" t="t" r="r" b="b"/>
              <a:pathLst>
                <a:path w="38302" h="83519" extrusionOk="0">
                  <a:moveTo>
                    <a:pt x="297" y="1"/>
                  </a:moveTo>
                  <a:cubicBezTo>
                    <a:pt x="138" y="1"/>
                    <a:pt x="1" y="115"/>
                    <a:pt x="1" y="275"/>
                  </a:cubicBezTo>
                  <a:lnTo>
                    <a:pt x="1" y="83244"/>
                  </a:lnTo>
                  <a:cubicBezTo>
                    <a:pt x="1" y="83404"/>
                    <a:pt x="138" y="83518"/>
                    <a:pt x="297" y="83518"/>
                  </a:cubicBezTo>
                  <a:lnTo>
                    <a:pt x="38005" y="83518"/>
                  </a:lnTo>
                  <a:cubicBezTo>
                    <a:pt x="38165" y="83518"/>
                    <a:pt x="38302" y="83404"/>
                    <a:pt x="38302" y="83244"/>
                  </a:cubicBezTo>
                  <a:lnTo>
                    <a:pt x="38302" y="275"/>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7971025" y="831313"/>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7971025" y="940313"/>
              <a:ext cx="521575" cy="86750"/>
            </a:xfrm>
            <a:custGeom>
              <a:avLst/>
              <a:gdLst/>
              <a:ahLst/>
              <a:cxnLst/>
              <a:rect l="l" t="t" r="r" b="b"/>
              <a:pathLst>
                <a:path w="20863" h="3470" fill="none" extrusionOk="0">
                  <a:moveTo>
                    <a:pt x="17461" y="0"/>
                  </a:moveTo>
                  <a:cubicBezTo>
                    <a:pt x="19333" y="0"/>
                    <a:pt x="20862" y="1530"/>
                    <a:pt x="20862" y="3424"/>
                  </a:cubicBezTo>
                  <a:lnTo>
                    <a:pt x="20862" y="3470"/>
                  </a:lnTo>
                  <a:lnTo>
                    <a:pt x="0" y="3470"/>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7971025" y="104873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7971025" y="2092988"/>
              <a:ext cx="521575" cy="87325"/>
            </a:xfrm>
            <a:custGeom>
              <a:avLst/>
              <a:gdLst/>
              <a:ahLst/>
              <a:cxnLst/>
              <a:rect l="l" t="t" r="r" b="b"/>
              <a:pathLst>
                <a:path w="20863" h="3493" fill="none" extrusionOk="0">
                  <a:moveTo>
                    <a:pt x="17461" y="0"/>
                  </a:moveTo>
                  <a:cubicBezTo>
                    <a:pt x="19333" y="0"/>
                    <a:pt x="20862" y="1530"/>
                    <a:pt x="20862" y="3424"/>
                  </a:cubicBezTo>
                  <a:lnTo>
                    <a:pt x="20862" y="3493"/>
                  </a:lnTo>
                  <a:lnTo>
                    <a:pt x="0" y="3493"/>
                  </a:lnTo>
                  <a:lnTo>
                    <a:pt x="0" y="3424"/>
                  </a:lnTo>
                  <a:cubicBezTo>
                    <a:pt x="0" y="1530"/>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7971025" y="2201988"/>
              <a:ext cx="521575" cy="86750"/>
            </a:xfrm>
            <a:custGeom>
              <a:avLst/>
              <a:gdLst/>
              <a:ahLst/>
              <a:cxnLst/>
              <a:rect l="l" t="t" r="r" b="b"/>
              <a:pathLst>
                <a:path w="20863" h="3470" fill="none" extrusionOk="0">
                  <a:moveTo>
                    <a:pt x="17461" y="0"/>
                  </a:moveTo>
                  <a:cubicBezTo>
                    <a:pt x="19333" y="0"/>
                    <a:pt x="20862" y="1529"/>
                    <a:pt x="20862" y="3401"/>
                  </a:cubicBezTo>
                  <a:lnTo>
                    <a:pt x="20862" y="3470"/>
                  </a:lnTo>
                  <a:lnTo>
                    <a:pt x="0" y="3470"/>
                  </a:lnTo>
                  <a:lnTo>
                    <a:pt x="0" y="3401"/>
                  </a:lnTo>
                  <a:cubicBezTo>
                    <a:pt x="0" y="1529"/>
                    <a:pt x="1529" y="0"/>
                    <a:pt x="3401"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7971025" y="2310388"/>
              <a:ext cx="521575" cy="87350"/>
            </a:xfrm>
            <a:custGeom>
              <a:avLst/>
              <a:gdLst/>
              <a:ahLst/>
              <a:cxnLst/>
              <a:rect l="l" t="t" r="r" b="b"/>
              <a:pathLst>
                <a:path w="20863" h="3494"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7753025" y="599063"/>
              <a:ext cx="957550" cy="1928775"/>
            </a:xfrm>
            <a:custGeom>
              <a:avLst/>
              <a:gdLst/>
              <a:ahLst/>
              <a:cxnLst/>
              <a:rect l="l" t="t" r="r" b="b"/>
              <a:pathLst>
                <a:path w="38302" h="77151" extrusionOk="0">
                  <a:moveTo>
                    <a:pt x="38302" y="1"/>
                  </a:moveTo>
                  <a:cubicBezTo>
                    <a:pt x="37046" y="2717"/>
                    <a:pt x="35814" y="5411"/>
                    <a:pt x="34421" y="8058"/>
                  </a:cubicBezTo>
                  <a:cubicBezTo>
                    <a:pt x="31545" y="13605"/>
                    <a:pt x="28190" y="18946"/>
                    <a:pt x="24127" y="23716"/>
                  </a:cubicBezTo>
                  <a:cubicBezTo>
                    <a:pt x="22118" y="26113"/>
                    <a:pt x="19904" y="28327"/>
                    <a:pt x="17531" y="30381"/>
                  </a:cubicBezTo>
                  <a:cubicBezTo>
                    <a:pt x="15408" y="32230"/>
                    <a:pt x="13034" y="33828"/>
                    <a:pt x="10455" y="34969"/>
                  </a:cubicBezTo>
                  <a:cubicBezTo>
                    <a:pt x="9199" y="35517"/>
                    <a:pt x="7898" y="35974"/>
                    <a:pt x="6574" y="36316"/>
                  </a:cubicBezTo>
                  <a:cubicBezTo>
                    <a:pt x="6095" y="36453"/>
                    <a:pt x="5547" y="36430"/>
                    <a:pt x="5091" y="36567"/>
                  </a:cubicBezTo>
                  <a:cubicBezTo>
                    <a:pt x="4589" y="36727"/>
                    <a:pt x="4155" y="37412"/>
                    <a:pt x="3904" y="37822"/>
                  </a:cubicBezTo>
                  <a:cubicBezTo>
                    <a:pt x="2808" y="39626"/>
                    <a:pt x="2626" y="41840"/>
                    <a:pt x="1393" y="43552"/>
                  </a:cubicBezTo>
                  <a:cubicBezTo>
                    <a:pt x="982" y="44122"/>
                    <a:pt x="526" y="44716"/>
                    <a:pt x="1" y="45286"/>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8057750" y="54886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7840350" y="1484113"/>
              <a:ext cx="86750" cy="326425"/>
            </a:xfrm>
            <a:custGeom>
              <a:avLst/>
              <a:gdLst/>
              <a:ahLst/>
              <a:cxnLst/>
              <a:rect l="l" t="t" r="r" b="b"/>
              <a:pathLst>
                <a:path w="3470" h="13057" extrusionOk="0">
                  <a:moveTo>
                    <a:pt x="342" y="1"/>
                  </a:moveTo>
                  <a:cubicBezTo>
                    <a:pt x="160" y="1"/>
                    <a:pt x="0" y="138"/>
                    <a:pt x="0" y="343"/>
                  </a:cubicBezTo>
                  <a:lnTo>
                    <a:pt x="205" y="12715"/>
                  </a:lnTo>
                  <a:cubicBezTo>
                    <a:pt x="205" y="12897"/>
                    <a:pt x="342" y="13057"/>
                    <a:pt x="548" y="13057"/>
                  </a:cubicBezTo>
                  <a:lnTo>
                    <a:pt x="2944" y="13057"/>
                  </a:lnTo>
                  <a:cubicBezTo>
                    <a:pt x="3127" y="13057"/>
                    <a:pt x="3264" y="12897"/>
                    <a:pt x="3264" y="12715"/>
                  </a:cubicBezTo>
                  <a:lnTo>
                    <a:pt x="3469" y="343"/>
                  </a:lnTo>
                  <a:cubicBezTo>
                    <a:pt x="3469" y="138"/>
                    <a:pt x="3333"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7856325" y="1500113"/>
              <a:ext cx="54800" cy="54800"/>
            </a:xfrm>
            <a:custGeom>
              <a:avLst/>
              <a:gdLst/>
              <a:ahLst/>
              <a:cxnLst/>
              <a:rect l="l" t="t" r="r" b="b"/>
              <a:pathLst>
                <a:path w="2192" h="2192" extrusionOk="0">
                  <a:moveTo>
                    <a:pt x="1096" y="0"/>
                  </a:moveTo>
                  <a:cubicBezTo>
                    <a:pt x="502" y="0"/>
                    <a:pt x="0" y="502"/>
                    <a:pt x="0" y="1096"/>
                  </a:cubicBezTo>
                  <a:cubicBezTo>
                    <a:pt x="0" y="1689"/>
                    <a:pt x="502" y="2191"/>
                    <a:pt x="1096" y="2191"/>
                  </a:cubicBezTo>
                  <a:cubicBezTo>
                    <a:pt x="1689" y="2191"/>
                    <a:pt x="2191" y="1689"/>
                    <a:pt x="2191" y="1096"/>
                  </a:cubicBezTo>
                  <a:cubicBezTo>
                    <a:pt x="2191" y="502"/>
                    <a:pt x="1689" y="0"/>
                    <a:pt x="1096" y="0"/>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7879150" y="1508088"/>
              <a:ext cx="9150" cy="38825"/>
            </a:xfrm>
            <a:custGeom>
              <a:avLst/>
              <a:gdLst/>
              <a:ahLst/>
              <a:cxnLst/>
              <a:rect l="l" t="t" r="r" b="b"/>
              <a:pathLst>
                <a:path w="366" h="1553" extrusionOk="0">
                  <a:moveTo>
                    <a:pt x="160" y="1"/>
                  </a:moveTo>
                  <a:cubicBezTo>
                    <a:pt x="69" y="1"/>
                    <a:pt x="0" y="46"/>
                    <a:pt x="0" y="138"/>
                  </a:cubicBezTo>
                  <a:lnTo>
                    <a:pt x="0" y="1416"/>
                  </a:lnTo>
                  <a:cubicBezTo>
                    <a:pt x="0" y="1484"/>
                    <a:pt x="69" y="1553"/>
                    <a:pt x="160" y="1553"/>
                  </a:cubicBezTo>
                  <a:lnTo>
                    <a:pt x="228" y="1553"/>
                  </a:lnTo>
                  <a:cubicBezTo>
                    <a:pt x="297" y="1553"/>
                    <a:pt x="365" y="1484"/>
                    <a:pt x="365" y="1416"/>
                  </a:cubicBezTo>
                  <a:lnTo>
                    <a:pt x="365" y="138"/>
                  </a:lnTo>
                  <a:cubicBezTo>
                    <a:pt x="365" y="46"/>
                    <a:pt x="297" y="1"/>
                    <a:pt x="228"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8688300" y="570538"/>
              <a:ext cx="43950" cy="217450"/>
            </a:xfrm>
            <a:custGeom>
              <a:avLst/>
              <a:gdLst/>
              <a:ahLst/>
              <a:cxnLst/>
              <a:rect l="l" t="t" r="r" b="b"/>
              <a:pathLst>
                <a:path w="1758" h="8698"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8688300" y="2180288"/>
              <a:ext cx="43950" cy="217450"/>
            </a:xfrm>
            <a:custGeom>
              <a:avLst/>
              <a:gdLst/>
              <a:ahLst/>
              <a:cxnLst/>
              <a:rect l="l" t="t" r="r" b="b"/>
              <a:pathLst>
                <a:path w="1758" h="8698" extrusionOk="0">
                  <a:moveTo>
                    <a:pt x="411" y="1"/>
                  </a:moveTo>
                  <a:cubicBezTo>
                    <a:pt x="183" y="1"/>
                    <a:pt x="0" y="161"/>
                    <a:pt x="0" y="389"/>
                  </a:cubicBezTo>
                  <a:lnTo>
                    <a:pt x="0" y="8286"/>
                  </a:lnTo>
                  <a:cubicBezTo>
                    <a:pt x="0" y="8515"/>
                    <a:pt x="183" y="8697"/>
                    <a:pt x="411" y="8697"/>
                  </a:cubicBezTo>
                  <a:lnTo>
                    <a:pt x="1347" y="8697"/>
                  </a:lnTo>
                  <a:cubicBezTo>
                    <a:pt x="1575" y="8697"/>
                    <a:pt x="1758" y="8515"/>
                    <a:pt x="1758" y="8286"/>
                  </a:cubicBezTo>
                  <a:lnTo>
                    <a:pt x="1758" y="389"/>
                  </a:lnTo>
                  <a:cubicBezTo>
                    <a:pt x="1758" y="161"/>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8689450" y="2200838"/>
              <a:ext cx="42800" cy="42250"/>
            </a:xfrm>
            <a:custGeom>
              <a:avLst/>
              <a:gdLst/>
              <a:ahLst/>
              <a:cxnLst/>
              <a:rect l="l" t="t" r="r" b="b"/>
              <a:pathLst>
                <a:path w="1712" h="1690" extrusionOk="0">
                  <a:moveTo>
                    <a:pt x="867" y="0"/>
                  </a:moveTo>
                  <a:cubicBezTo>
                    <a:pt x="411" y="0"/>
                    <a:pt x="0" y="388"/>
                    <a:pt x="23" y="845"/>
                  </a:cubicBezTo>
                  <a:cubicBezTo>
                    <a:pt x="46" y="1301"/>
                    <a:pt x="388" y="1690"/>
                    <a:pt x="867" y="1690"/>
                  </a:cubicBezTo>
                  <a:cubicBezTo>
                    <a:pt x="1301" y="1690"/>
                    <a:pt x="1712" y="1301"/>
                    <a:pt x="1689" y="845"/>
                  </a:cubicBezTo>
                  <a:cubicBezTo>
                    <a:pt x="1689" y="388"/>
                    <a:pt x="132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8687150" y="59166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7778150" y="488288"/>
              <a:ext cx="70200" cy="313175"/>
            </a:xfrm>
            <a:custGeom>
              <a:avLst/>
              <a:gdLst/>
              <a:ahLst/>
              <a:cxnLst/>
              <a:rect l="l" t="t" r="r" b="b"/>
              <a:pathLst>
                <a:path w="2808" h="12527" extrusionOk="0">
                  <a:moveTo>
                    <a:pt x="1545" y="1"/>
                  </a:moveTo>
                  <a:cubicBezTo>
                    <a:pt x="914" y="1"/>
                    <a:pt x="274" y="395"/>
                    <a:pt x="274" y="1191"/>
                  </a:cubicBezTo>
                  <a:cubicBezTo>
                    <a:pt x="251" y="3245"/>
                    <a:pt x="251" y="5276"/>
                    <a:pt x="228" y="7331"/>
                  </a:cubicBezTo>
                  <a:cubicBezTo>
                    <a:pt x="228" y="8997"/>
                    <a:pt x="0" y="10732"/>
                    <a:pt x="730" y="12261"/>
                  </a:cubicBezTo>
                  <a:cubicBezTo>
                    <a:pt x="809" y="12441"/>
                    <a:pt x="982" y="12526"/>
                    <a:pt x="1158" y="12526"/>
                  </a:cubicBezTo>
                  <a:cubicBezTo>
                    <a:pt x="1341" y="12526"/>
                    <a:pt x="1528" y="12435"/>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7753025" y="2615113"/>
              <a:ext cx="957550" cy="2087975"/>
            </a:xfrm>
            <a:custGeom>
              <a:avLst/>
              <a:gdLst/>
              <a:ahLst/>
              <a:cxnLst/>
              <a:rect l="l" t="t" r="r" b="b"/>
              <a:pathLst>
                <a:path w="38302" h="83519" extrusionOk="0">
                  <a:moveTo>
                    <a:pt x="297" y="1"/>
                  </a:moveTo>
                  <a:cubicBezTo>
                    <a:pt x="138" y="1"/>
                    <a:pt x="1" y="115"/>
                    <a:pt x="1" y="274"/>
                  </a:cubicBezTo>
                  <a:lnTo>
                    <a:pt x="1" y="83244"/>
                  </a:lnTo>
                  <a:cubicBezTo>
                    <a:pt x="1" y="83404"/>
                    <a:pt x="138" y="83518"/>
                    <a:pt x="297" y="83518"/>
                  </a:cubicBezTo>
                  <a:lnTo>
                    <a:pt x="38005" y="83518"/>
                  </a:lnTo>
                  <a:cubicBezTo>
                    <a:pt x="38165" y="83518"/>
                    <a:pt x="38302" y="83404"/>
                    <a:pt x="38302" y="83244"/>
                  </a:cubicBezTo>
                  <a:lnTo>
                    <a:pt x="38302" y="274"/>
                  </a:lnTo>
                  <a:cubicBezTo>
                    <a:pt x="38302" y="115"/>
                    <a:pt x="38165" y="1"/>
                    <a:pt x="38005" y="1"/>
                  </a:cubicBezTo>
                  <a:close/>
                </a:path>
              </a:pathLst>
            </a:custGeom>
            <a:solidFill>
              <a:srgbClr val="D5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7971025" y="3006563"/>
              <a:ext cx="521575" cy="87325"/>
            </a:xfrm>
            <a:custGeom>
              <a:avLst/>
              <a:gdLst/>
              <a:ahLst/>
              <a:cxnLst/>
              <a:rect l="l" t="t" r="r" b="b"/>
              <a:pathLst>
                <a:path w="20863" h="3493" fill="none" extrusionOk="0">
                  <a:moveTo>
                    <a:pt x="17461" y="1"/>
                  </a:moveTo>
                  <a:cubicBezTo>
                    <a:pt x="19333" y="1"/>
                    <a:pt x="20862" y="1530"/>
                    <a:pt x="20862" y="3425"/>
                  </a:cubicBezTo>
                  <a:lnTo>
                    <a:pt x="20862" y="3493"/>
                  </a:lnTo>
                  <a:lnTo>
                    <a:pt x="0" y="3493"/>
                  </a:lnTo>
                  <a:lnTo>
                    <a:pt x="0" y="3425"/>
                  </a:lnTo>
                  <a:cubicBezTo>
                    <a:pt x="0" y="1530"/>
                    <a:pt x="1529" y="1"/>
                    <a:pt x="3401"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7753025" y="2774313"/>
              <a:ext cx="957550" cy="1928775"/>
            </a:xfrm>
            <a:custGeom>
              <a:avLst/>
              <a:gdLst/>
              <a:ahLst/>
              <a:cxnLst/>
              <a:rect l="l" t="t" r="r" b="b"/>
              <a:pathLst>
                <a:path w="38302" h="77151" extrusionOk="0">
                  <a:moveTo>
                    <a:pt x="38302" y="1"/>
                  </a:moveTo>
                  <a:cubicBezTo>
                    <a:pt x="37046" y="2694"/>
                    <a:pt x="35814" y="5410"/>
                    <a:pt x="34421" y="8058"/>
                  </a:cubicBezTo>
                  <a:cubicBezTo>
                    <a:pt x="31545" y="13605"/>
                    <a:pt x="28190" y="18946"/>
                    <a:pt x="24127" y="23716"/>
                  </a:cubicBezTo>
                  <a:cubicBezTo>
                    <a:pt x="22118" y="26113"/>
                    <a:pt x="19904" y="28327"/>
                    <a:pt x="17531" y="30358"/>
                  </a:cubicBezTo>
                  <a:cubicBezTo>
                    <a:pt x="15408" y="32207"/>
                    <a:pt x="13034" y="33828"/>
                    <a:pt x="10455" y="34969"/>
                  </a:cubicBezTo>
                  <a:cubicBezTo>
                    <a:pt x="9199" y="35517"/>
                    <a:pt x="7898" y="35973"/>
                    <a:pt x="6574" y="36316"/>
                  </a:cubicBezTo>
                  <a:cubicBezTo>
                    <a:pt x="6095" y="36453"/>
                    <a:pt x="5547" y="36430"/>
                    <a:pt x="5091" y="36567"/>
                  </a:cubicBezTo>
                  <a:cubicBezTo>
                    <a:pt x="4589" y="36727"/>
                    <a:pt x="4155" y="37411"/>
                    <a:pt x="3904" y="37822"/>
                  </a:cubicBezTo>
                  <a:cubicBezTo>
                    <a:pt x="2808" y="39625"/>
                    <a:pt x="2626" y="41840"/>
                    <a:pt x="1393" y="43551"/>
                  </a:cubicBezTo>
                  <a:cubicBezTo>
                    <a:pt x="982" y="44122"/>
                    <a:pt x="526" y="44716"/>
                    <a:pt x="1" y="45263"/>
                  </a:cubicBezTo>
                  <a:lnTo>
                    <a:pt x="1" y="76876"/>
                  </a:lnTo>
                  <a:cubicBezTo>
                    <a:pt x="1" y="77036"/>
                    <a:pt x="138" y="77150"/>
                    <a:pt x="297" y="77150"/>
                  </a:cubicBezTo>
                  <a:lnTo>
                    <a:pt x="38005" y="77150"/>
                  </a:lnTo>
                  <a:cubicBezTo>
                    <a:pt x="38165" y="77150"/>
                    <a:pt x="38302" y="77036"/>
                    <a:pt x="38302" y="76876"/>
                  </a:cubicBezTo>
                  <a:lnTo>
                    <a:pt x="38302" y="1"/>
                  </a:lnTo>
                  <a:close/>
                </a:path>
              </a:pathLst>
            </a:custGeom>
            <a:solidFill>
              <a:srgbClr val="BAC8C8">
                <a:alpha val="2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8057750" y="2724113"/>
              <a:ext cx="348100" cy="86750"/>
            </a:xfrm>
            <a:custGeom>
              <a:avLst/>
              <a:gdLst/>
              <a:ahLst/>
              <a:cxnLst/>
              <a:rect l="l" t="t" r="r" b="b"/>
              <a:pathLst>
                <a:path w="13924" h="3470" extrusionOk="0">
                  <a:moveTo>
                    <a:pt x="274" y="0"/>
                  </a:moveTo>
                  <a:cubicBezTo>
                    <a:pt x="137" y="0"/>
                    <a:pt x="0" y="114"/>
                    <a:pt x="0" y="274"/>
                  </a:cubicBezTo>
                  <a:lnTo>
                    <a:pt x="0" y="3196"/>
                  </a:lnTo>
                  <a:cubicBezTo>
                    <a:pt x="0" y="3356"/>
                    <a:pt x="137" y="3470"/>
                    <a:pt x="274" y="3470"/>
                  </a:cubicBezTo>
                  <a:lnTo>
                    <a:pt x="13650" y="3470"/>
                  </a:lnTo>
                  <a:cubicBezTo>
                    <a:pt x="13787" y="3470"/>
                    <a:pt x="13924" y="3356"/>
                    <a:pt x="13924" y="3196"/>
                  </a:cubicBezTo>
                  <a:lnTo>
                    <a:pt x="13924" y="274"/>
                  </a:lnTo>
                  <a:cubicBezTo>
                    <a:pt x="13924" y="114"/>
                    <a:pt x="13787" y="0"/>
                    <a:pt x="13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8688300" y="2745788"/>
              <a:ext cx="43950" cy="217425"/>
            </a:xfrm>
            <a:custGeom>
              <a:avLst/>
              <a:gdLst/>
              <a:ahLst/>
              <a:cxnLst/>
              <a:rect l="l" t="t" r="r" b="b"/>
              <a:pathLst>
                <a:path w="1758" h="8697" extrusionOk="0">
                  <a:moveTo>
                    <a:pt x="411" y="1"/>
                  </a:moveTo>
                  <a:cubicBezTo>
                    <a:pt x="183" y="1"/>
                    <a:pt x="0" y="160"/>
                    <a:pt x="0" y="389"/>
                  </a:cubicBezTo>
                  <a:lnTo>
                    <a:pt x="0" y="8309"/>
                  </a:lnTo>
                  <a:cubicBezTo>
                    <a:pt x="0" y="8514"/>
                    <a:pt x="183" y="8697"/>
                    <a:pt x="411" y="8697"/>
                  </a:cubicBezTo>
                  <a:lnTo>
                    <a:pt x="1347" y="8697"/>
                  </a:lnTo>
                  <a:cubicBezTo>
                    <a:pt x="1575" y="8697"/>
                    <a:pt x="1758" y="8514"/>
                    <a:pt x="1758" y="8309"/>
                  </a:cubicBezTo>
                  <a:lnTo>
                    <a:pt x="1758" y="389"/>
                  </a:lnTo>
                  <a:cubicBezTo>
                    <a:pt x="1758" y="160"/>
                    <a:pt x="1575"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8687150" y="2766913"/>
              <a:ext cx="47400" cy="46800"/>
            </a:xfrm>
            <a:custGeom>
              <a:avLst/>
              <a:gdLst/>
              <a:ahLst/>
              <a:cxnLst/>
              <a:rect l="l" t="t" r="r" b="b"/>
              <a:pathLst>
                <a:path w="1896" h="1872" extrusionOk="0">
                  <a:moveTo>
                    <a:pt x="959" y="0"/>
                  </a:moveTo>
                  <a:cubicBezTo>
                    <a:pt x="457" y="0"/>
                    <a:pt x="1" y="434"/>
                    <a:pt x="24" y="936"/>
                  </a:cubicBezTo>
                  <a:cubicBezTo>
                    <a:pt x="46" y="1438"/>
                    <a:pt x="434" y="1872"/>
                    <a:pt x="959" y="1872"/>
                  </a:cubicBezTo>
                  <a:cubicBezTo>
                    <a:pt x="1439" y="1872"/>
                    <a:pt x="1895" y="1438"/>
                    <a:pt x="1872" y="936"/>
                  </a:cubicBezTo>
                  <a:cubicBezTo>
                    <a:pt x="1850" y="434"/>
                    <a:pt x="1462"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7778150" y="2663538"/>
              <a:ext cx="70200" cy="312950"/>
            </a:xfrm>
            <a:custGeom>
              <a:avLst/>
              <a:gdLst/>
              <a:ahLst/>
              <a:cxnLst/>
              <a:rect l="l" t="t" r="r" b="b"/>
              <a:pathLst>
                <a:path w="2808" h="12518" extrusionOk="0">
                  <a:moveTo>
                    <a:pt x="1545" y="1"/>
                  </a:moveTo>
                  <a:cubicBezTo>
                    <a:pt x="914" y="1"/>
                    <a:pt x="274" y="395"/>
                    <a:pt x="274" y="1191"/>
                  </a:cubicBezTo>
                  <a:cubicBezTo>
                    <a:pt x="251" y="3245"/>
                    <a:pt x="251" y="5276"/>
                    <a:pt x="228" y="7331"/>
                  </a:cubicBezTo>
                  <a:cubicBezTo>
                    <a:pt x="228" y="8997"/>
                    <a:pt x="0" y="10709"/>
                    <a:pt x="730" y="12261"/>
                  </a:cubicBezTo>
                  <a:cubicBezTo>
                    <a:pt x="808" y="12437"/>
                    <a:pt x="976" y="12518"/>
                    <a:pt x="1149" y="12518"/>
                  </a:cubicBezTo>
                  <a:cubicBezTo>
                    <a:pt x="1335" y="12518"/>
                    <a:pt x="1526" y="12426"/>
                    <a:pt x="1621" y="12261"/>
                  </a:cubicBezTo>
                  <a:cubicBezTo>
                    <a:pt x="2442" y="10777"/>
                    <a:pt x="2305" y="8997"/>
                    <a:pt x="2420" y="7331"/>
                  </a:cubicBezTo>
                  <a:cubicBezTo>
                    <a:pt x="2534" y="5276"/>
                    <a:pt x="2648" y="3245"/>
                    <a:pt x="2762" y="1191"/>
                  </a:cubicBezTo>
                  <a:cubicBezTo>
                    <a:pt x="2808" y="400"/>
                    <a:pt x="2181" y="1"/>
                    <a:pt x="1545" y="1"/>
                  </a:cubicBezTo>
                  <a:close/>
                </a:path>
              </a:pathLst>
            </a:custGeom>
            <a:solidFill>
              <a:srgbClr val="FFFFFF">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6800075" y="1648463"/>
              <a:ext cx="80475" cy="162075"/>
            </a:xfrm>
            <a:custGeom>
              <a:avLst/>
              <a:gdLst/>
              <a:ahLst/>
              <a:cxnLst/>
              <a:rect l="l" t="t" r="r" b="b"/>
              <a:pathLst>
                <a:path w="3219" h="6483" extrusionOk="0">
                  <a:moveTo>
                    <a:pt x="3219" y="1"/>
                  </a:moveTo>
                  <a:lnTo>
                    <a:pt x="3219" y="1"/>
                  </a:lnTo>
                  <a:cubicBezTo>
                    <a:pt x="2740" y="1073"/>
                    <a:pt x="2351" y="2260"/>
                    <a:pt x="1507" y="3128"/>
                  </a:cubicBezTo>
                  <a:cubicBezTo>
                    <a:pt x="1187" y="3432"/>
                    <a:pt x="827" y="3604"/>
                    <a:pt x="487" y="3604"/>
                  </a:cubicBezTo>
                  <a:cubicBezTo>
                    <a:pt x="317" y="3604"/>
                    <a:pt x="153" y="3561"/>
                    <a:pt x="0" y="3470"/>
                  </a:cubicBezTo>
                  <a:lnTo>
                    <a:pt x="0" y="3470"/>
                  </a:lnTo>
                  <a:lnTo>
                    <a:pt x="46" y="6141"/>
                  </a:lnTo>
                  <a:cubicBezTo>
                    <a:pt x="46" y="6323"/>
                    <a:pt x="206" y="6483"/>
                    <a:pt x="389" y="6483"/>
                  </a:cubicBezTo>
                  <a:lnTo>
                    <a:pt x="2785" y="6483"/>
                  </a:lnTo>
                  <a:cubicBezTo>
                    <a:pt x="2968" y="6483"/>
                    <a:pt x="3128" y="6323"/>
                    <a:pt x="3128"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7844325" y="1648463"/>
              <a:ext cx="80500" cy="162075"/>
            </a:xfrm>
            <a:custGeom>
              <a:avLst/>
              <a:gdLst/>
              <a:ahLst/>
              <a:cxnLst/>
              <a:rect l="l" t="t" r="r" b="b"/>
              <a:pathLst>
                <a:path w="3220" h="6483" extrusionOk="0">
                  <a:moveTo>
                    <a:pt x="3219" y="1"/>
                  </a:moveTo>
                  <a:lnTo>
                    <a:pt x="3219" y="1"/>
                  </a:lnTo>
                  <a:cubicBezTo>
                    <a:pt x="2717" y="1073"/>
                    <a:pt x="2329" y="2260"/>
                    <a:pt x="1507" y="3128"/>
                  </a:cubicBezTo>
                  <a:cubicBezTo>
                    <a:pt x="1188" y="3432"/>
                    <a:pt x="828" y="3604"/>
                    <a:pt x="488" y="3604"/>
                  </a:cubicBezTo>
                  <a:cubicBezTo>
                    <a:pt x="318" y="3604"/>
                    <a:pt x="153" y="3561"/>
                    <a:pt x="1" y="3470"/>
                  </a:cubicBezTo>
                  <a:lnTo>
                    <a:pt x="1" y="3470"/>
                  </a:lnTo>
                  <a:lnTo>
                    <a:pt x="46" y="6141"/>
                  </a:lnTo>
                  <a:cubicBezTo>
                    <a:pt x="46" y="6323"/>
                    <a:pt x="183" y="6483"/>
                    <a:pt x="389" y="6483"/>
                  </a:cubicBezTo>
                  <a:lnTo>
                    <a:pt x="2785" y="6483"/>
                  </a:lnTo>
                  <a:cubicBezTo>
                    <a:pt x="2968" y="6483"/>
                    <a:pt x="3105" y="6323"/>
                    <a:pt x="3105" y="6141"/>
                  </a:cubicBezTo>
                  <a:lnTo>
                    <a:pt x="3219" y="1"/>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6796650" y="1598063"/>
              <a:ext cx="59750" cy="106750"/>
            </a:xfrm>
            <a:custGeom>
              <a:avLst/>
              <a:gdLst/>
              <a:ahLst/>
              <a:cxnLst/>
              <a:rect l="l" t="t" r="r" b="b"/>
              <a:pathLst>
                <a:path w="2390" h="4270" extrusionOk="0">
                  <a:moveTo>
                    <a:pt x="1178" y="1"/>
                  </a:moveTo>
                  <a:cubicBezTo>
                    <a:pt x="707" y="1"/>
                    <a:pt x="248" y="252"/>
                    <a:pt x="137" y="807"/>
                  </a:cubicBezTo>
                  <a:cubicBezTo>
                    <a:pt x="1" y="1446"/>
                    <a:pt x="115" y="2085"/>
                    <a:pt x="183" y="2724"/>
                  </a:cubicBezTo>
                  <a:cubicBezTo>
                    <a:pt x="229" y="3272"/>
                    <a:pt x="206" y="3774"/>
                    <a:pt x="640" y="4162"/>
                  </a:cubicBezTo>
                  <a:cubicBezTo>
                    <a:pt x="711" y="4233"/>
                    <a:pt x="800" y="4269"/>
                    <a:pt x="890" y="4269"/>
                  </a:cubicBezTo>
                  <a:cubicBezTo>
                    <a:pt x="945" y="4269"/>
                    <a:pt x="999" y="4256"/>
                    <a:pt x="1050" y="4231"/>
                  </a:cubicBezTo>
                  <a:cubicBezTo>
                    <a:pt x="1553" y="3934"/>
                    <a:pt x="1644" y="3477"/>
                    <a:pt x="1827" y="2952"/>
                  </a:cubicBezTo>
                  <a:cubicBezTo>
                    <a:pt x="2055" y="2359"/>
                    <a:pt x="2329" y="1743"/>
                    <a:pt x="2352" y="1104"/>
                  </a:cubicBezTo>
                  <a:cubicBezTo>
                    <a:pt x="2390" y="403"/>
                    <a:pt x="1773" y="1"/>
                    <a:pt x="11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7840900" y="1598063"/>
              <a:ext cx="59450" cy="106750"/>
            </a:xfrm>
            <a:custGeom>
              <a:avLst/>
              <a:gdLst/>
              <a:ahLst/>
              <a:cxnLst/>
              <a:rect l="l" t="t" r="r" b="b"/>
              <a:pathLst>
                <a:path w="2378" h="4270" extrusionOk="0">
                  <a:moveTo>
                    <a:pt x="1171" y="1"/>
                  </a:moveTo>
                  <a:cubicBezTo>
                    <a:pt x="703" y="1"/>
                    <a:pt x="249" y="252"/>
                    <a:pt x="138" y="807"/>
                  </a:cubicBezTo>
                  <a:cubicBezTo>
                    <a:pt x="1" y="1446"/>
                    <a:pt x="115" y="2085"/>
                    <a:pt x="183" y="2724"/>
                  </a:cubicBezTo>
                  <a:cubicBezTo>
                    <a:pt x="229" y="3272"/>
                    <a:pt x="206" y="3774"/>
                    <a:pt x="617" y="4162"/>
                  </a:cubicBezTo>
                  <a:cubicBezTo>
                    <a:pt x="688" y="4233"/>
                    <a:pt x="787" y="4269"/>
                    <a:pt x="883" y="4269"/>
                  </a:cubicBezTo>
                  <a:cubicBezTo>
                    <a:pt x="942" y="4269"/>
                    <a:pt x="999" y="4256"/>
                    <a:pt x="1051" y="4231"/>
                  </a:cubicBezTo>
                  <a:cubicBezTo>
                    <a:pt x="1553" y="3934"/>
                    <a:pt x="1644" y="3477"/>
                    <a:pt x="1827" y="2952"/>
                  </a:cubicBezTo>
                  <a:cubicBezTo>
                    <a:pt x="2032" y="2359"/>
                    <a:pt x="2329" y="1743"/>
                    <a:pt x="2352" y="1104"/>
                  </a:cubicBezTo>
                  <a:cubicBezTo>
                    <a:pt x="2377" y="403"/>
                    <a:pt x="1763" y="1"/>
                    <a:pt x="1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7644600" y="621888"/>
              <a:ext cx="43400" cy="166100"/>
            </a:xfrm>
            <a:custGeom>
              <a:avLst/>
              <a:gdLst/>
              <a:ahLst/>
              <a:cxnLst/>
              <a:rect l="l" t="t" r="r" b="b"/>
              <a:pathLst>
                <a:path w="1736" h="6644" extrusionOk="0">
                  <a:moveTo>
                    <a:pt x="1736" y="1"/>
                  </a:moveTo>
                  <a:cubicBezTo>
                    <a:pt x="1325" y="526"/>
                    <a:pt x="914" y="1028"/>
                    <a:pt x="480" y="1553"/>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7644600" y="2232213"/>
              <a:ext cx="43400" cy="165525"/>
            </a:xfrm>
            <a:custGeom>
              <a:avLst/>
              <a:gdLst/>
              <a:ahLst/>
              <a:cxnLst/>
              <a:rect l="l" t="t" r="r" b="b"/>
              <a:pathLst>
                <a:path w="1736" h="6621" extrusionOk="0">
                  <a:moveTo>
                    <a:pt x="1736" y="1"/>
                  </a:moveTo>
                  <a:cubicBezTo>
                    <a:pt x="1211" y="731"/>
                    <a:pt x="640" y="1439"/>
                    <a:pt x="1" y="2078"/>
                  </a:cubicBezTo>
                  <a:lnTo>
                    <a:pt x="1" y="6209"/>
                  </a:lnTo>
                  <a:cubicBezTo>
                    <a:pt x="1" y="6438"/>
                    <a:pt x="184" y="6620"/>
                    <a:pt x="389" y="6620"/>
                  </a:cubicBezTo>
                  <a:lnTo>
                    <a:pt x="1348" y="6620"/>
                  </a:lnTo>
                  <a:cubicBezTo>
                    <a:pt x="1553" y="6620"/>
                    <a:pt x="1736" y="6438"/>
                    <a:pt x="1736" y="6209"/>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7644600" y="2797138"/>
              <a:ext cx="43400" cy="166075"/>
            </a:xfrm>
            <a:custGeom>
              <a:avLst/>
              <a:gdLst/>
              <a:ahLst/>
              <a:cxnLst/>
              <a:rect l="l" t="t" r="r" b="b"/>
              <a:pathLst>
                <a:path w="1736" h="6643" extrusionOk="0">
                  <a:moveTo>
                    <a:pt x="1736" y="1"/>
                  </a:moveTo>
                  <a:cubicBezTo>
                    <a:pt x="1325" y="526"/>
                    <a:pt x="914" y="1028"/>
                    <a:pt x="480" y="1530"/>
                  </a:cubicBezTo>
                  <a:cubicBezTo>
                    <a:pt x="320" y="1736"/>
                    <a:pt x="161" y="1918"/>
                    <a:pt x="1" y="2101"/>
                  </a:cubicBezTo>
                  <a:lnTo>
                    <a:pt x="1" y="6255"/>
                  </a:lnTo>
                  <a:cubicBezTo>
                    <a:pt x="1" y="6460"/>
                    <a:pt x="184" y="6643"/>
                    <a:pt x="389" y="6643"/>
                  </a:cubicBezTo>
                  <a:lnTo>
                    <a:pt x="1348" y="6643"/>
                  </a:lnTo>
                  <a:cubicBezTo>
                    <a:pt x="1553" y="6643"/>
                    <a:pt x="1736" y="6460"/>
                    <a:pt x="1736" y="6255"/>
                  </a:cubicBezTo>
                  <a:lnTo>
                    <a:pt x="1736"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8688875" y="621888"/>
              <a:ext cx="43375" cy="166100"/>
            </a:xfrm>
            <a:custGeom>
              <a:avLst/>
              <a:gdLst/>
              <a:ahLst/>
              <a:cxnLst/>
              <a:rect l="l" t="t" r="r" b="b"/>
              <a:pathLst>
                <a:path w="1735" h="6644" extrusionOk="0">
                  <a:moveTo>
                    <a:pt x="1735" y="1"/>
                  </a:moveTo>
                  <a:cubicBezTo>
                    <a:pt x="1301" y="526"/>
                    <a:pt x="890" y="1028"/>
                    <a:pt x="480" y="1553"/>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8688300" y="2232213"/>
              <a:ext cx="43950" cy="165525"/>
            </a:xfrm>
            <a:custGeom>
              <a:avLst/>
              <a:gdLst/>
              <a:ahLst/>
              <a:cxnLst/>
              <a:rect l="l" t="t" r="r" b="b"/>
              <a:pathLst>
                <a:path w="1758" h="6621" extrusionOk="0">
                  <a:moveTo>
                    <a:pt x="1758" y="1"/>
                  </a:moveTo>
                  <a:cubicBezTo>
                    <a:pt x="1210" y="731"/>
                    <a:pt x="640" y="1439"/>
                    <a:pt x="0" y="2078"/>
                  </a:cubicBezTo>
                  <a:lnTo>
                    <a:pt x="0" y="6209"/>
                  </a:lnTo>
                  <a:cubicBezTo>
                    <a:pt x="0" y="6438"/>
                    <a:pt x="183" y="6620"/>
                    <a:pt x="411" y="6620"/>
                  </a:cubicBezTo>
                  <a:lnTo>
                    <a:pt x="1347" y="6620"/>
                  </a:lnTo>
                  <a:cubicBezTo>
                    <a:pt x="1575" y="6620"/>
                    <a:pt x="1758" y="6438"/>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8688875" y="2797138"/>
              <a:ext cx="43375" cy="166075"/>
            </a:xfrm>
            <a:custGeom>
              <a:avLst/>
              <a:gdLst/>
              <a:ahLst/>
              <a:cxnLst/>
              <a:rect l="l" t="t" r="r" b="b"/>
              <a:pathLst>
                <a:path w="1735" h="6643" extrusionOk="0">
                  <a:moveTo>
                    <a:pt x="1735" y="1"/>
                  </a:moveTo>
                  <a:cubicBezTo>
                    <a:pt x="1301" y="526"/>
                    <a:pt x="890" y="1028"/>
                    <a:pt x="480" y="1530"/>
                  </a:cubicBezTo>
                  <a:cubicBezTo>
                    <a:pt x="320" y="1736"/>
                    <a:pt x="160" y="1918"/>
                    <a:pt x="0" y="2101"/>
                  </a:cubicBezTo>
                  <a:lnTo>
                    <a:pt x="0" y="6255"/>
                  </a:lnTo>
                  <a:cubicBezTo>
                    <a:pt x="0" y="6460"/>
                    <a:pt x="160" y="6643"/>
                    <a:pt x="388" y="6643"/>
                  </a:cubicBezTo>
                  <a:lnTo>
                    <a:pt x="1347" y="6643"/>
                  </a:lnTo>
                  <a:cubicBezTo>
                    <a:pt x="1552" y="6643"/>
                    <a:pt x="1735" y="6460"/>
                    <a:pt x="1735" y="6255"/>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8688300" y="4407463"/>
              <a:ext cx="43950" cy="165525"/>
            </a:xfrm>
            <a:custGeom>
              <a:avLst/>
              <a:gdLst/>
              <a:ahLst/>
              <a:cxnLst/>
              <a:rect l="l" t="t" r="r" b="b"/>
              <a:pathLst>
                <a:path w="1758" h="6621" extrusionOk="0">
                  <a:moveTo>
                    <a:pt x="1758" y="1"/>
                  </a:moveTo>
                  <a:cubicBezTo>
                    <a:pt x="1210" y="731"/>
                    <a:pt x="640" y="1416"/>
                    <a:pt x="0" y="2078"/>
                  </a:cubicBezTo>
                  <a:lnTo>
                    <a:pt x="0" y="6209"/>
                  </a:lnTo>
                  <a:cubicBezTo>
                    <a:pt x="0" y="6437"/>
                    <a:pt x="183" y="6620"/>
                    <a:pt x="411" y="6620"/>
                  </a:cubicBezTo>
                  <a:lnTo>
                    <a:pt x="1347" y="6620"/>
                  </a:lnTo>
                  <a:cubicBezTo>
                    <a:pt x="1575" y="6620"/>
                    <a:pt x="1758" y="6437"/>
                    <a:pt x="1758" y="6209"/>
                  </a:cubicBezTo>
                  <a:lnTo>
                    <a:pt x="1758"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926475"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926475"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7970738" y="3115563"/>
              <a:ext cx="522150" cy="86750"/>
            </a:xfrm>
            <a:custGeom>
              <a:avLst/>
              <a:gdLst/>
              <a:ahLst/>
              <a:cxnLst/>
              <a:rect l="l" t="t" r="r" b="b"/>
              <a:pathLst>
                <a:path w="20886" h="3470" fill="none" extrusionOk="0">
                  <a:moveTo>
                    <a:pt x="17462" y="0"/>
                  </a:moveTo>
                  <a:cubicBezTo>
                    <a:pt x="19356" y="0"/>
                    <a:pt x="20886" y="1530"/>
                    <a:pt x="20886" y="3401"/>
                  </a:cubicBezTo>
                  <a:lnTo>
                    <a:pt x="20886" y="3470"/>
                  </a:lnTo>
                  <a:lnTo>
                    <a:pt x="0" y="3470"/>
                  </a:lnTo>
                  <a:lnTo>
                    <a:pt x="0" y="3401"/>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7970738" y="3223988"/>
              <a:ext cx="522150" cy="87325"/>
            </a:xfrm>
            <a:custGeom>
              <a:avLst/>
              <a:gdLst/>
              <a:ahLst/>
              <a:cxnLst/>
              <a:rect l="l" t="t" r="r" b="b"/>
              <a:pathLst>
                <a:path w="20886" h="3493" fill="none" extrusionOk="0">
                  <a:moveTo>
                    <a:pt x="17462" y="0"/>
                  </a:moveTo>
                  <a:cubicBezTo>
                    <a:pt x="19356" y="0"/>
                    <a:pt x="20886" y="1529"/>
                    <a:pt x="20886" y="3424"/>
                  </a:cubicBezTo>
                  <a:lnTo>
                    <a:pt x="20886" y="3492"/>
                  </a:lnTo>
                  <a:lnTo>
                    <a:pt x="0" y="3492"/>
                  </a:lnTo>
                  <a:lnTo>
                    <a:pt x="0" y="3424"/>
                  </a:lnTo>
                  <a:cubicBezTo>
                    <a:pt x="0" y="1529"/>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9264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69264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69264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16"/>
            <p:cNvGrpSpPr/>
            <p:nvPr/>
          </p:nvGrpSpPr>
          <p:grpSpPr>
            <a:xfrm>
              <a:off x="6796375" y="3659363"/>
              <a:ext cx="86750" cy="325875"/>
              <a:chOff x="5752400" y="3659363"/>
              <a:chExt cx="86750" cy="325875"/>
            </a:xfrm>
          </p:grpSpPr>
          <p:sp>
            <p:nvSpPr>
              <p:cNvPr id="2213" name="Google Shape;2213;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6"/>
            <p:cNvSpPr/>
            <p:nvPr/>
          </p:nvSpPr>
          <p:spPr>
            <a:xfrm>
              <a:off x="7981275" y="4268238"/>
              <a:ext cx="522150" cy="86750"/>
            </a:xfrm>
            <a:custGeom>
              <a:avLst/>
              <a:gdLst/>
              <a:ahLst/>
              <a:cxnLst/>
              <a:rect l="l" t="t" r="r" b="b"/>
              <a:pathLst>
                <a:path w="20886" h="3470" fill="none" extrusionOk="0">
                  <a:moveTo>
                    <a:pt x="17462" y="0"/>
                  </a:moveTo>
                  <a:cubicBezTo>
                    <a:pt x="19356" y="0"/>
                    <a:pt x="20886" y="1530"/>
                    <a:pt x="20886" y="3424"/>
                  </a:cubicBezTo>
                  <a:lnTo>
                    <a:pt x="20886" y="3470"/>
                  </a:lnTo>
                  <a:lnTo>
                    <a:pt x="0" y="3470"/>
                  </a:lnTo>
                  <a:lnTo>
                    <a:pt x="0" y="3424"/>
                  </a:lnTo>
                  <a:cubicBezTo>
                    <a:pt x="0" y="1530"/>
                    <a:pt x="1530" y="0"/>
                    <a:pt x="3424" y="0"/>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7981275" y="4377213"/>
              <a:ext cx="522150" cy="86775"/>
            </a:xfrm>
            <a:custGeom>
              <a:avLst/>
              <a:gdLst/>
              <a:ahLst/>
              <a:cxnLst/>
              <a:rect l="l" t="t" r="r" b="b"/>
              <a:pathLst>
                <a:path w="20886" h="3471" fill="none" extrusionOk="0">
                  <a:moveTo>
                    <a:pt x="17462" y="1"/>
                  </a:moveTo>
                  <a:cubicBezTo>
                    <a:pt x="19356" y="1"/>
                    <a:pt x="20886" y="1530"/>
                    <a:pt x="20886" y="3402"/>
                  </a:cubicBezTo>
                  <a:lnTo>
                    <a:pt x="20886" y="3470"/>
                  </a:lnTo>
                  <a:lnTo>
                    <a:pt x="0" y="3470"/>
                  </a:lnTo>
                  <a:lnTo>
                    <a:pt x="0" y="3402"/>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7981275" y="4485638"/>
              <a:ext cx="522150" cy="87350"/>
            </a:xfrm>
            <a:custGeom>
              <a:avLst/>
              <a:gdLst/>
              <a:ahLst/>
              <a:cxnLst/>
              <a:rect l="l" t="t" r="r" b="b"/>
              <a:pathLst>
                <a:path w="20886" h="3494" fill="none" extrusionOk="0">
                  <a:moveTo>
                    <a:pt x="17462" y="1"/>
                  </a:moveTo>
                  <a:cubicBezTo>
                    <a:pt x="19356" y="1"/>
                    <a:pt x="20886" y="1530"/>
                    <a:pt x="20886" y="3425"/>
                  </a:cubicBezTo>
                  <a:lnTo>
                    <a:pt x="20886" y="3493"/>
                  </a:lnTo>
                  <a:lnTo>
                    <a:pt x="0" y="3493"/>
                  </a:lnTo>
                  <a:lnTo>
                    <a:pt x="0" y="3425"/>
                  </a:lnTo>
                  <a:cubicBezTo>
                    <a:pt x="0" y="1530"/>
                    <a:pt x="1530" y="1"/>
                    <a:pt x="3424" y="1"/>
                  </a:cubicBezTo>
                </a:path>
              </a:pathLst>
            </a:custGeom>
            <a:noFill/>
            <a:ln w="11425" cap="rnd" cmpd="sng">
              <a:solidFill>
                <a:srgbClr val="BAC8C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6"/>
            <p:cNvGrpSpPr/>
            <p:nvPr/>
          </p:nvGrpSpPr>
          <p:grpSpPr>
            <a:xfrm>
              <a:off x="7851175" y="3659363"/>
              <a:ext cx="86750" cy="325875"/>
              <a:chOff x="5752400" y="3659363"/>
              <a:chExt cx="86750" cy="325875"/>
            </a:xfrm>
          </p:grpSpPr>
          <p:sp>
            <p:nvSpPr>
              <p:cNvPr id="2222" name="Google Shape;2222;p16"/>
              <p:cNvSpPr/>
              <p:nvPr/>
            </p:nvSpPr>
            <p:spPr>
              <a:xfrm>
                <a:off x="5752400" y="3659363"/>
                <a:ext cx="86750" cy="325875"/>
              </a:xfrm>
              <a:custGeom>
                <a:avLst/>
                <a:gdLst/>
                <a:ahLst/>
                <a:cxnLst/>
                <a:rect l="l" t="t" r="r" b="b"/>
                <a:pathLst>
                  <a:path w="3470" h="13035" extrusionOk="0">
                    <a:moveTo>
                      <a:pt x="320" y="1"/>
                    </a:moveTo>
                    <a:cubicBezTo>
                      <a:pt x="137" y="1"/>
                      <a:pt x="0" y="138"/>
                      <a:pt x="0" y="343"/>
                    </a:cubicBezTo>
                    <a:lnTo>
                      <a:pt x="183" y="12714"/>
                    </a:lnTo>
                    <a:cubicBezTo>
                      <a:pt x="183" y="12897"/>
                      <a:pt x="343" y="13034"/>
                      <a:pt x="525" y="13034"/>
                    </a:cubicBezTo>
                    <a:lnTo>
                      <a:pt x="2922" y="13034"/>
                    </a:lnTo>
                    <a:cubicBezTo>
                      <a:pt x="3104" y="13034"/>
                      <a:pt x="3264" y="12897"/>
                      <a:pt x="3264" y="12714"/>
                    </a:cubicBezTo>
                    <a:lnTo>
                      <a:pt x="3470" y="343"/>
                    </a:lnTo>
                    <a:cubicBezTo>
                      <a:pt x="3470" y="138"/>
                      <a:pt x="3310" y="1"/>
                      <a:pt x="3127" y="1"/>
                    </a:cubicBezTo>
                    <a:close/>
                  </a:path>
                </a:pathLst>
              </a:custGeom>
              <a:solidFill>
                <a:srgbClr val="A8B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5768375" y="3675338"/>
                <a:ext cx="54225" cy="54250"/>
              </a:xfrm>
              <a:custGeom>
                <a:avLst/>
                <a:gdLst/>
                <a:ahLst/>
                <a:cxnLst/>
                <a:rect l="l" t="t" r="r" b="b"/>
                <a:pathLst>
                  <a:path w="2169" h="2170" extrusionOk="0">
                    <a:moveTo>
                      <a:pt x="1096" y="1"/>
                    </a:moveTo>
                    <a:cubicBezTo>
                      <a:pt x="480" y="1"/>
                      <a:pt x="0" y="480"/>
                      <a:pt x="0" y="1097"/>
                    </a:cubicBezTo>
                    <a:cubicBezTo>
                      <a:pt x="0" y="1690"/>
                      <a:pt x="480" y="2169"/>
                      <a:pt x="1096" y="2169"/>
                    </a:cubicBezTo>
                    <a:cubicBezTo>
                      <a:pt x="1689" y="2169"/>
                      <a:pt x="2169" y="1690"/>
                      <a:pt x="2169" y="1097"/>
                    </a:cubicBezTo>
                    <a:cubicBezTo>
                      <a:pt x="2169" y="480"/>
                      <a:pt x="1689" y="1"/>
                      <a:pt x="1096" y="1"/>
                    </a:cubicBezTo>
                    <a:close/>
                  </a:path>
                </a:pathLst>
              </a:custGeom>
              <a:solidFill>
                <a:srgbClr val="868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91200" y="3682763"/>
                <a:ext cx="8575" cy="39400"/>
              </a:xfrm>
              <a:custGeom>
                <a:avLst/>
                <a:gdLst/>
                <a:ahLst/>
                <a:cxnLst/>
                <a:rect l="l" t="t" r="r" b="b"/>
                <a:pathLst>
                  <a:path w="343" h="1576" extrusionOk="0">
                    <a:moveTo>
                      <a:pt x="137" y="1"/>
                    </a:moveTo>
                    <a:cubicBezTo>
                      <a:pt x="69" y="1"/>
                      <a:pt x="0" y="69"/>
                      <a:pt x="0" y="160"/>
                    </a:cubicBezTo>
                    <a:lnTo>
                      <a:pt x="0" y="1439"/>
                    </a:lnTo>
                    <a:cubicBezTo>
                      <a:pt x="0" y="1507"/>
                      <a:pt x="69" y="1576"/>
                      <a:pt x="137" y="1576"/>
                    </a:cubicBezTo>
                    <a:lnTo>
                      <a:pt x="206" y="1576"/>
                    </a:lnTo>
                    <a:cubicBezTo>
                      <a:pt x="274" y="1576"/>
                      <a:pt x="343" y="1507"/>
                      <a:pt x="343" y="1439"/>
                    </a:cubicBezTo>
                    <a:lnTo>
                      <a:pt x="343" y="160"/>
                    </a:lnTo>
                    <a:cubicBezTo>
                      <a:pt x="343" y="69"/>
                      <a:pt x="274" y="1"/>
                      <a:pt x="206" y="1"/>
                    </a:cubicBez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5755825" y="3823713"/>
                <a:ext cx="80475" cy="161525"/>
              </a:xfrm>
              <a:custGeom>
                <a:avLst/>
                <a:gdLst/>
                <a:ahLst/>
                <a:cxnLst/>
                <a:rect l="l" t="t" r="r" b="b"/>
                <a:pathLst>
                  <a:path w="3219" h="6461" extrusionOk="0">
                    <a:moveTo>
                      <a:pt x="3219" y="0"/>
                    </a:moveTo>
                    <a:lnTo>
                      <a:pt x="3219" y="0"/>
                    </a:lnTo>
                    <a:cubicBezTo>
                      <a:pt x="2739" y="1073"/>
                      <a:pt x="2351" y="2260"/>
                      <a:pt x="1507" y="3105"/>
                    </a:cubicBezTo>
                    <a:cubicBezTo>
                      <a:pt x="1201" y="3426"/>
                      <a:pt x="834" y="3604"/>
                      <a:pt x="487" y="3604"/>
                    </a:cubicBezTo>
                    <a:cubicBezTo>
                      <a:pt x="316" y="3604"/>
                      <a:pt x="151" y="3560"/>
                      <a:pt x="0" y="3470"/>
                    </a:cubicBezTo>
                    <a:lnTo>
                      <a:pt x="0" y="3470"/>
                    </a:lnTo>
                    <a:lnTo>
                      <a:pt x="46" y="6140"/>
                    </a:lnTo>
                    <a:cubicBezTo>
                      <a:pt x="46" y="6323"/>
                      <a:pt x="206" y="6460"/>
                      <a:pt x="388" y="6460"/>
                    </a:cubicBezTo>
                    <a:lnTo>
                      <a:pt x="2785" y="6460"/>
                    </a:lnTo>
                    <a:cubicBezTo>
                      <a:pt x="2967" y="6460"/>
                      <a:pt x="3127" y="6323"/>
                      <a:pt x="3127" y="6140"/>
                    </a:cubicBezTo>
                    <a:lnTo>
                      <a:pt x="3219" y="0"/>
                    </a:lnTo>
                    <a:close/>
                  </a:path>
                </a:pathLst>
              </a:custGeom>
              <a:solidFill>
                <a:srgbClr val="748181">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5752975" y="3773313"/>
                <a:ext cx="59175" cy="106750"/>
              </a:xfrm>
              <a:custGeom>
                <a:avLst/>
                <a:gdLst/>
                <a:ahLst/>
                <a:cxnLst/>
                <a:rect l="l" t="t" r="r" b="b"/>
                <a:pathLst>
                  <a:path w="2367" h="4270" extrusionOk="0">
                    <a:moveTo>
                      <a:pt x="1164" y="1"/>
                    </a:moveTo>
                    <a:cubicBezTo>
                      <a:pt x="695" y="1"/>
                      <a:pt x="235" y="252"/>
                      <a:pt x="114" y="807"/>
                    </a:cubicBezTo>
                    <a:cubicBezTo>
                      <a:pt x="0" y="1446"/>
                      <a:pt x="114" y="2085"/>
                      <a:pt x="160" y="2724"/>
                    </a:cubicBezTo>
                    <a:cubicBezTo>
                      <a:pt x="228" y="3272"/>
                      <a:pt x="183" y="3774"/>
                      <a:pt x="616" y="4162"/>
                    </a:cubicBezTo>
                    <a:cubicBezTo>
                      <a:pt x="688" y="4233"/>
                      <a:pt x="777" y="4269"/>
                      <a:pt x="867" y="4269"/>
                    </a:cubicBezTo>
                    <a:cubicBezTo>
                      <a:pt x="921" y="4269"/>
                      <a:pt x="976" y="4256"/>
                      <a:pt x="1027" y="4231"/>
                    </a:cubicBezTo>
                    <a:cubicBezTo>
                      <a:pt x="1529" y="3934"/>
                      <a:pt x="1643" y="3477"/>
                      <a:pt x="1826" y="2952"/>
                    </a:cubicBezTo>
                    <a:cubicBezTo>
                      <a:pt x="2031" y="2336"/>
                      <a:pt x="2305" y="1743"/>
                      <a:pt x="2328" y="1103"/>
                    </a:cubicBezTo>
                    <a:cubicBezTo>
                      <a:pt x="2366" y="403"/>
                      <a:pt x="1757" y="1"/>
                      <a:pt x="1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16"/>
            <p:cNvSpPr/>
            <p:nvPr/>
          </p:nvSpPr>
          <p:spPr>
            <a:xfrm>
              <a:off x="76443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76454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76443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8689425" y="4354963"/>
              <a:ext cx="43400" cy="218025"/>
            </a:xfrm>
            <a:custGeom>
              <a:avLst/>
              <a:gdLst/>
              <a:ahLst/>
              <a:cxnLst/>
              <a:rect l="l" t="t" r="r" b="b"/>
              <a:pathLst>
                <a:path w="1736" h="8721" extrusionOk="0">
                  <a:moveTo>
                    <a:pt x="389" y="1"/>
                  </a:moveTo>
                  <a:cubicBezTo>
                    <a:pt x="183" y="1"/>
                    <a:pt x="1" y="183"/>
                    <a:pt x="1" y="412"/>
                  </a:cubicBezTo>
                  <a:lnTo>
                    <a:pt x="1" y="8309"/>
                  </a:lnTo>
                  <a:cubicBezTo>
                    <a:pt x="1" y="8537"/>
                    <a:pt x="183" y="8720"/>
                    <a:pt x="389" y="8720"/>
                  </a:cubicBezTo>
                  <a:lnTo>
                    <a:pt x="1347" y="8720"/>
                  </a:lnTo>
                  <a:cubicBezTo>
                    <a:pt x="1576" y="8720"/>
                    <a:pt x="1735" y="8537"/>
                    <a:pt x="1735" y="8309"/>
                  </a:cubicBezTo>
                  <a:lnTo>
                    <a:pt x="1735" y="412"/>
                  </a:lnTo>
                  <a:cubicBezTo>
                    <a:pt x="1735" y="183"/>
                    <a:pt x="1576" y="1"/>
                    <a:pt x="1347" y="1"/>
                  </a:cubicBezTo>
                  <a:close/>
                </a:path>
              </a:pathLst>
            </a:custGeom>
            <a:solidFill>
              <a:srgbClr val="7481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8690575" y="4376088"/>
              <a:ext cx="42825" cy="42250"/>
            </a:xfrm>
            <a:custGeom>
              <a:avLst/>
              <a:gdLst/>
              <a:ahLst/>
              <a:cxnLst/>
              <a:rect l="l" t="t" r="r" b="b"/>
              <a:pathLst>
                <a:path w="1713" h="1690" extrusionOk="0">
                  <a:moveTo>
                    <a:pt x="845" y="0"/>
                  </a:moveTo>
                  <a:cubicBezTo>
                    <a:pt x="411" y="0"/>
                    <a:pt x="0" y="388"/>
                    <a:pt x="0" y="845"/>
                  </a:cubicBezTo>
                  <a:cubicBezTo>
                    <a:pt x="23" y="1301"/>
                    <a:pt x="388" y="1689"/>
                    <a:pt x="845" y="1689"/>
                  </a:cubicBezTo>
                  <a:cubicBezTo>
                    <a:pt x="1278" y="1689"/>
                    <a:pt x="1712" y="1301"/>
                    <a:pt x="1689" y="845"/>
                  </a:cubicBezTo>
                  <a:cubicBezTo>
                    <a:pt x="1667" y="388"/>
                    <a:pt x="1324"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8689425" y="4407463"/>
              <a:ext cx="43400" cy="165525"/>
            </a:xfrm>
            <a:custGeom>
              <a:avLst/>
              <a:gdLst/>
              <a:ahLst/>
              <a:cxnLst/>
              <a:rect l="l" t="t" r="r" b="b"/>
              <a:pathLst>
                <a:path w="1736" h="6621" extrusionOk="0">
                  <a:moveTo>
                    <a:pt x="1735" y="1"/>
                  </a:moveTo>
                  <a:cubicBezTo>
                    <a:pt x="1210" y="731"/>
                    <a:pt x="640" y="1416"/>
                    <a:pt x="1" y="2078"/>
                  </a:cubicBezTo>
                  <a:lnTo>
                    <a:pt x="1" y="6209"/>
                  </a:lnTo>
                  <a:cubicBezTo>
                    <a:pt x="1" y="6437"/>
                    <a:pt x="183" y="6620"/>
                    <a:pt x="389" y="6620"/>
                  </a:cubicBezTo>
                  <a:lnTo>
                    <a:pt x="1347" y="6620"/>
                  </a:lnTo>
                  <a:cubicBezTo>
                    <a:pt x="1576" y="6620"/>
                    <a:pt x="1735" y="6437"/>
                    <a:pt x="1735" y="6209"/>
                  </a:cubicBezTo>
                  <a:lnTo>
                    <a:pt x="1735" y="1"/>
                  </a:lnTo>
                  <a:close/>
                </a:path>
              </a:pathLst>
            </a:custGeom>
            <a:solidFill>
              <a:srgbClr val="60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6"/>
          <p:cNvGrpSpPr/>
          <p:nvPr/>
        </p:nvGrpSpPr>
        <p:grpSpPr>
          <a:xfrm>
            <a:off x="5992450" y="411175"/>
            <a:ext cx="3225900" cy="4759850"/>
            <a:chOff x="5992450" y="411175"/>
            <a:chExt cx="3225900" cy="4759850"/>
          </a:xfrm>
        </p:grpSpPr>
        <p:sp>
          <p:nvSpPr>
            <p:cNvPr id="2234" name="Google Shape;2234;p16"/>
            <p:cNvSpPr/>
            <p:nvPr/>
          </p:nvSpPr>
          <p:spPr>
            <a:xfrm>
              <a:off x="8052550" y="411175"/>
              <a:ext cx="1165800" cy="43326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rot="-5400000" flipH="1">
              <a:off x="7365400" y="3370875"/>
              <a:ext cx="427200" cy="3173100"/>
            </a:xfrm>
            <a:prstGeom prst="rtTriangle">
              <a:avLst/>
            </a:pr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6"/>
          <p:cNvGrpSpPr/>
          <p:nvPr/>
        </p:nvGrpSpPr>
        <p:grpSpPr>
          <a:xfrm>
            <a:off x="174363" y="108400"/>
            <a:ext cx="8947962" cy="4926696"/>
            <a:chOff x="174363" y="108400"/>
            <a:chExt cx="8947962" cy="4926696"/>
          </a:xfrm>
        </p:grpSpPr>
        <p:grpSp>
          <p:nvGrpSpPr>
            <p:cNvPr id="2237" name="Google Shape;2237;p16"/>
            <p:cNvGrpSpPr/>
            <p:nvPr/>
          </p:nvGrpSpPr>
          <p:grpSpPr>
            <a:xfrm>
              <a:off x="174363" y="108400"/>
              <a:ext cx="8947962" cy="4926696"/>
              <a:chOff x="174363" y="108400"/>
              <a:chExt cx="8947962" cy="4926696"/>
            </a:xfrm>
          </p:grpSpPr>
          <p:sp>
            <p:nvSpPr>
              <p:cNvPr id="2238" name="Google Shape;2238;p16"/>
              <p:cNvSpPr/>
              <p:nvPr/>
            </p:nvSpPr>
            <p:spPr>
              <a:xfrm>
                <a:off x="4572359" y="108400"/>
                <a:ext cx="4397154" cy="4765493"/>
              </a:xfrm>
              <a:custGeom>
                <a:avLst/>
                <a:gdLst/>
                <a:ahLst/>
                <a:cxnLst/>
                <a:rect l="l" t="t" r="r" b="b"/>
                <a:pathLst>
                  <a:path w="94314" h="144628" extrusionOk="0">
                    <a:moveTo>
                      <a:pt x="1" y="1"/>
                    </a:moveTo>
                    <a:lnTo>
                      <a:pt x="1" y="144628"/>
                    </a:lnTo>
                    <a:lnTo>
                      <a:pt x="91695" y="144628"/>
                    </a:lnTo>
                    <a:cubicBezTo>
                      <a:pt x="93153" y="144628"/>
                      <a:pt x="94313" y="143452"/>
                      <a:pt x="94313" y="142010"/>
                    </a:cubicBezTo>
                    <a:lnTo>
                      <a:pt x="94313" y="2603"/>
                    </a:lnTo>
                    <a:cubicBezTo>
                      <a:pt x="94313" y="1161"/>
                      <a:pt x="93153" y="1"/>
                      <a:pt x="9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74363" y="108400"/>
                <a:ext cx="4397854" cy="4765493"/>
              </a:xfrm>
              <a:custGeom>
                <a:avLst/>
                <a:gdLst/>
                <a:ahLst/>
                <a:cxnLst/>
                <a:rect l="l" t="t" r="r" b="b"/>
                <a:pathLst>
                  <a:path w="94329" h="144628" extrusionOk="0">
                    <a:moveTo>
                      <a:pt x="2618" y="1"/>
                    </a:moveTo>
                    <a:cubicBezTo>
                      <a:pt x="1176" y="1"/>
                      <a:pt x="1" y="1161"/>
                      <a:pt x="1" y="2603"/>
                    </a:cubicBezTo>
                    <a:lnTo>
                      <a:pt x="1" y="142010"/>
                    </a:lnTo>
                    <a:cubicBezTo>
                      <a:pt x="1" y="143452"/>
                      <a:pt x="1176" y="144628"/>
                      <a:pt x="2618" y="144628"/>
                    </a:cubicBezTo>
                    <a:lnTo>
                      <a:pt x="94329" y="144628"/>
                    </a:lnTo>
                    <a:lnTo>
                      <a:pt x="94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06786" y="260748"/>
                <a:ext cx="8330135" cy="4492798"/>
              </a:xfrm>
              <a:custGeom>
                <a:avLst/>
                <a:gdLst/>
                <a:ahLst/>
                <a:cxnLst/>
                <a:rect l="l" t="t" r="r" b="b"/>
                <a:pathLst>
                  <a:path w="178672" h="136352" extrusionOk="0">
                    <a:moveTo>
                      <a:pt x="846" y="1"/>
                    </a:moveTo>
                    <a:cubicBezTo>
                      <a:pt x="376" y="1"/>
                      <a:pt x="0" y="377"/>
                      <a:pt x="0" y="832"/>
                    </a:cubicBezTo>
                    <a:lnTo>
                      <a:pt x="0" y="135521"/>
                    </a:lnTo>
                    <a:cubicBezTo>
                      <a:pt x="0" y="135991"/>
                      <a:pt x="376" y="136352"/>
                      <a:pt x="846" y="136352"/>
                    </a:cubicBezTo>
                    <a:lnTo>
                      <a:pt x="177841" y="136352"/>
                    </a:lnTo>
                    <a:cubicBezTo>
                      <a:pt x="178295" y="136352"/>
                      <a:pt x="178672" y="135991"/>
                      <a:pt x="178672" y="135521"/>
                    </a:cubicBezTo>
                    <a:lnTo>
                      <a:pt x="178672" y="832"/>
                    </a:lnTo>
                    <a:cubicBezTo>
                      <a:pt x="178672" y="377"/>
                      <a:pt x="178295" y="1"/>
                      <a:pt x="177841" y="1"/>
                    </a:cubicBezTo>
                    <a:close/>
                  </a:path>
                </a:pathLst>
              </a:custGeom>
              <a:solidFill>
                <a:srgbClr val="CE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293478" y="233896"/>
                <a:ext cx="4320006" cy="4492798"/>
              </a:xfrm>
              <a:custGeom>
                <a:avLst/>
                <a:gdLst/>
                <a:ahLst/>
                <a:cxnLst/>
                <a:rect l="l" t="t" r="r" b="b"/>
                <a:pathLst>
                  <a:path w="89344" h="136352" extrusionOk="0">
                    <a:moveTo>
                      <a:pt x="846" y="1"/>
                    </a:moveTo>
                    <a:cubicBezTo>
                      <a:pt x="376" y="1"/>
                      <a:pt x="0" y="377"/>
                      <a:pt x="0" y="831"/>
                    </a:cubicBezTo>
                    <a:lnTo>
                      <a:pt x="0" y="135521"/>
                    </a:lnTo>
                    <a:cubicBezTo>
                      <a:pt x="0" y="135975"/>
                      <a:pt x="376" y="136352"/>
                      <a:pt x="846" y="136352"/>
                    </a:cubicBezTo>
                    <a:lnTo>
                      <a:pt x="89344" y="136352"/>
                    </a:lnTo>
                    <a:lnTo>
                      <a:pt x="89344" y="1"/>
                    </a:ln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6"/>
              <p:cNvGrpSpPr/>
              <p:nvPr/>
            </p:nvGrpSpPr>
            <p:grpSpPr>
              <a:xfrm rot="6276288">
                <a:off x="5748994" y="720796"/>
                <a:ext cx="2760498" cy="2000508"/>
                <a:chOff x="2231400" y="884675"/>
                <a:chExt cx="3069050" cy="2279075"/>
              </a:xfrm>
            </p:grpSpPr>
            <p:sp>
              <p:nvSpPr>
                <p:cNvPr id="2243" name="Google Shape;2243;p16"/>
                <p:cNvSpPr/>
                <p:nvPr/>
              </p:nvSpPr>
              <p:spPr>
                <a:xfrm>
                  <a:off x="5177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50547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931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094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468677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563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441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4318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4195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4073125"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6"/>
                <p:cNvSpPr/>
                <p:nvPr/>
              </p:nvSpPr>
              <p:spPr>
                <a:xfrm>
                  <a:off x="3950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3827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6"/>
                <p:cNvSpPr/>
                <p:nvPr/>
              </p:nvSpPr>
              <p:spPr>
                <a:xfrm>
                  <a:off x="3704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5813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34586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33364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32133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090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29677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28450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72200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259972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2477075" y="884675"/>
                  <a:ext cx="25" cy="2279075"/>
                </a:xfrm>
                <a:custGeom>
                  <a:avLst/>
                  <a:gdLst/>
                  <a:ahLst/>
                  <a:cxnLst/>
                  <a:rect l="l" t="t" r="r" b="b"/>
                  <a:pathLst>
                    <a:path w="1" h="91163" fill="none" extrusionOk="0">
                      <a:moveTo>
                        <a:pt x="1" y="91162"/>
                      </a:moveTo>
                      <a:lnTo>
                        <a:pt x="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2354050" y="884675"/>
                  <a:ext cx="25" cy="2279075"/>
                </a:xfrm>
                <a:custGeom>
                  <a:avLst/>
                  <a:gdLst/>
                  <a:ahLst/>
                  <a:cxnLst/>
                  <a:rect l="l" t="t" r="r" b="b"/>
                  <a:pathLst>
                    <a:path w="1" h="91163" fill="none" extrusionOk="0">
                      <a:moveTo>
                        <a:pt x="0" y="91162"/>
                      </a:moveTo>
                      <a:lnTo>
                        <a:pt x="0"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2231400" y="10049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2231400" y="11245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2231400" y="12448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2231400" y="1364325"/>
                  <a:ext cx="3069050" cy="0"/>
                </a:xfrm>
                <a:custGeom>
                  <a:avLst/>
                  <a:gdLst/>
                  <a:ahLst/>
                  <a:cxnLst/>
                  <a:rect l="l" t="t" r="r" b="b"/>
                  <a:pathLst>
                    <a:path w="122762"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2231400" y="148462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2231400" y="16041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2231400" y="17244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2231400" y="184472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231400" y="19642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231400" y="208455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2231400" y="22040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2231400" y="23243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231400" y="2444275"/>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2231400" y="2564175"/>
                  <a:ext cx="3069050" cy="25"/>
                </a:xfrm>
                <a:custGeom>
                  <a:avLst/>
                  <a:gdLst/>
                  <a:ahLst/>
                  <a:cxnLst/>
                  <a:rect l="l" t="t" r="r" b="b"/>
                  <a:pathLst>
                    <a:path w="122762" h="1" fill="none" extrusionOk="0">
                      <a:moveTo>
                        <a:pt x="0" y="1"/>
                      </a:moveTo>
                      <a:lnTo>
                        <a:pt x="122761" y="1"/>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2231400" y="2684100"/>
                  <a:ext cx="3069050" cy="25"/>
                </a:xfrm>
                <a:custGeom>
                  <a:avLst/>
                  <a:gdLst/>
                  <a:ahLst/>
                  <a:cxnLst/>
                  <a:rect l="l" t="t" r="r" b="b"/>
                  <a:pathLst>
                    <a:path w="122762" h="1" fill="none" extrusionOk="0">
                      <a:moveTo>
                        <a:pt x="0" y="0"/>
                      </a:moveTo>
                      <a:lnTo>
                        <a:pt x="122761" y="0"/>
                      </a:lnTo>
                    </a:path>
                  </a:pathLst>
                </a:custGeom>
                <a:noFill/>
                <a:ln w="4700" cap="flat" cmpd="sng">
                  <a:solidFill>
                    <a:srgbClr val="6ABDCC"/>
                  </a:solidFill>
                  <a:prstDash val="solid"/>
                  <a:miter lim="156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6"/>
              <p:cNvSpPr/>
              <p:nvPr/>
            </p:nvSpPr>
            <p:spPr>
              <a:xfrm>
                <a:off x="4613294" y="233896"/>
                <a:ext cx="4237321" cy="4492798"/>
              </a:xfrm>
              <a:custGeom>
                <a:avLst/>
                <a:gdLst/>
                <a:ahLst/>
                <a:cxnLst/>
                <a:rect l="l" t="t" r="r" b="b"/>
                <a:pathLst>
                  <a:path w="89329" h="136352" extrusionOk="0">
                    <a:moveTo>
                      <a:pt x="1" y="1"/>
                    </a:moveTo>
                    <a:lnTo>
                      <a:pt x="1" y="136352"/>
                    </a:lnTo>
                    <a:lnTo>
                      <a:pt x="88498" y="136352"/>
                    </a:lnTo>
                    <a:cubicBezTo>
                      <a:pt x="88952" y="136352"/>
                      <a:pt x="89329" y="135975"/>
                      <a:pt x="89329" y="135521"/>
                    </a:cubicBezTo>
                    <a:lnTo>
                      <a:pt x="89329" y="831"/>
                    </a:lnTo>
                    <a:cubicBezTo>
                      <a:pt x="89329" y="377"/>
                      <a:pt x="88952" y="1"/>
                      <a:pt x="88498" y="1"/>
                    </a:cubicBezTo>
                    <a:close/>
                  </a:path>
                </a:pathLst>
              </a:custGeom>
              <a:solidFill>
                <a:srgbClr val="FFF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720000" y="4210391"/>
                <a:ext cx="297050" cy="824706"/>
              </a:xfrm>
              <a:custGeom>
                <a:avLst/>
                <a:gdLst/>
                <a:ahLst/>
                <a:cxnLst/>
                <a:rect l="l" t="t" r="r" b="b"/>
                <a:pathLst>
                  <a:path w="11882" h="32071" extrusionOk="0">
                    <a:moveTo>
                      <a:pt x="1" y="1"/>
                    </a:moveTo>
                    <a:lnTo>
                      <a:pt x="1" y="32070"/>
                    </a:lnTo>
                    <a:lnTo>
                      <a:pt x="5941" y="26240"/>
                    </a:lnTo>
                    <a:lnTo>
                      <a:pt x="11882" y="32070"/>
                    </a:lnTo>
                    <a:lnTo>
                      <a:pt x="11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8101285" y="2533900"/>
                <a:ext cx="1021040" cy="387342"/>
              </a:xfrm>
              <a:custGeom>
                <a:avLst/>
                <a:gdLst/>
                <a:ahLst/>
                <a:cxnLst/>
                <a:rect l="l" t="t" r="r" b="b"/>
                <a:pathLst>
                  <a:path w="25456" h="9657" extrusionOk="0">
                    <a:moveTo>
                      <a:pt x="24782" y="1"/>
                    </a:moveTo>
                    <a:lnTo>
                      <a:pt x="1" y="2227"/>
                    </a:lnTo>
                    <a:lnTo>
                      <a:pt x="675" y="9656"/>
                    </a:lnTo>
                    <a:lnTo>
                      <a:pt x="25456" y="7431"/>
                    </a:lnTo>
                    <a:lnTo>
                      <a:pt x="24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8001975" y="3060134"/>
                <a:ext cx="1037365" cy="490425"/>
              </a:xfrm>
              <a:custGeom>
                <a:avLst/>
                <a:gdLst/>
                <a:ahLst/>
                <a:cxnLst/>
                <a:rect l="l" t="t" r="r" b="b"/>
                <a:pathLst>
                  <a:path w="25863" h="12227" extrusionOk="0">
                    <a:moveTo>
                      <a:pt x="1489" y="0"/>
                    </a:moveTo>
                    <a:lnTo>
                      <a:pt x="0" y="7305"/>
                    </a:lnTo>
                    <a:lnTo>
                      <a:pt x="24389" y="12226"/>
                    </a:lnTo>
                    <a:lnTo>
                      <a:pt x="25863" y="4922"/>
                    </a:lnTo>
                    <a:lnTo>
                      <a:pt x="1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6"/>
              <p:cNvGrpSpPr/>
              <p:nvPr/>
            </p:nvGrpSpPr>
            <p:grpSpPr>
              <a:xfrm>
                <a:off x="389641" y="210298"/>
                <a:ext cx="8365548" cy="4599194"/>
                <a:chOff x="278825" y="1433275"/>
                <a:chExt cx="6996946" cy="3489525"/>
              </a:xfrm>
            </p:grpSpPr>
            <p:sp>
              <p:nvSpPr>
                <p:cNvPr id="2287" name="Google Shape;2287;p16"/>
                <p:cNvSpPr/>
                <p:nvPr/>
              </p:nvSpPr>
              <p:spPr>
                <a:xfrm>
                  <a:off x="278825" y="1459525"/>
                  <a:ext cx="3498746" cy="3463275"/>
                </a:xfrm>
                <a:custGeom>
                  <a:avLst/>
                  <a:gdLst/>
                  <a:ahLst/>
                  <a:cxnLst/>
                  <a:rect l="l" t="t" r="r" b="b"/>
                  <a:pathLst>
                    <a:path w="85959" h="138531" extrusionOk="0">
                      <a:moveTo>
                        <a:pt x="85959" y="1"/>
                      </a:moveTo>
                      <a:lnTo>
                        <a:pt x="816" y="95"/>
                      </a:lnTo>
                      <a:cubicBezTo>
                        <a:pt x="361" y="95"/>
                        <a:pt x="1" y="471"/>
                        <a:pt x="1" y="926"/>
                      </a:cubicBezTo>
                      <a:lnTo>
                        <a:pt x="1" y="137700"/>
                      </a:lnTo>
                      <a:cubicBezTo>
                        <a:pt x="1" y="138170"/>
                        <a:pt x="361" y="138531"/>
                        <a:pt x="816" y="138531"/>
                      </a:cubicBezTo>
                      <a:lnTo>
                        <a:pt x="85959" y="136352"/>
                      </a:lnTo>
                      <a:lnTo>
                        <a:pt x="85959"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299869" y="1433275"/>
                  <a:ext cx="3477703" cy="3460925"/>
                </a:xfrm>
                <a:custGeom>
                  <a:avLst/>
                  <a:gdLst/>
                  <a:ahLst/>
                  <a:cxnLst/>
                  <a:rect l="l" t="t" r="r" b="b"/>
                  <a:pathLst>
                    <a:path w="85442" h="138437" extrusionOk="0">
                      <a:moveTo>
                        <a:pt x="816" y="1"/>
                      </a:moveTo>
                      <a:cubicBezTo>
                        <a:pt x="361" y="1"/>
                        <a:pt x="1" y="377"/>
                        <a:pt x="1" y="831"/>
                      </a:cubicBezTo>
                      <a:lnTo>
                        <a:pt x="1" y="137606"/>
                      </a:lnTo>
                      <a:cubicBezTo>
                        <a:pt x="1" y="138076"/>
                        <a:pt x="361" y="138436"/>
                        <a:pt x="816" y="138436"/>
                      </a:cubicBezTo>
                      <a:lnTo>
                        <a:pt x="85442" y="137402"/>
                      </a:lnTo>
                      <a:lnTo>
                        <a:pt x="85442" y="1051"/>
                      </a:lnTo>
                      <a:lnTo>
                        <a:pt x="8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3777676" y="1459525"/>
                  <a:ext cx="3498095" cy="3463275"/>
                </a:xfrm>
                <a:custGeom>
                  <a:avLst/>
                  <a:gdLst/>
                  <a:ahLst/>
                  <a:cxnLst/>
                  <a:rect l="l" t="t" r="r" b="b"/>
                  <a:pathLst>
                    <a:path w="85943" h="138531" extrusionOk="0">
                      <a:moveTo>
                        <a:pt x="1" y="1"/>
                      </a:moveTo>
                      <a:lnTo>
                        <a:pt x="1" y="136352"/>
                      </a:lnTo>
                      <a:lnTo>
                        <a:pt x="85128" y="138531"/>
                      </a:lnTo>
                      <a:cubicBezTo>
                        <a:pt x="85583" y="138531"/>
                        <a:pt x="85943" y="138170"/>
                        <a:pt x="85943" y="137700"/>
                      </a:cubicBezTo>
                      <a:lnTo>
                        <a:pt x="85943" y="926"/>
                      </a:lnTo>
                      <a:cubicBezTo>
                        <a:pt x="85943" y="471"/>
                        <a:pt x="85583" y="95"/>
                        <a:pt x="85128" y="95"/>
                      </a:cubicBezTo>
                      <a:lnTo>
                        <a:pt x="1"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3777676" y="1433275"/>
                  <a:ext cx="3477052" cy="3460925"/>
                </a:xfrm>
                <a:custGeom>
                  <a:avLst/>
                  <a:gdLst/>
                  <a:ahLst/>
                  <a:cxnLst/>
                  <a:rect l="l" t="t" r="r" b="b"/>
                  <a:pathLst>
                    <a:path w="85426" h="138437" extrusionOk="0">
                      <a:moveTo>
                        <a:pt x="84611" y="1"/>
                      </a:moveTo>
                      <a:lnTo>
                        <a:pt x="1" y="1051"/>
                      </a:lnTo>
                      <a:lnTo>
                        <a:pt x="1" y="137402"/>
                      </a:lnTo>
                      <a:lnTo>
                        <a:pt x="84611" y="138436"/>
                      </a:lnTo>
                      <a:cubicBezTo>
                        <a:pt x="85065" y="138436"/>
                        <a:pt x="85426" y="138076"/>
                        <a:pt x="85426" y="137606"/>
                      </a:cubicBezTo>
                      <a:lnTo>
                        <a:pt x="85426" y="831"/>
                      </a:lnTo>
                      <a:cubicBezTo>
                        <a:pt x="85426" y="377"/>
                        <a:pt x="85065" y="1"/>
                        <a:pt x="84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1" name="Google Shape;2291;p16"/>
            <p:cNvSpPr/>
            <p:nvPr/>
          </p:nvSpPr>
          <p:spPr>
            <a:xfrm>
              <a:off x="8135373" y="4771130"/>
              <a:ext cx="281638" cy="141847"/>
            </a:xfrm>
            <a:custGeom>
              <a:avLst/>
              <a:gdLst/>
              <a:ahLst/>
              <a:cxnLst/>
              <a:rect l="l" t="t" r="r" b="b"/>
              <a:pathLst>
                <a:path w="2055" h="1035" extrusionOk="0">
                  <a:moveTo>
                    <a:pt x="1" y="0"/>
                  </a:moveTo>
                  <a:cubicBezTo>
                    <a:pt x="1" y="564"/>
                    <a:pt x="455" y="1035"/>
                    <a:pt x="1020" y="1035"/>
                  </a:cubicBezTo>
                  <a:cubicBezTo>
                    <a:pt x="1599" y="1035"/>
                    <a:pt x="2054" y="564"/>
                    <a:pt x="2054" y="0"/>
                  </a:cubicBezTo>
                  <a:lnTo>
                    <a:pt x="1819" y="0"/>
                  </a:lnTo>
                  <a:cubicBezTo>
                    <a:pt x="1819" y="439"/>
                    <a:pt x="1458" y="784"/>
                    <a:pt x="1020" y="784"/>
                  </a:cubicBezTo>
                  <a:cubicBezTo>
                    <a:pt x="596" y="784"/>
                    <a:pt x="236" y="439"/>
                    <a:pt x="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 name="Google Shape;2292;p16"/>
          <p:cNvSpPr txBox="1">
            <a:spLocks noGrp="1"/>
          </p:cNvSpPr>
          <p:nvPr>
            <p:ph type="title"/>
          </p:nvPr>
        </p:nvSpPr>
        <p:spPr>
          <a:xfrm>
            <a:off x="1775650" y="445025"/>
            <a:ext cx="55926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b="1">
                <a:latin typeface="Secular One"/>
                <a:ea typeface="Secular One"/>
                <a:cs typeface="Secular One"/>
                <a:sym typeface="Secular 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3" name="Google Shape;2293;p16"/>
          <p:cNvSpPr txBox="1">
            <a:spLocks noGrp="1"/>
          </p:cNvSpPr>
          <p:nvPr>
            <p:ph type="subTitle" idx="1"/>
          </p:nvPr>
        </p:nvSpPr>
        <p:spPr>
          <a:xfrm>
            <a:off x="843825"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4" name="Google Shape;2294;p16"/>
          <p:cNvSpPr txBox="1">
            <a:spLocks noGrp="1"/>
          </p:cNvSpPr>
          <p:nvPr>
            <p:ph type="title" idx="2"/>
          </p:nvPr>
        </p:nvSpPr>
        <p:spPr>
          <a:xfrm>
            <a:off x="84392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5" name="Google Shape;2295;p16"/>
          <p:cNvSpPr txBox="1">
            <a:spLocks noGrp="1"/>
          </p:cNvSpPr>
          <p:nvPr>
            <p:ph type="subTitle" idx="3"/>
          </p:nvPr>
        </p:nvSpPr>
        <p:spPr>
          <a:xfrm>
            <a:off x="3602650"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6" name="Google Shape;2296;p16"/>
          <p:cNvSpPr txBox="1">
            <a:spLocks noGrp="1"/>
          </p:cNvSpPr>
          <p:nvPr>
            <p:ph type="title" idx="4"/>
          </p:nvPr>
        </p:nvSpPr>
        <p:spPr>
          <a:xfrm>
            <a:off x="3602752"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297" name="Google Shape;2297;p16"/>
          <p:cNvSpPr txBox="1">
            <a:spLocks noGrp="1"/>
          </p:cNvSpPr>
          <p:nvPr>
            <p:ph type="subTitle" idx="5"/>
          </p:nvPr>
        </p:nvSpPr>
        <p:spPr>
          <a:xfrm>
            <a:off x="6361576" y="3187580"/>
            <a:ext cx="1938600" cy="80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98" name="Google Shape;2298;p16"/>
          <p:cNvSpPr/>
          <p:nvPr/>
        </p:nvSpPr>
        <p:spPr>
          <a:xfrm>
            <a:off x="8045975" y="1930375"/>
            <a:ext cx="1040534" cy="540081"/>
          </a:xfrm>
          <a:custGeom>
            <a:avLst/>
            <a:gdLst/>
            <a:ahLst/>
            <a:cxnLst/>
            <a:rect l="l" t="t" r="r" b="b"/>
            <a:pathLst>
              <a:path w="25942" h="13465" extrusionOk="0">
                <a:moveTo>
                  <a:pt x="1866" y="1"/>
                </a:moveTo>
                <a:lnTo>
                  <a:pt x="0" y="7211"/>
                </a:lnTo>
                <a:lnTo>
                  <a:pt x="24076" y="13465"/>
                </a:lnTo>
                <a:lnTo>
                  <a:pt x="25941" y="6255"/>
                </a:lnTo>
                <a:lnTo>
                  <a:pt x="1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txBox="1">
            <a:spLocks noGrp="1"/>
          </p:cNvSpPr>
          <p:nvPr>
            <p:ph type="title" idx="6"/>
          </p:nvPr>
        </p:nvSpPr>
        <p:spPr>
          <a:xfrm>
            <a:off x="6361677" y="2386650"/>
            <a:ext cx="1938600" cy="3849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b="0">
                <a:solidFill>
                  <a:schemeClr val="dk2"/>
                </a:solidFill>
                <a:latin typeface="Secular One"/>
                <a:ea typeface="Secular One"/>
                <a:cs typeface="Secular One"/>
                <a:sym typeface="Secular One"/>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grpSp>
        <p:nvGrpSpPr>
          <p:cNvPr id="2300" name="Google Shape;2300;p16"/>
          <p:cNvGrpSpPr/>
          <p:nvPr/>
        </p:nvGrpSpPr>
        <p:grpSpPr>
          <a:xfrm>
            <a:off x="498381" y="269049"/>
            <a:ext cx="826017" cy="800226"/>
            <a:chOff x="2196125" y="2117850"/>
            <a:chExt cx="569000" cy="541975"/>
          </a:xfrm>
        </p:grpSpPr>
        <p:sp>
          <p:nvSpPr>
            <p:cNvPr id="2301" name="Google Shape;2301;p16"/>
            <p:cNvSpPr/>
            <p:nvPr/>
          </p:nvSpPr>
          <p:spPr>
            <a:xfrm>
              <a:off x="2196125" y="2117850"/>
              <a:ext cx="569000" cy="541975"/>
            </a:xfrm>
            <a:custGeom>
              <a:avLst/>
              <a:gdLst/>
              <a:ahLst/>
              <a:cxnLst/>
              <a:rect l="l" t="t" r="r" b="b"/>
              <a:pathLst>
                <a:path w="22760" h="21679" extrusionOk="0">
                  <a:moveTo>
                    <a:pt x="4906" y="1"/>
                  </a:moveTo>
                  <a:lnTo>
                    <a:pt x="0" y="17854"/>
                  </a:lnTo>
                  <a:lnTo>
                    <a:pt x="13903" y="21678"/>
                  </a:lnTo>
                  <a:lnTo>
                    <a:pt x="18825" y="19249"/>
                  </a:lnTo>
                  <a:lnTo>
                    <a:pt x="22759" y="4907"/>
                  </a:lnTo>
                  <a:lnTo>
                    <a:pt x="49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2543700" y="2571625"/>
              <a:ext cx="123075" cy="88200"/>
            </a:xfrm>
            <a:custGeom>
              <a:avLst/>
              <a:gdLst/>
              <a:ahLst/>
              <a:cxnLst/>
              <a:rect l="l" t="t" r="r" b="b"/>
              <a:pathLst>
                <a:path w="4923" h="3528" extrusionOk="0">
                  <a:moveTo>
                    <a:pt x="972" y="1"/>
                  </a:moveTo>
                  <a:lnTo>
                    <a:pt x="0" y="3527"/>
                  </a:lnTo>
                  <a:lnTo>
                    <a:pt x="4922" y="1098"/>
                  </a:lnTo>
                  <a:lnTo>
                    <a:pt x="972"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2298775" y="2117850"/>
              <a:ext cx="466350" cy="195950"/>
            </a:xfrm>
            <a:custGeom>
              <a:avLst/>
              <a:gdLst/>
              <a:ahLst/>
              <a:cxnLst/>
              <a:rect l="l" t="t" r="r" b="b"/>
              <a:pathLst>
                <a:path w="18654" h="7838" extrusionOk="0">
                  <a:moveTo>
                    <a:pt x="800" y="1"/>
                  </a:moveTo>
                  <a:lnTo>
                    <a:pt x="1" y="2932"/>
                  </a:lnTo>
                  <a:lnTo>
                    <a:pt x="17854" y="7838"/>
                  </a:lnTo>
                  <a:lnTo>
                    <a:pt x="18653" y="4907"/>
                  </a:lnTo>
                  <a:lnTo>
                    <a:pt x="800" y="1"/>
                  </a:lnTo>
                  <a:close/>
                </a:path>
              </a:pathLst>
            </a:custGeom>
            <a:solidFill>
              <a:srgbClr val="000000">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16"/>
          <p:cNvGrpSpPr/>
          <p:nvPr/>
        </p:nvGrpSpPr>
        <p:grpSpPr>
          <a:xfrm>
            <a:off x="60852" y="4228002"/>
            <a:ext cx="1165923" cy="406711"/>
            <a:chOff x="137052" y="4228002"/>
            <a:chExt cx="1165923" cy="406711"/>
          </a:xfrm>
        </p:grpSpPr>
        <p:sp>
          <p:nvSpPr>
            <p:cNvPr id="2305" name="Google Shape;2305;p16"/>
            <p:cNvSpPr/>
            <p:nvPr/>
          </p:nvSpPr>
          <p:spPr>
            <a:xfrm rot="5400000" flipH="1">
              <a:off x="516658" y="3848396"/>
              <a:ext cx="406711" cy="1165923"/>
            </a:xfrm>
            <a:custGeom>
              <a:avLst/>
              <a:gdLst/>
              <a:ahLst/>
              <a:cxnLst/>
              <a:rect l="l" t="t" r="r" b="b"/>
              <a:pathLst>
                <a:path w="19296" h="50088" extrusionOk="0">
                  <a:moveTo>
                    <a:pt x="815" y="1"/>
                  </a:moveTo>
                  <a:cubicBezTo>
                    <a:pt x="392" y="1"/>
                    <a:pt x="0" y="361"/>
                    <a:pt x="0" y="784"/>
                  </a:cubicBezTo>
                  <a:lnTo>
                    <a:pt x="0" y="43983"/>
                  </a:lnTo>
                  <a:cubicBezTo>
                    <a:pt x="0" y="44406"/>
                    <a:pt x="314" y="44923"/>
                    <a:pt x="690" y="45143"/>
                  </a:cubicBezTo>
                  <a:lnTo>
                    <a:pt x="9013" y="49923"/>
                  </a:lnTo>
                  <a:cubicBezTo>
                    <a:pt x="9201" y="50033"/>
                    <a:pt x="9440" y="50088"/>
                    <a:pt x="9679" y="50088"/>
                  </a:cubicBezTo>
                  <a:cubicBezTo>
                    <a:pt x="9918" y="50088"/>
                    <a:pt x="10157" y="50033"/>
                    <a:pt x="10345" y="49923"/>
                  </a:cubicBezTo>
                  <a:lnTo>
                    <a:pt x="18653" y="45143"/>
                  </a:lnTo>
                  <a:cubicBezTo>
                    <a:pt x="19013" y="44923"/>
                    <a:pt x="19295" y="44406"/>
                    <a:pt x="19295" y="43983"/>
                  </a:cubicBezTo>
                  <a:lnTo>
                    <a:pt x="19295" y="784"/>
                  </a:lnTo>
                  <a:cubicBezTo>
                    <a:pt x="19295" y="361"/>
                    <a:pt x="18982" y="1"/>
                    <a:pt x="18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276375" y="4267400"/>
              <a:ext cx="977400" cy="46200"/>
            </a:xfrm>
            <a:prstGeom prst="roundRect">
              <a:avLst>
                <a:gd name="adj" fmla="val 18019"/>
              </a:avLst>
            </a:prstGeom>
            <a:solidFill>
              <a:srgbClr val="FFFFFF">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989873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slideLayout" Target="../slideLayouts/slideLayout52.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32"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slideLayout" Target="../slideLayouts/slideLayout51.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31" Type="http://schemas.openxmlformats.org/officeDocument/2006/relationships/slideLayout" Target="../slideLayouts/slideLayout54.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 Id="rId30" Type="http://schemas.openxmlformats.org/officeDocument/2006/relationships/slideLayout" Target="../slideLayouts/slideLayout5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26" Type="http://schemas.openxmlformats.org/officeDocument/2006/relationships/slideLayout" Target="../slideLayouts/slideLayout80.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slideLayout" Target="../slideLayouts/slideLayout79.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 Id="rId27"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Secular One"/>
              <a:buNone/>
              <a:defRPr sz="3000" b="1">
                <a:solidFill>
                  <a:schemeClr val="dk1"/>
                </a:solidFill>
                <a:latin typeface="Secular One"/>
                <a:ea typeface="Secular One"/>
                <a:cs typeface="Secular One"/>
                <a:sym typeface="Secular One"/>
              </a:defRPr>
            </a:lvl1pPr>
            <a:lvl2pPr lvl="1">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2pPr>
            <a:lvl3pPr lvl="2">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3pPr>
            <a:lvl4pPr lvl="3">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4pPr>
            <a:lvl5pPr lvl="4">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5pPr>
            <a:lvl6pPr lvl="5">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6pPr>
            <a:lvl7pPr lvl="6">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7pPr>
            <a:lvl8pPr lvl="7">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8pPr>
            <a:lvl9pPr lvl="8">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lt2"/>
              </a:buClr>
              <a:buSzPts val="1600"/>
              <a:buFont typeface="Actor"/>
              <a:buChar char="●"/>
              <a:defRPr sz="1600">
                <a:solidFill>
                  <a:schemeClr val="lt2"/>
                </a:solidFill>
                <a:latin typeface="Actor"/>
                <a:ea typeface="Actor"/>
                <a:cs typeface="Actor"/>
                <a:sym typeface="Actor"/>
              </a:defRPr>
            </a:lvl1pPr>
            <a:lvl2pPr marL="914400" lvl="1"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2pPr>
            <a:lvl3pPr marL="1371600" lvl="2"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3pPr>
            <a:lvl4pPr marL="1828800" lvl="3"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4pPr>
            <a:lvl5pPr marL="2286000" lvl="4"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5pPr>
            <a:lvl6pPr marL="2743200" lvl="5"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6pPr>
            <a:lvl7pPr marL="3200400" lvl="6"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7pPr>
            <a:lvl8pPr marL="3657600" lvl="7"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8pPr>
            <a:lvl9pPr marL="4114800" lvl="8" indent="-330200">
              <a:lnSpc>
                <a:spcPct val="115000"/>
              </a:lnSpc>
              <a:spcBef>
                <a:spcPts val="1600"/>
              </a:spcBef>
              <a:spcAft>
                <a:spcPts val="1600"/>
              </a:spcAft>
              <a:buClr>
                <a:schemeClr val="lt2"/>
              </a:buClr>
              <a:buSzPts val="1600"/>
              <a:buFont typeface="Actor"/>
              <a:buChar char="■"/>
              <a:defRPr sz="1600">
                <a:solidFill>
                  <a:schemeClr val="lt2"/>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728" r:id="rId2"/>
    <p:sldLayoutId id="2147483658" r:id="rId3"/>
    <p:sldLayoutId id="2147483659" r:id="rId4"/>
    <p:sldLayoutId id="2147483662" r:id="rId5"/>
    <p:sldLayoutId id="2147483736" r:id="rId6"/>
    <p:sldLayoutId id="2147483735" r:id="rId7"/>
    <p:sldLayoutId id="2147483734" r:id="rId8"/>
    <p:sldLayoutId id="2147483716" r:id="rId9"/>
    <p:sldLayoutId id="2147483677" r:id="rId10"/>
    <p:sldLayoutId id="2147483678" r:id="rId11"/>
    <p:sldLayoutId id="2147483719" r:id="rId12"/>
    <p:sldLayoutId id="2147483733" r:id="rId13"/>
    <p:sldLayoutId id="2147483732" r:id="rId14"/>
    <p:sldLayoutId id="2147483731" r:id="rId15"/>
    <p:sldLayoutId id="2147483730" r:id="rId16"/>
    <p:sldLayoutId id="2147483729" r:id="rId17"/>
    <p:sldLayoutId id="2147483727" r:id="rId18"/>
    <p:sldLayoutId id="2147483726" r:id="rId19"/>
    <p:sldLayoutId id="2147483725" r:id="rId20"/>
    <p:sldLayoutId id="2147483724" r:id="rId21"/>
    <p:sldLayoutId id="2147483722" r:id="rId22"/>
    <p:sldLayoutId id="214748372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878">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Secular One"/>
              <a:buNone/>
              <a:defRPr sz="3000" b="1">
                <a:solidFill>
                  <a:schemeClr val="dk1"/>
                </a:solidFill>
                <a:latin typeface="Secular One"/>
                <a:ea typeface="Secular One"/>
                <a:cs typeface="Secular One"/>
                <a:sym typeface="Secular One"/>
              </a:defRPr>
            </a:lvl1pPr>
            <a:lvl2pPr lvl="1">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2pPr>
            <a:lvl3pPr lvl="2">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3pPr>
            <a:lvl4pPr lvl="3">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4pPr>
            <a:lvl5pPr lvl="4">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5pPr>
            <a:lvl6pPr lvl="5">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6pPr>
            <a:lvl7pPr lvl="6">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7pPr>
            <a:lvl8pPr lvl="7">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8pPr>
            <a:lvl9pPr lvl="8">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lt2"/>
              </a:buClr>
              <a:buSzPts val="1600"/>
              <a:buFont typeface="Actor"/>
              <a:buChar char="●"/>
              <a:defRPr sz="1600">
                <a:solidFill>
                  <a:schemeClr val="lt2"/>
                </a:solidFill>
                <a:latin typeface="Actor"/>
                <a:ea typeface="Actor"/>
                <a:cs typeface="Actor"/>
                <a:sym typeface="Actor"/>
              </a:defRPr>
            </a:lvl1pPr>
            <a:lvl2pPr marL="914400" lvl="1"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2pPr>
            <a:lvl3pPr marL="1371600" lvl="2"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3pPr>
            <a:lvl4pPr marL="1828800" lvl="3"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4pPr>
            <a:lvl5pPr marL="2286000" lvl="4"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5pPr>
            <a:lvl6pPr marL="2743200" lvl="5"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6pPr>
            <a:lvl7pPr marL="3200400" lvl="6"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7pPr>
            <a:lvl8pPr marL="3657600" lvl="7"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8pPr>
            <a:lvl9pPr marL="4114800" lvl="8" indent="-330200">
              <a:lnSpc>
                <a:spcPct val="115000"/>
              </a:lnSpc>
              <a:spcBef>
                <a:spcPts val="1600"/>
              </a:spcBef>
              <a:spcAft>
                <a:spcPts val="1600"/>
              </a:spcAft>
              <a:buClr>
                <a:schemeClr val="lt2"/>
              </a:buClr>
              <a:buSzPts val="1600"/>
              <a:buFont typeface="Actor"/>
              <a:buChar char="■"/>
              <a:defRPr sz="1600">
                <a:solidFill>
                  <a:schemeClr val="lt2"/>
                </a:solidFill>
                <a:latin typeface="Actor"/>
                <a:ea typeface="Actor"/>
                <a:cs typeface="Actor"/>
                <a:sym typeface="Actor"/>
              </a:defRPr>
            </a:lvl9pPr>
          </a:lstStyle>
          <a:p>
            <a:endParaRPr/>
          </a:p>
        </p:txBody>
      </p:sp>
    </p:spTree>
    <p:extLst>
      <p:ext uri="{BB962C8B-B14F-4D97-AF65-F5344CB8AC3E}">
        <p14:creationId xmlns:p14="http://schemas.microsoft.com/office/powerpoint/2010/main" val="1486980351"/>
      </p:ext>
    </p:extLst>
  </p:cSld>
  <p:clrMap bg1="lt1" tx1="dk1" bg2="dk2" tx2="lt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718" r:id="rId7"/>
    <p:sldLayoutId id="2147483717" r:id="rId8"/>
    <p:sldLayoutId id="2147483715" r:id="rId9"/>
    <p:sldLayoutId id="2147483714" r:id="rId10"/>
    <p:sldLayoutId id="2147483691" r:id="rId11"/>
    <p:sldLayoutId id="2147483692" r:id="rId12"/>
    <p:sldLayoutId id="2147483693" r:id="rId13"/>
    <p:sldLayoutId id="2147483694" r:id="rId14"/>
    <p:sldLayoutId id="2147483695" r:id="rId15"/>
    <p:sldLayoutId id="2147483696" r:id="rId16"/>
    <p:sldLayoutId id="2147483698" r:id="rId17"/>
    <p:sldLayoutId id="2147483700" r:id="rId18"/>
    <p:sldLayoutId id="2147483701" r:id="rId19"/>
    <p:sldLayoutId id="2147483702" r:id="rId20"/>
    <p:sldLayoutId id="2147483703" r:id="rId21"/>
    <p:sldLayoutId id="2147483704" r:id="rId22"/>
    <p:sldLayoutId id="2147483705" r:id="rId23"/>
    <p:sldLayoutId id="2147483706" r:id="rId24"/>
    <p:sldLayoutId id="2147483707" r:id="rId25"/>
    <p:sldLayoutId id="2147483709" r:id="rId26"/>
    <p:sldLayoutId id="2147483710" r:id="rId27"/>
    <p:sldLayoutId id="2147483711" r:id="rId28"/>
    <p:sldLayoutId id="2147483712" r:id="rId29"/>
    <p:sldLayoutId id="2147483713" r:id="rId30"/>
    <p:sldLayoutId id="214748377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878">
          <p15:clr>
            <a:srgbClr val="EA4335"/>
          </p15:clr>
        </p15:guide>
        <p15:guide id="5" pos="2880">
          <p15:clr>
            <a:srgbClr val="EA4335"/>
          </p15:clr>
        </p15:guide>
        <p15:guide id="6" orient="horz" pos="162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Secular One"/>
              <a:buNone/>
              <a:defRPr sz="3000" b="1">
                <a:solidFill>
                  <a:schemeClr val="dk1"/>
                </a:solidFill>
                <a:latin typeface="Secular One"/>
                <a:ea typeface="Secular One"/>
                <a:cs typeface="Secular One"/>
                <a:sym typeface="Secular One"/>
              </a:defRPr>
            </a:lvl1pPr>
            <a:lvl2pPr lvl="1">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2pPr>
            <a:lvl3pPr lvl="2">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3pPr>
            <a:lvl4pPr lvl="3">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4pPr>
            <a:lvl5pPr lvl="4">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5pPr>
            <a:lvl6pPr lvl="5">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6pPr>
            <a:lvl7pPr lvl="6">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7pPr>
            <a:lvl8pPr lvl="7">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8pPr>
            <a:lvl9pPr lvl="8">
              <a:spcBef>
                <a:spcPts val="0"/>
              </a:spcBef>
              <a:spcAft>
                <a:spcPts val="0"/>
              </a:spcAft>
              <a:buClr>
                <a:schemeClr val="dk1"/>
              </a:buClr>
              <a:buSzPts val="2800"/>
              <a:buFont typeface="Secular One"/>
              <a:buNone/>
              <a:defRPr sz="2800">
                <a:solidFill>
                  <a:schemeClr val="dk1"/>
                </a:solidFill>
                <a:latin typeface="Secular One"/>
                <a:ea typeface="Secular One"/>
                <a:cs typeface="Secular One"/>
                <a:sym typeface="Secular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lt2"/>
              </a:buClr>
              <a:buSzPts val="1600"/>
              <a:buFont typeface="Actor"/>
              <a:buChar char="●"/>
              <a:defRPr sz="1600">
                <a:solidFill>
                  <a:schemeClr val="lt2"/>
                </a:solidFill>
                <a:latin typeface="Actor"/>
                <a:ea typeface="Actor"/>
                <a:cs typeface="Actor"/>
                <a:sym typeface="Actor"/>
              </a:defRPr>
            </a:lvl1pPr>
            <a:lvl2pPr marL="914400" lvl="1"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2pPr>
            <a:lvl3pPr marL="1371600" lvl="2"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3pPr>
            <a:lvl4pPr marL="1828800" lvl="3"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4pPr>
            <a:lvl5pPr marL="2286000" lvl="4"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5pPr>
            <a:lvl6pPr marL="2743200" lvl="5"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6pPr>
            <a:lvl7pPr marL="3200400" lvl="6"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7pPr>
            <a:lvl8pPr marL="3657600" lvl="7" indent="-330200">
              <a:lnSpc>
                <a:spcPct val="115000"/>
              </a:lnSpc>
              <a:spcBef>
                <a:spcPts val="1600"/>
              </a:spcBef>
              <a:spcAft>
                <a:spcPts val="0"/>
              </a:spcAft>
              <a:buClr>
                <a:schemeClr val="lt2"/>
              </a:buClr>
              <a:buSzPts val="1600"/>
              <a:buFont typeface="Actor"/>
              <a:buChar char="○"/>
              <a:defRPr sz="1600">
                <a:solidFill>
                  <a:schemeClr val="lt2"/>
                </a:solidFill>
                <a:latin typeface="Actor"/>
                <a:ea typeface="Actor"/>
                <a:cs typeface="Actor"/>
                <a:sym typeface="Actor"/>
              </a:defRPr>
            </a:lvl8pPr>
            <a:lvl9pPr marL="4114800" lvl="8" indent="-330200">
              <a:lnSpc>
                <a:spcPct val="115000"/>
              </a:lnSpc>
              <a:spcBef>
                <a:spcPts val="1600"/>
              </a:spcBef>
              <a:spcAft>
                <a:spcPts val="1600"/>
              </a:spcAft>
              <a:buClr>
                <a:schemeClr val="lt2"/>
              </a:buClr>
              <a:buSzPts val="1600"/>
              <a:buFont typeface="Actor"/>
              <a:buChar char="■"/>
              <a:defRPr sz="1600">
                <a:solidFill>
                  <a:schemeClr val="lt2"/>
                </a:solidFill>
                <a:latin typeface="Actor"/>
                <a:ea typeface="Actor"/>
                <a:cs typeface="Actor"/>
                <a:sym typeface="Actor"/>
              </a:defRPr>
            </a:lvl9pPr>
          </a:lstStyle>
          <a:p>
            <a:endParaRPr/>
          </a:p>
        </p:txBody>
      </p:sp>
    </p:spTree>
    <p:extLst>
      <p:ext uri="{BB962C8B-B14F-4D97-AF65-F5344CB8AC3E}">
        <p14:creationId xmlns:p14="http://schemas.microsoft.com/office/powerpoint/2010/main" val="280057122"/>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 id="2147483773" r:id="rId23"/>
    <p:sldLayoutId id="2147483774" r:id="rId24"/>
    <p:sldLayoutId id="2147483775" r:id="rId25"/>
    <p:sldLayoutId id="2147483776"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878">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audio" Target="../media/audio1.wav"/><Relationship Id="rId1" Type="http://schemas.openxmlformats.org/officeDocument/2006/relationships/slideLayout" Target="../slideLayouts/slideLayout26.xml"/><Relationship Id="rId4" Type="http://schemas.openxmlformats.org/officeDocument/2006/relationships/image" Target="../media/image16.jpeg"/></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1.xml"/></Relationships>
</file>

<file path=ppt/slides/_rels/slide12.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19.jpg"/><Relationship Id="rId2" Type="http://schemas.openxmlformats.org/officeDocument/2006/relationships/notesSlide" Target="../notesSlides/notesSlide8.xml"/><Relationship Id="rId1" Type="http://schemas.openxmlformats.org/officeDocument/2006/relationships/slideLayout" Target="../slideLayouts/slideLayout54.xml"/><Relationship Id="rId6" Type="http://schemas.openxmlformats.org/officeDocument/2006/relationships/image" Target="../media/image18.png"/><Relationship Id="rId5" Type="http://schemas.openxmlformats.org/officeDocument/2006/relationships/image" Target="../media/image2.png"/><Relationship Id="rId4" Type="http://schemas.openxmlformats.org/officeDocument/2006/relationships/image" Target="../media/image1.png"/></Relationships>
</file>

<file path=ppt/slides/_rels/slide1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xml"/><Relationship Id="rId1" Type="http://schemas.openxmlformats.org/officeDocument/2006/relationships/slideLayout" Target="../slideLayouts/slideLayout12.xml"/><Relationship Id="rId5" Type="http://schemas.openxmlformats.org/officeDocument/2006/relationships/image" Target="../media/image2.png"/><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0.xml"/><Relationship Id="rId1" Type="http://schemas.openxmlformats.org/officeDocument/2006/relationships/slideLayout" Target="../slideLayouts/slideLayout12.xml"/><Relationship Id="rId5" Type="http://schemas.openxmlformats.org/officeDocument/2006/relationships/image" Target="../media/image2.png"/><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24.jpg"/><Relationship Id="rId2" Type="http://schemas.openxmlformats.org/officeDocument/2006/relationships/notesSlide" Target="../notesSlides/notesSlide11.xml"/><Relationship Id="rId1" Type="http://schemas.openxmlformats.org/officeDocument/2006/relationships/slideLayout" Target="../slideLayouts/slideLayout54.xml"/><Relationship Id="rId6" Type="http://schemas.openxmlformats.org/officeDocument/2006/relationships/image" Target="../media/image18.png"/><Relationship Id="rId5" Type="http://schemas.openxmlformats.org/officeDocument/2006/relationships/image" Target="../media/image2.png"/><Relationship Id="rId4" Type="http://schemas.openxmlformats.org/officeDocument/2006/relationships/image" Target="../media/image1.png"/></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xml"/><Relationship Id="rId1" Type="http://schemas.openxmlformats.org/officeDocument/2006/relationships/slideLayout" Target="../slideLayouts/slideLayout54.xml"/><Relationship Id="rId6" Type="http://schemas.openxmlformats.org/officeDocument/2006/relationships/image" Target="../media/image18.png"/><Relationship Id="rId5" Type="http://schemas.openxmlformats.org/officeDocument/2006/relationships/image" Target="../media/image2.png"/><Relationship Id="rId4" Type="http://schemas.openxmlformats.org/officeDocument/2006/relationships/image" Target="../media/image1.png"/></Relationships>
</file>

<file path=ppt/slides/_rels/slide2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3.xml"/><Relationship Id="rId1" Type="http://schemas.openxmlformats.org/officeDocument/2006/relationships/slideLayout" Target="../slideLayouts/slideLayout54.xml"/><Relationship Id="rId6" Type="http://schemas.openxmlformats.org/officeDocument/2006/relationships/image" Target="../media/image18.png"/><Relationship Id="rId5" Type="http://schemas.openxmlformats.org/officeDocument/2006/relationships/image" Target="../media/image2.png"/><Relationship Id="rId4" Type="http://schemas.openxmlformats.org/officeDocument/2006/relationships/image" Target="../media/image1.png"/></Relationships>
</file>

<file path=ppt/slides/_rels/slide22.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png"/><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2.wav"/><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30.png"/><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image" Target="../media/image31.jpg"/><Relationship Id="rId1" Type="http://schemas.openxmlformats.org/officeDocument/2006/relationships/slideLayout" Target="../slideLayouts/slideLayout5.xml"/><Relationship Id="rId5" Type="http://schemas.openxmlformats.org/officeDocument/2006/relationships/image" Target="../media/image32.png"/><Relationship Id="rId4" Type="http://schemas.openxmlformats.org/officeDocument/2006/relationships/image" Target="../media/image30.png"/></Relationships>
</file>

<file path=ppt/slides/_rels/slide2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g"/><Relationship Id="rId1" Type="http://schemas.openxmlformats.org/officeDocument/2006/relationships/slideLayout" Target="../slideLayouts/slideLayout5.xml"/><Relationship Id="rId5" Type="http://schemas.openxmlformats.org/officeDocument/2006/relationships/image" Target="../media/image30.png"/><Relationship Id="rId4" Type="http://schemas.openxmlformats.org/officeDocument/2006/relationships/slide" Target="slide15.xml"/></Relationships>
</file>

<file path=ppt/slides/_rels/slide2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1.xml"/></Relationships>
</file>

<file path=ppt/slides/_rels/slide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5.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g"/><Relationship Id="rId1" Type="http://schemas.openxmlformats.org/officeDocument/2006/relationships/slideLayout" Target="../slideLayouts/slideLayout26.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26.jpg"/></Relationships>
</file>

<file path=ppt/slides/_rels/slide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jpe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2.png"/><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26.xml"/><Relationship Id="rId5" Type="http://schemas.openxmlformats.org/officeDocument/2006/relationships/image" Target="../media/image45.png"/><Relationship Id="rId4" Type="http://schemas.openxmlformats.org/officeDocument/2006/relationships/image" Target="../media/image35.jpg"/></Relationships>
</file>

<file path=ppt/slides/_rels/slide3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4.xml"/><Relationship Id="rId1" Type="http://schemas.openxmlformats.org/officeDocument/2006/relationships/slideLayout" Target="../slideLayouts/slideLayout5.xml"/><Relationship Id="rId5" Type="http://schemas.openxmlformats.org/officeDocument/2006/relationships/image" Target="../media/image2.png"/><Relationship Id="rId4" Type="http://schemas.openxmlformats.org/officeDocument/2006/relationships/image" Target="../media/image1.png"/></Relationships>
</file>

<file path=ppt/slides/_rels/slide4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image" Target="../media/image44.png"/><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6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4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jpg"/><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26.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 Target="slide3.xml"/><Relationship Id="rId7"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4.jpeg"/><Relationship Id="rId5" Type="http://schemas.openxmlformats.org/officeDocument/2006/relationships/image" Target="../media/image2.png"/><Relationship Id="rId4" Type="http://schemas.openxmlformats.org/officeDocument/2006/relationships/image" Target="../media/image1.png"/></Relationships>
</file>

<file path=ppt/slides/_rels/slide5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6.xml"/><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openxmlformats.org/officeDocument/2006/relationships/image" Target="../media/image2.png"/><Relationship Id="rId4" Type="http://schemas.openxmlformats.org/officeDocument/2006/relationships/image" Target="../media/image1.png"/></Relationships>
</file>

<file path=ppt/slides/_rels/slide54.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slide" Target="slide35.xml"/><Relationship Id="rId2" Type="http://schemas.openxmlformats.org/officeDocument/2006/relationships/slide" Target="slide54.xml"/><Relationship Id="rId1" Type="http://schemas.openxmlformats.org/officeDocument/2006/relationships/slideLayout" Target="../slideLayouts/slideLayout13.xml"/><Relationship Id="rId6" Type="http://schemas.openxmlformats.org/officeDocument/2006/relationships/slide" Target="slide57.xml"/><Relationship Id="rId5" Type="http://schemas.openxmlformats.org/officeDocument/2006/relationships/slide" Target="slide55.xml"/><Relationship Id="rId4" Type="http://schemas.openxmlformats.org/officeDocument/2006/relationships/slide" Target="slide30.xml"/></Relationships>
</file>

<file path=ppt/slides/_rels/slide5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slide" Target="slide55.xml"/><Relationship Id="rId1" Type="http://schemas.openxmlformats.org/officeDocument/2006/relationships/slideLayout" Target="../slideLayouts/slideLayout61.xml"/></Relationships>
</file>

<file path=ppt/slides/_rels/slide56.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notesSlide" Target="../notesSlides/notesSlide18.xml"/><Relationship Id="rId1" Type="http://schemas.openxmlformats.org/officeDocument/2006/relationships/slideLayout" Target="../slideLayouts/slideLayout61.xml"/><Relationship Id="rId4" Type="http://schemas.openxmlformats.org/officeDocument/2006/relationships/image" Target="../media/image65.png"/></Relationships>
</file>

<file path=ppt/slides/_rels/slide5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slide" Target="slide57.xml"/><Relationship Id="rId1" Type="http://schemas.openxmlformats.org/officeDocument/2006/relationships/slideLayout" Target="../slideLayouts/slideLayout61.xml"/></Relationships>
</file>

<file path=ppt/slides/_rels/slide5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61.xml"/></Relationships>
</file>

<file path=ppt/slides/_rels/slide5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36.jpeg"/><Relationship Id="rId1" Type="http://schemas.openxmlformats.org/officeDocument/2006/relationships/slideLayout" Target="../slideLayouts/slideLayout26.xml"/><Relationship Id="rId5" Type="http://schemas.openxmlformats.org/officeDocument/2006/relationships/image" Target="../media/image68.png"/><Relationship Id="rId4" Type="http://schemas.openxmlformats.org/officeDocument/2006/relationships/image" Target="../media/image38.png"/></Relationships>
</file>

<file path=ppt/slides/_rels/slide6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 Target="slide3.xml"/><Relationship Id="rId7"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4.jpeg"/><Relationship Id="rId5" Type="http://schemas.openxmlformats.org/officeDocument/2006/relationships/image" Target="../media/image2.png"/><Relationship Id="rId4" Type="http://schemas.openxmlformats.org/officeDocument/2006/relationships/image" Target="../media/image1.png"/></Relationships>
</file>

<file path=ppt/slides/_rels/slide6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8" Type="http://schemas.openxmlformats.org/officeDocument/2006/relationships/image" Target="../media/image71.jpg"/><Relationship Id="rId3" Type="http://schemas.openxmlformats.org/officeDocument/2006/relationships/slide" Target="slide3.xml"/><Relationship Id="rId7"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2.png"/><Relationship Id="rId10" Type="http://schemas.openxmlformats.org/officeDocument/2006/relationships/image" Target="../media/image73.jpg"/><Relationship Id="rId4" Type="http://schemas.openxmlformats.org/officeDocument/2006/relationships/image" Target="../media/image1.png"/><Relationship Id="rId9" Type="http://schemas.openxmlformats.org/officeDocument/2006/relationships/image" Target="../media/image72.jp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5" Type="http://schemas.openxmlformats.org/officeDocument/2006/relationships/image" Target="../media/image75.jpeg"/><Relationship Id="rId4" Type="http://schemas.openxmlformats.org/officeDocument/2006/relationships/image" Target="../media/image74.jp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76.png"/></Relationships>
</file>

<file path=ppt/slides/_rels/slide6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png"/><Relationship Id="rId1" Type="http://schemas.openxmlformats.org/officeDocument/2006/relationships/slideLayout" Target="../slideLayouts/slideLayout5.xml"/><Relationship Id="rId4" Type="http://schemas.openxmlformats.org/officeDocument/2006/relationships/image" Target="../media/image81.png"/></Relationships>
</file>

<file path=ppt/slides/_rels/slide71.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6.xml"/></Relationships>
</file>

<file path=ppt/slides/_rels/slide7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2" Type="http://schemas.openxmlformats.org/officeDocument/2006/relationships/image" Target="../media/image86.jpg"/><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1.png"/></Relationships>
</file>

<file path=ppt/slides/_rels/slide7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slide" Target="slide3.xml"/><Relationship Id="rId7"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26.xml"/><Relationship Id="rId6" Type="http://schemas.openxmlformats.org/officeDocument/2006/relationships/image" Target="../media/image8.jpeg"/><Relationship Id="rId5" Type="http://schemas.openxmlformats.org/officeDocument/2006/relationships/image" Target="../media/image2.png"/><Relationship Id="rId10" Type="http://schemas.openxmlformats.org/officeDocument/2006/relationships/image" Target="../media/image12.svg"/><Relationship Id="rId4" Type="http://schemas.openxmlformats.org/officeDocument/2006/relationships/image" Target="../media/image1.png"/><Relationship Id="rId9"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5.xml"/><Relationship Id="rId4" Type="http://schemas.openxmlformats.org/officeDocument/2006/relationships/image" Target="../media/image91.png"/></Relationships>
</file>

<file path=ppt/slides/_rels/slide84.xml.rels><?xml version="1.0" encoding="UTF-8" standalone="yes"?>
<Relationships xmlns="http://schemas.openxmlformats.org/package/2006/relationships"><Relationship Id="rId3" Type="http://schemas.openxmlformats.org/officeDocument/2006/relationships/image" Target="../media/image92.gif"/><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slide" Target="slide3.xml"/><Relationship Id="rId7"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26.xml"/><Relationship Id="rId6" Type="http://schemas.openxmlformats.org/officeDocument/2006/relationships/image" Target="../media/image8.jpeg"/><Relationship Id="rId5" Type="http://schemas.openxmlformats.org/officeDocument/2006/relationships/image" Target="../media/image2.png"/><Relationship Id="rId4"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829"/>
        <p:cNvGrpSpPr/>
        <p:nvPr/>
      </p:nvGrpSpPr>
      <p:grpSpPr>
        <a:xfrm>
          <a:off x="0" y="0"/>
          <a:ext cx="0" cy="0"/>
          <a:chOff x="0" y="0"/>
          <a:chExt cx="0" cy="0"/>
        </a:xfrm>
      </p:grpSpPr>
      <p:sp>
        <p:nvSpPr>
          <p:cNvPr id="4831" name="Google Shape;4831;p35"/>
          <p:cNvSpPr txBox="1">
            <a:spLocks noGrp="1"/>
          </p:cNvSpPr>
          <p:nvPr>
            <p:ph type="ctrTitle"/>
          </p:nvPr>
        </p:nvSpPr>
        <p:spPr>
          <a:xfrm>
            <a:off x="681120" y="806250"/>
            <a:ext cx="5139600" cy="1765500"/>
          </a:xfrm>
          <a:prstGeom prst="rect">
            <a:avLst/>
          </a:prstGeom>
        </p:spPr>
        <p:txBody>
          <a:bodyPr spcFirstLastPara="1" wrap="square" lIns="0" tIns="0" rIns="0" bIns="0" anchor="ctr" anchorCtr="0">
            <a:noAutofit/>
          </a:bodyPr>
          <a:lstStyle/>
          <a:p>
            <a:pPr lvl="0"/>
            <a:r>
              <a:rPr lang="ar-OM" sz="5400" dirty="0">
                <a:solidFill>
                  <a:schemeClr val="accent5">
                    <a:lumMod val="50000"/>
                  </a:schemeClr>
                </a:solidFill>
                <a:latin typeface="Calibri" panose="020F0502020204030204" pitchFamily="34" charset="0"/>
                <a:ea typeface="Calibri" panose="020F0502020204030204" pitchFamily="34" charset="0"/>
                <a:cs typeface="Calibri" panose="020F0502020204030204" pitchFamily="34" charset="0"/>
              </a:rPr>
              <a:t>(9-1) </a:t>
            </a:r>
            <a:br>
              <a:rPr lang="ar-OM" sz="5400" dirty="0">
                <a:solidFill>
                  <a:schemeClr val="accent5">
                    <a:lumMod val="50000"/>
                  </a:schemeClr>
                </a:solidFill>
                <a:latin typeface="Calibri" panose="020F0502020204030204" pitchFamily="34" charset="0"/>
                <a:ea typeface="Calibri" panose="020F0502020204030204" pitchFamily="34" charset="0"/>
                <a:cs typeface="Calibri" panose="020F0502020204030204" pitchFamily="34" charset="0"/>
              </a:rPr>
            </a:br>
            <a:r>
              <a:rPr lang="ar-OM" sz="5400" dirty="0">
                <a:solidFill>
                  <a:schemeClr val="accent5">
                    <a:lumMod val="50000"/>
                  </a:schemeClr>
                </a:solidFill>
                <a:latin typeface="Calibri" panose="020F0502020204030204" pitchFamily="34" charset="0"/>
                <a:ea typeface="Calibri" panose="020F0502020204030204" pitchFamily="34" charset="0"/>
                <a:cs typeface="Calibri" panose="020F0502020204030204" pitchFamily="34" charset="0"/>
              </a:rPr>
              <a:t>التصنيف</a:t>
            </a:r>
          </a:p>
        </p:txBody>
      </p:sp>
      <p:grpSp>
        <p:nvGrpSpPr>
          <p:cNvPr id="4836" name="Google Shape;4836;p35"/>
          <p:cNvGrpSpPr/>
          <p:nvPr/>
        </p:nvGrpSpPr>
        <p:grpSpPr>
          <a:xfrm>
            <a:off x="1647878" y="2728674"/>
            <a:ext cx="3206084" cy="105744"/>
            <a:chOff x="5119825" y="1558875"/>
            <a:chExt cx="703675" cy="116075"/>
          </a:xfrm>
        </p:grpSpPr>
        <p:sp>
          <p:nvSpPr>
            <p:cNvPr id="4837" name="Google Shape;4837;p35"/>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8" name="Google Shape;4838;p35"/>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9" name="Google Shape;4839;p35"/>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840" name="Google Shape;4840;p35">
            <a:hlinkClick r:id="rId3" action="ppaction://hlinksldjump"/>
          </p:cNvPr>
          <p:cNvSpPr/>
          <p:nvPr/>
        </p:nvSpPr>
        <p:spPr>
          <a:xfrm>
            <a:off x="2201194" y="3963323"/>
            <a:ext cx="1935900" cy="434700"/>
          </a:xfrm>
          <a:prstGeom prst="roundRect">
            <a:avLst>
              <a:gd name="adj" fmla="val 16667"/>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accent2"/>
                </a:solidFill>
                <a:latin typeface="Secular One"/>
                <a:ea typeface="Secular One"/>
                <a:cs typeface="Secular One"/>
                <a:sym typeface="Secular One"/>
              </a:rPr>
              <a:t>GO!</a:t>
            </a:r>
            <a:endParaRPr sz="2000" b="1" dirty="0">
              <a:solidFill>
                <a:schemeClr val="accent2"/>
              </a:solidFill>
              <a:latin typeface="Secular One"/>
              <a:ea typeface="Secular One"/>
              <a:cs typeface="Secular One"/>
              <a:sym typeface="Secular One"/>
            </a:endParaRPr>
          </a:p>
        </p:txBody>
      </p:sp>
      <p:sp>
        <p:nvSpPr>
          <p:cNvPr id="4841" name="Google Shape;4841;p35">
            <a:hlinkClick r:id="rId3" action="ppaction://hlinksldjump"/>
          </p:cNvPr>
          <p:cNvSpPr/>
          <p:nvPr/>
        </p:nvSpPr>
        <p:spPr>
          <a:xfrm>
            <a:off x="2423732" y="3863125"/>
            <a:ext cx="1490824" cy="635097"/>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ربع نص 9">
            <a:extLst>
              <a:ext uri="{FF2B5EF4-FFF2-40B4-BE49-F238E27FC236}">
                <a16:creationId xmlns:a16="http://schemas.microsoft.com/office/drawing/2014/main" id="{37F1B0B1-7204-C75A-B374-7C5B57399596}"/>
              </a:ext>
            </a:extLst>
          </p:cNvPr>
          <p:cNvSpPr txBox="1"/>
          <p:nvPr/>
        </p:nvSpPr>
        <p:spPr>
          <a:xfrm>
            <a:off x="3918559" y="1624548"/>
            <a:ext cx="1520445" cy="415498"/>
          </a:xfrm>
          <a:prstGeom prst="rect">
            <a:avLst/>
          </a:prstGeom>
          <a:noFill/>
        </p:spPr>
        <p:txBody>
          <a:bodyPr wrap="square" rtlCol="1">
            <a:spAutoFit/>
          </a:bodyPr>
          <a:lstStyle/>
          <a:p>
            <a:pPr marL="0" marR="0" lvl="0" indent="0" algn="ctr" defTabSz="685800" rtl="1" eaLnBrk="1" fontAlgn="auto" latinLnBrk="0" hangingPunct="1">
              <a:lnSpc>
                <a:spcPct val="100000"/>
              </a:lnSpc>
              <a:spcBef>
                <a:spcPts val="0"/>
              </a:spcBef>
              <a:spcAft>
                <a:spcPts val="0"/>
              </a:spcAft>
              <a:buClrTx/>
              <a:buSzTx/>
              <a:buFontTx/>
              <a:buNone/>
              <a:tabLst/>
              <a:defRPr/>
            </a:pPr>
            <a:r>
              <a:rPr kumimoji="0" lang="ar-SA" sz="2100" b="1" i="0" u="none" strike="noStrike" kern="1200" cap="none" spc="0" normalizeH="0" baseline="0" noProof="0" dirty="0">
                <a:ln>
                  <a:noFill/>
                </a:ln>
                <a:solidFill>
                  <a:prstClr val="black"/>
                </a:solidFill>
                <a:effectLst/>
                <a:uLnTx/>
                <a:uFillTx/>
                <a:latin typeface="(A) Arslan Wessam B" panose="03020402040406030203" pitchFamily="66" charset="-78"/>
                <a:ea typeface="+mn-ea"/>
                <a:cs typeface="(A) Arslan Wessam B" panose="03020402040406030203" pitchFamily="66" charset="-78"/>
                <a:sym typeface="Arial"/>
              </a:rPr>
              <a:t>السؤال يكتب هنا</a:t>
            </a:r>
          </a:p>
        </p:txBody>
      </p:sp>
      <p:pic>
        <p:nvPicPr>
          <p:cNvPr id="5" name="Picture 15">
            <a:extLst>
              <a:ext uri="{FF2B5EF4-FFF2-40B4-BE49-F238E27FC236}">
                <a16:creationId xmlns:a16="http://schemas.microsoft.com/office/drawing/2014/main" id="{8867D9A0-388D-7D49-EB47-F6B13DA479EB}"/>
              </a:ext>
            </a:extLst>
          </p:cNvPr>
          <p:cNvPicPr>
            <a:picLocks noChangeAspect="1"/>
          </p:cNvPicPr>
          <p:nvPr/>
        </p:nvPicPr>
        <p:blipFill>
          <a:blip r:embed="rId3"/>
          <a:stretch>
            <a:fillRect/>
          </a:stretch>
        </p:blipFill>
        <p:spPr>
          <a:xfrm>
            <a:off x="283350" y="375555"/>
            <a:ext cx="5266387" cy="3983307"/>
          </a:xfrm>
          <a:prstGeom prst="rect">
            <a:avLst/>
          </a:prstGeom>
        </p:spPr>
      </p:pic>
      <p:sp>
        <p:nvSpPr>
          <p:cNvPr id="11" name="Rectangle 18">
            <a:extLst>
              <a:ext uri="{FF2B5EF4-FFF2-40B4-BE49-F238E27FC236}">
                <a16:creationId xmlns:a16="http://schemas.microsoft.com/office/drawing/2014/main" id="{E31EB741-EA61-70A3-9262-D0B1CB60261B}"/>
              </a:ext>
            </a:extLst>
          </p:cNvPr>
          <p:cNvSpPr/>
          <p:nvPr/>
        </p:nvSpPr>
        <p:spPr>
          <a:xfrm>
            <a:off x="6482452" y="313620"/>
            <a:ext cx="2244576" cy="769441"/>
          </a:xfrm>
          <a:prstGeom prst="rect">
            <a:avLst/>
          </a:prstGeom>
          <a:solidFill>
            <a:schemeClr val="bg2">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SA" sz="22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استراتيجية السؤال يتصل</a:t>
            </a:r>
          </a:p>
        </p:txBody>
      </p:sp>
      <p:pic>
        <p:nvPicPr>
          <p:cNvPr id="12" name="Picture 2" descr="https://i.pinimg.com/564x/ff/04/28/ff0428f28d314c1aab327500252e3b62.jpg">
            <a:extLst>
              <a:ext uri="{FF2B5EF4-FFF2-40B4-BE49-F238E27FC236}">
                <a16:creationId xmlns:a16="http://schemas.microsoft.com/office/drawing/2014/main" id="{5F159844-126F-52D7-C6A5-81B3BAA2952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83375" y="298249"/>
            <a:ext cx="974501" cy="855962"/>
          </a:xfrm>
          <a:prstGeom prst="rect">
            <a:avLst/>
          </a:prstGeom>
          <a:noFill/>
          <a:extLst>
            <a:ext uri="{909E8E84-426E-40DD-AFC4-6F175D3DCCD1}">
              <a14:hiddenFill xmlns:a14="http://schemas.microsoft.com/office/drawing/2010/main">
                <a:solidFill>
                  <a:srgbClr val="FFFFFF"/>
                </a:solidFill>
              </a14:hiddenFill>
            </a:ext>
          </a:extLst>
        </p:spPr>
      </p:pic>
      <p:sp>
        <p:nvSpPr>
          <p:cNvPr id="13" name="مستطيل 12">
            <a:extLst>
              <a:ext uri="{FF2B5EF4-FFF2-40B4-BE49-F238E27FC236}">
                <a16:creationId xmlns:a16="http://schemas.microsoft.com/office/drawing/2014/main" id="{97DF720B-1C5A-6CC8-65C9-C1A28C042749}"/>
              </a:ext>
            </a:extLst>
          </p:cNvPr>
          <p:cNvSpPr/>
          <p:nvPr/>
        </p:nvSpPr>
        <p:spPr>
          <a:xfrm>
            <a:off x="1717288" y="868149"/>
            <a:ext cx="1925444" cy="2123658"/>
          </a:xfrm>
          <a:prstGeom prst="rect">
            <a:avLst/>
          </a:prstGeom>
        </p:spPr>
        <p:txBody>
          <a:bodyPr wrap="square">
            <a:spAutoFit/>
          </a:bodyPr>
          <a:lstStyle/>
          <a:p>
            <a:pPr lvl="0" algn="r">
              <a:buClrTx/>
              <a:defRPr/>
            </a:pPr>
            <a:r>
              <a:rPr lang="ar-OM" sz="2200" b="1" kern="1200" dirty="0">
                <a:solidFill>
                  <a:srgbClr val="0070C0"/>
                </a:solidFill>
                <a:latin typeface="Calibri" panose="020F0502020204030204" pitchFamily="34" charset="0"/>
                <a:ea typeface="+mn-ea"/>
                <a:cs typeface="Calibri" panose="020F0502020204030204" pitchFamily="34" charset="0"/>
              </a:rPr>
              <a:t>عرف المصطلحات:</a:t>
            </a:r>
          </a:p>
          <a:p>
            <a:pPr lvl="0" algn="r">
              <a:buClrTx/>
              <a:defRPr/>
            </a:pPr>
            <a:r>
              <a:rPr lang="ar-OM" sz="2200" b="1" kern="1200" dirty="0">
                <a:solidFill>
                  <a:srgbClr val="0070C0"/>
                </a:solidFill>
                <a:latin typeface="Calibri" panose="020F0502020204030204" pitchFamily="34" charset="0"/>
                <a:ea typeface="+mn-ea"/>
                <a:cs typeface="Calibri" panose="020F0502020204030204" pitchFamily="34" charset="0"/>
              </a:rPr>
              <a:t>• النوع البيولوجي</a:t>
            </a:r>
          </a:p>
          <a:p>
            <a:pPr lvl="0" algn="r">
              <a:buClrTx/>
              <a:defRPr/>
            </a:pPr>
            <a:r>
              <a:rPr lang="ar-OM" sz="2200" b="1" kern="1200" dirty="0">
                <a:solidFill>
                  <a:srgbClr val="0070C0"/>
                </a:solidFill>
                <a:latin typeface="Calibri" panose="020F0502020204030204" pitchFamily="34" charset="0"/>
                <a:ea typeface="+mn-ea"/>
                <a:cs typeface="Calibri" panose="020F0502020204030204" pitchFamily="34" charset="0"/>
              </a:rPr>
              <a:t>• النوع </a:t>
            </a:r>
            <a:r>
              <a:rPr lang="ar-OM" sz="2200" b="1" kern="1200" dirty="0" err="1">
                <a:solidFill>
                  <a:srgbClr val="0070C0"/>
                </a:solidFill>
                <a:latin typeface="Calibri" panose="020F0502020204030204" pitchFamily="34" charset="0"/>
                <a:ea typeface="+mn-ea"/>
                <a:cs typeface="Calibri" panose="020F0502020204030204" pitchFamily="34" charset="0"/>
              </a:rPr>
              <a:t>المورفولوجي</a:t>
            </a:r>
            <a:endParaRPr lang="ar-OM" sz="2200" b="1" kern="1200" dirty="0">
              <a:solidFill>
                <a:srgbClr val="0070C0"/>
              </a:solidFill>
              <a:latin typeface="Calibri" panose="020F0502020204030204" pitchFamily="34" charset="0"/>
              <a:ea typeface="+mn-ea"/>
              <a:cs typeface="Calibri" panose="020F0502020204030204" pitchFamily="34" charset="0"/>
            </a:endParaRPr>
          </a:p>
          <a:p>
            <a:pPr lvl="0" algn="r">
              <a:buClrTx/>
              <a:defRPr/>
            </a:pPr>
            <a:r>
              <a:rPr lang="ar-OM" sz="2200" b="1" kern="1200" dirty="0">
                <a:solidFill>
                  <a:srgbClr val="0070C0"/>
                </a:solidFill>
                <a:latin typeface="Calibri" panose="020F0502020204030204" pitchFamily="34" charset="0"/>
                <a:ea typeface="+mn-ea"/>
                <a:cs typeface="Calibri" panose="020F0502020204030204" pitchFamily="34" charset="0"/>
              </a:rPr>
              <a:t>• النوع البيئي.</a:t>
            </a:r>
          </a:p>
        </p:txBody>
      </p:sp>
      <p:sp>
        <p:nvSpPr>
          <p:cNvPr id="14" name="مربع نص 13">
            <a:extLst>
              <a:ext uri="{FF2B5EF4-FFF2-40B4-BE49-F238E27FC236}">
                <a16:creationId xmlns:a16="http://schemas.microsoft.com/office/drawing/2014/main" id="{15E73ECE-97C8-6500-71FF-55A0CE6FAF95}"/>
              </a:ext>
            </a:extLst>
          </p:cNvPr>
          <p:cNvSpPr txBox="1"/>
          <p:nvPr/>
        </p:nvSpPr>
        <p:spPr>
          <a:xfrm>
            <a:off x="4668644" y="1146320"/>
            <a:ext cx="3998911" cy="3477875"/>
          </a:xfrm>
          <a:prstGeom prst="rect">
            <a:avLst/>
          </a:prstGeom>
          <a:solidFill>
            <a:schemeClr val="accent4"/>
          </a:solidFill>
          <a:effectLst>
            <a:glow rad="101600">
              <a:schemeClr val="tx2">
                <a:alpha val="60000"/>
              </a:schemeClr>
            </a:glow>
          </a:effectLst>
        </p:spPr>
        <p:txBody>
          <a:bodyPr wrap="square">
            <a:spAutoFit/>
          </a:bodyPr>
          <a:lstStyle/>
          <a:p>
            <a:pPr lvl="0" algn="r" rtl="1">
              <a:defRPr/>
            </a:pPr>
            <a:r>
              <a:rPr lang="ar-OM" sz="2000" b="1" kern="1200" dirty="0">
                <a:solidFill>
                  <a:srgbClr val="FF0000"/>
                </a:solidFill>
                <a:latin typeface="Calibri" panose="020F0502020204030204" pitchFamily="34" charset="0"/>
                <a:ea typeface="+mn-ea"/>
                <a:cs typeface="Calibri" panose="020F0502020204030204" pitchFamily="34" charset="0"/>
              </a:rPr>
              <a:t>النوع البيولوجي :</a:t>
            </a:r>
            <a:r>
              <a:rPr lang="ar-OM" sz="2000" b="1" kern="1200" dirty="0">
                <a:solidFill>
                  <a:schemeClr val="tx1"/>
                </a:solidFill>
                <a:latin typeface="Calibri" panose="020F0502020204030204" pitchFamily="34" charset="0"/>
                <a:ea typeface="+mn-ea"/>
                <a:cs typeface="Calibri" panose="020F0502020204030204" pitchFamily="34" charset="0"/>
              </a:rPr>
              <a:t>مجموعة من الكائنات الحية التي تتشابه مورفولوجيا (الشكل الخارجي) وفسيولوجيا (وظائف أعضاء الجسم،) والتي يمكن أن تتكاثر معا لإنتاج ذرية خصبة، وهي معزولة تكاثريا عن الأنواع الأخرى</a:t>
            </a:r>
            <a:r>
              <a:rPr kumimoji="0" lang="ar-OM" sz="20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 </a:t>
            </a:r>
          </a:p>
          <a:p>
            <a:pPr lvl="0" algn="r" rtl="1">
              <a:defRPr/>
            </a:pPr>
            <a:r>
              <a:rPr lang="ar-OM" sz="2000" b="1" kern="1200" dirty="0">
                <a:solidFill>
                  <a:srgbClr val="FF0000"/>
                </a:solidFill>
                <a:latin typeface="Calibri" panose="020F0502020204030204" pitchFamily="34" charset="0"/>
                <a:ea typeface="+mn-ea"/>
                <a:cs typeface="Calibri" panose="020F0502020204030204" pitchFamily="34" charset="0"/>
              </a:rPr>
              <a:t>النوع </a:t>
            </a:r>
            <a:r>
              <a:rPr lang="ar-OM" sz="2000" b="1" kern="1200" dirty="0" err="1">
                <a:solidFill>
                  <a:srgbClr val="FF0000"/>
                </a:solidFill>
                <a:latin typeface="Calibri" panose="020F0502020204030204" pitchFamily="34" charset="0"/>
                <a:ea typeface="+mn-ea"/>
                <a:cs typeface="Calibri" panose="020F0502020204030204" pitchFamily="34" charset="0"/>
              </a:rPr>
              <a:t>المورفولوجي</a:t>
            </a:r>
            <a:r>
              <a:rPr lang="ar-OM" sz="2000" b="1" kern="1200" dirty="0">
                <a:solidFill>
                  <a:srgbClr val="FF0000"/>
                </a:solidFill>
                <a:latin typeface="Calibri" panose="020F0502020204030204" pitchFamily="34" charset="0"/>
                <a:ea typeface="+mn-ea"/>
                <a:cs typeface="Calibri" panose="020F0502020204030204" pitchFamily="34" charset="0"/>
              </a:rPr>
              <a:t> : </a:t>
            </a:r>
            <a:r>
              <a:rPr lang="ar-OM" sz="2000" b="1" kern="1200" dirty="0">
                <a:solidFill>
                  <a:schemeClr val="tx1"/>
                </a:solidFill>
                <a:latin typeface="Calibri" panose="020F0502020204030204" pitchFamily="34" charset="0"/>
                <a:ea typeface="+mn-ea"/>
                <a:cs typeface="Calibri" panose="020F0502020204030204" pitchFamily="34" charset="0"/>
              </a:rPr>
              <a:t>مجموعة من الكائنات الحية تشترك في العديد من الخصائص المادية التي تميزها من الأنواع الأخرى</a:t>
            </a:r>
          </a:p>
          <a:p>
            <a:pPr lvl="0" algn="r" rtl="1">
              <a:defRPr/>
            </a:pPr>
            <a:r>
              <a:rPr lang="ar-OM" sz="2000" b="1" kern="1200" dirty="0">
                <a:solidFill>
                  <a:srgbClr val="FF0000"/>
                </a:solidFill>
                <a:latin typeface="Calibri" panose="020F0502020204030204" pitchFamily="34" charset="0"/>
                <a:ea typeface="+mn-ea"/>
                <a:cs typeface="Calibri" panose="020F0502020204030204" pitchFamily="34" charset="0"/>
              </a:rPr>
              <a:t> النوع البيئي: </a:t>
            </a:r>
            <a:r>
              <a:rPr lang="ar-OM" sz="2000" b="1" kern="1200" dirty="0">
                <a:solidFill>
                  <a:schemeClr val="tx1"/>
                </a:solidFill>
                <a:latin typeface="Calibri" panose="020F0502020204030204" pitchFamily="34" charset="0"/>
                <a:ea typeface="+mn-ea"/>
                <a:cs typeface="Calibri" panose="020F0502020204030204" pitchFamily="34" charset="0"/>
              </a:rPr>
              <a:t>مجموعة من الأفراد من النوع نفسه تعيش في المنطقة نفسها وفي الوقت نفسه</a:t>
            </a:r>
            <a:endParaRPr kumimoji="0" lang="en-US" sz="1400" b="0" i="0" u="none" strike="noStrike" kern="0" cap="none" spc="0" normalizeH="0" baseline="0" noProof="0" dirty="0">
              <a:ln>
                <a:noFill/>
              </a:ln>
              <a:solidFill>
                <a:schemeClr val="tx1"/>
              </a:solidFill>
              <a:effectLst/>
              <a:uLnTx/>
              <a:uFillTx/>
              <a:sym typeface="Arial"/>
            </a:endParaRPr>
          </a:p>
        </p:txBody>
      </p:sp>
      <p:sp>
        <p:nvSpPr>
          <p:cNvPr id="15" name="Google Shape;4903;p39">
            <a:extLst>
              <a:ext uri="{FF2B5EF4-FFF2-40B4-BE49-F238E27FC236}">
                <a16:creationId xmlns:a16="http://schemas.microsoft.com/office/drawing/2014/main" id="{62FFAD2D-59B4-9FC2-69B9-85BD57BA3215}"/>
              </a:ext>
            </a:extLst>
          </p:cNvPr>
          <p:cNvSpPr txBox="1">
            <a:spLocks noGrp="1"/>
          </p:cNvSpPr>
          <p:nvPr>
            <p:ph type="title"/>
          </p:nvPr>
        </p:nvSpPr>
        <p:spPr>
          <a:xfrm>
            <a:off x="3760626" y="426320"/>
            <a:ext cx="2302452" cy="373500"/>
          </a:xfrm>
          <a:prstGeom prst="rect">
            <a:avLst/>
          </a:prstGeom>
        </p:spPr>
        <p:txBody>
          <a:bodyPr spcFirstLastPara="1" wrap="square" lIns="0" tIns="0" rIns="0" bIns="0" anchor="ctr" anchorCtr="0">
            <a:noAutofit/>
          </a:bodyPr>
          <a:lstStyle/>
          <a:p>
            <a:pPr algn="ctr" rtl="1"/>
            <a:r>
              <a:rPr lang="ar-OM" sz="2400" dirty="0">
                <a:latin typeface="Calibri" panose="020F0502020204030204" pitchFamily="34" charset="0"/>
                <a:cs typeface="Calibri" panose="020F0502020204030204" pitchFamily="34" charset="0"/>
              </a:rPr>
              <a:t>تقويم تكويني</a:t>
            </a:r>
            <a:endParaRPr lang="ar-SA" sz="2400" dirty="0">
              <a:latin typeface="Calibri" panose="020F0502020204030204" pitchFamily="34" charset="0"/>
              <a:cs typeface="Calibri" panose="020F0502020204030204" pitchFamily="34" charset="0"/>
            </a:endParaRPr>
          </a:p>
        </p:txBody>
      </p:sp>
      <p:grpSp>
        <p:nvGrpSpPr>
          <p:cNvPr id="16" name="Google Shape;4905;p39">
            <a:extLst>
              <a:ext uri="{FF2B5EF4-FFF2-40B4-BE49-F238E27FC236}">
                <a16:creationId xmlns:a16="http://schemas.microsoft.com/office/drawing/2014/main" id="{7E89B8A0-67EF-9B6B-B201-E61E7B186317}"/>
              </a:ext>
            </a:extLst>
          </p:cNvPr>
          <p:cNvGrpSpPr/>
          <p:nvPr/>
        </p:nvGrpSpPr>
        <p:grpSpPr>
          <a:xfrm>
            <a:off x="5349201" y="1837360"/>
            <a:ext cx="2266584" cy="110837"/>
            <a:chOff x="5119825" y="1558875"/>
            <a:chExt cx="703675" cy="116075"/>
          </a:xfrm>
        </p:grpSpPr>
        <p:sp>
          <p:nvSpPr>
            <p:cNvPr id="17" name="Google Shape;4906;p39">
              <a:extLst>
                <a:ext uri="{FF2B5EF4-FFF2-40B4-BE49-F238E27FC236}">
                  <a16:creationId xmlns:a16="http://schemas.microsoft.com/office/drawing/2014/main" id="{10D79B17-B399-FAE0-CFE0-43A9C36535BB}"/>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231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4907;p39">
              <a:extLst>
                <a:ext uri="{FF2B5EF4-FFF2-40B4-BE49-F238E27FC236}">
                  <a16:creationId xmlns:a16="http://schemas.microsoft.com/office/drawing/2014/main" id="{5CA6782C-135B-0B7C-1B92-31880489E870}"/>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231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4908;p39">
              <a:extLst>
                <a:ext uri="{FF2B5EF4-FFF2-40B4-BE49-F238E27FC236}">
                  <a16:creationId xmlns:a16="http://schemas.microsoft.com/office/drawing/2014/main" id="{4E7A164A-E560-EB19-1259-DDA397DA9E52}"/>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231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087851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subTnLst>
                                    <p:audio>
                                      <p:cMediaNode>
                                        <p:cTn display="0" masterRel="sameClick">
                                          <p:stCondLst>
                                            <p:cond evt="begin" delay="0">
                                              <p:tn val="5"/>
                                            </p:cond>
                                          </p:stCondLst>
                                          <p:endCondLst>
                                            <p:cond evt="onStopAudio" delay="0">
                                              <p:tgtEl>
                                                <p:sldTgt/>
                                              </p:tgtEl>
                                            </p:cond>
                                          </p:endCondLst>
                                        </p:cTn>
                                        <p:tgtEl>
                                          <p:sndTgt r:embed="rId2" name="y2mate.com - نغمة ايفون 6 الاصليه.wav"/>
                                        </p:tgtEl>
                                      </p:cMediaNode>
                                    </p:audio>
                                  </p:sub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p:bldP spid="1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مربع نص 11">
            <a:extLst>
              <a:ext uri="{FF2B5EF4-FFF2-40B4-BE49-F238E27FC236}">
                <a16:creationId xmlns:a16="http://schemas.microsoft.com/office/drawing/2014/main" id="{76FF1E3A-E055-850D-F555-5C6C1858BB12}"/>
              </a:ext>
            </a:extLst>
          </p:cNvPr>
          <p:cNvSpPr txBox="1"/>
          <p:nvPr/>
        </p:nvSpPr>
        <p:spPr>
          <a:xfrm>
            <a:off x="1442225" y="483219"/>
            <a:ext cx="5412058" cy="646331"/>
          </a:xfrm>
          <a:prstGeom prst="rect">
            <a:avLst/>
          </a:prstGeom>
          <a:solidFill>
            <a:schemeClr val="tx2">
              <a:lumMod val="25000"/>
              <a:lumOff val="75000"/>
            </a:schemeClr>
          </a:solid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ج. َ اشرح الفرق بين المصطلحين: مفهوم الأنواع البيولوجية ومفهوم الأنواع المورفولوجية.</a:t>
            </a:r>
          </a:p>
        </p:txBody>
      </p:sp>
      <p:pic>
        <p:nvPicPr>
          <p:cNvPr id="4" name="صورة 3">
            <a:extLst>
              <a:ext uri="{FF2B5EF4-FFF2-40B4-BE49-F238E27FC236}">
                <a16:creationId xmlns:a16="http://schemas.microsoft.com/office/drawing/2014/main" id="{0FCF01EE-ED22-2715-50B6-25A430AEB12D}"/>
              </a:ext>
            </a:extLst>
          </p:cNvPr>
          <p:cNvPicPr>
            <a:picLocks noChangeAspect="1"/>
          </p:cNvPicPr>
          <p:nvPr/>
        </p:nvPicPr>
        <p:blipFill>
          <a:blip r:embed="rId2"/>
          <a:stretch>
            <a:fillRect/>
          </a:stretch>
        </p:blipFill>
        <p:spPr>
          <a:xfrm>
            <a:off x="2510016" y="1238181"/>
            <a:ext cx="3889281" cy="3422100"/>
          </a:xfrm>
          <a:prstGeom prst="rect">
            <a:avLst/>
          </a:prstGeom>
        </p:spPr>
      </p:pic>
      <p:grpSp>
        <p:nvGrpSpPr>
          <p:cNvPr id="2" name="Google Shape;844;p32">
            <a:extLst>
              <a:ext uri="{FF2B5EF4-FFF2-40B4-BE49-F238E27FC236}">
                <a16:creationId xmlns:a16="http://schemas.microsoft.com/office/drawing/2014/main" id="{983E2255-77BC-947E-3F99-7F62AA104D56}"/>
              </a:ext>
            </a:extLst>
          </p:cNvPr>
          <p:cNvGrpSpPr/>
          <p:nvPr/>
        </p:nvGrpSpPr>
        <p:grpSpPr>
          <a:xfrm>
            <a:off x="6953705" y="352514"/>
            <a:ext cx="1895166" cy="1311971"/>
            <a:chOff x="1924320" y="1358625"/>
            <a:chExt cx="1247230" cy="1174275"/>
          </a:xfrm>
        </p:grpSpPr>
        <p:sp>
          <p:nvSpPr>
            <p:cNvPr id="3" name="Google Shape;845;p32">
              <a:extLst>
                <a:ext uri="{FF2B5EF4-FFF2-40B4-BE49-F238E27FC236}">
                  <a16:creationId xmlns:a16="http://schemas.microsoft.com/office/drawing/2014/main" id="{11F7EBDA-6024-E78B-4B0B-2476EAB80D34}"/>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 name="Google Shape;846;p32">
              <a:extLst>
                <a:ext uri="{FF2B5EF4-FFF2-40B4-BE49-F238E27FC236}">
                  <a16:creationId xmlns:a16="http://schemas.microsoft.com/office/drawing/2014/main" id="{081A2E83-3634-9718-00C7-42941DE42C9D}"/>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 name="Google Shape;847;p32">
              <a:extLst>
                <a:ext uri="{FF2B5EF4-FFF2-40B4-BE49-F238E27FC236}">
                  <a16:creationId xmlns:a16="http://schemas.microsoft.com/office/drawing/2014/main" id="{54D2250B-B3AF-E249-D404-29A1E0F9DB30}"/>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 name="Google Shape;848;p32">
              <a:extLst>
                <a:ext uri="{FF2B5EF4-FFF2-40B4-BE49-F238E27FC236}">
                  <a16:creationId xmlns:a16="http://schemas.microsoft.com/office/drawing/2014/main" id="{365D00B1-0F36-118B-2A1A-111F99C52DC2}"/>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8" name="مربع نص 7">
            <a:extLst>
              <a:ext uri="{FF2B5EF4-FFF2-40B4-BE49-F238E27FC236}">
                <a16:creationId xmlns:a16="http://schemas.microsoft.com/office/drawing/2014/main" id="{26326084-C809-8DD1-317A-799AE41D89D6}"/>
              </a:ext>
            </a:extLst>
          </p:cNvPr>
          <p:cNvSpPr txBox="1"/>
          <p:nvPr/>
        </p:nvSpPr>
        <p:spPr>
          <a:xfrm>
            <a:off x="7333019" y="521139"/>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تكويني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616043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15">
          <a:extLst>
            <a:ext uri="{FF2B5EF4-FFF2-40B4-BE49-F238E27FC236}">
              <a16:creationId xmlns:a16="http://schemas.microsoft.com/office/drawing/2014/main" id="{BDCE2CB0-9433-F436-0D55-188D48E09468}"/>
            </a:ext>
          </a:extLst>
        </p:cNvPr>
        <p:cNvGrpSpPr/>
        <p:nvPr/>
      </p:nvGrpSpPr>
      <p:grpSpPr>
        <a:xfrm>
          <a:off x="0" y="0"/>
          <a:ext cx="0" cy="0"/>
          <a:chOff x="0" y="0"/>
          <a:chExt cx="0" cy="0"/>
        </a:xfrm>
      </p:grpSpPr>
      <p:sp>
        <p:nvSpPr>
          <p:cNvPr id="4924" name="Google Shape;4924;p40">
            <a:hlinkClick r:id="" action="ppaction://noaction"/>
            <a:extLst>
              <a:ext uri="{FF2B5EF4-FFF2-40B4-BE49-F238E27FC236}">
                <a16:creationId xmlns:a16="http://schemas.microsoft.com/office/drawing/2014/main" id="{1245FAF2-FB69-9826-9687-C566227135F3}"/>
              </a:ext>
            </a:extLst>
          </p:cNvPr>
          <p:cNvSpPr txBox="1"/>
          <p:nvPr/>
        </p:nvSpPr>
        <p:spPr>
          <a:xfrm rot="-5400000">
            <a:off x="-44575" y="19155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2</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5" name="Google Shape;4925;p40">
            <a:hlinkClick r:id="" action="ppaction://noaction"/>
            <a:extLst>
              <a:ext uri="{FF2B5EF4-FFF2-40B4-BE49-F238E27FC236}">
                <a16:creationId xmlns:a16="http://schemas.microsoft.com/office/drawing/2014/main" id="{D92B27FB-4A7F-E2AA-187B-07B2FFE752AE}"/>
              </a:ext>
            </a:extLst>
          </p:cNvPr>
          <p:cNvSpPr txBox="1"/>
          <p:nvPr/>
        </p:nvSpPr>
        <p:spPr>
          <a:xfrm rot="-5400000">
            <a:off x="-43500" y="27518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3</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6" name="Google Shape;4926;p40">
            <a:hlinkClick r:id="" action="ppaction://noaction"/>
            <a:extLst>
              <a:ext uri="{FF2B5EF4-FFF2-40B4-BE49-F238E27FC236}">
                <a16:creationId xmlns:a16="http://schemas.microsoft.com/office/drawing/2014/main" id="{E9E3CE64-52B3-4FA3-8369-BDD119A2BA50}"/>
              </a:ext>
            </a:extLst>
          </p:cNvPr>
          <p:cNvSpPr txBox="1"/>
          <p:nvPr/>
        </p:nvSpPr>
        <p:spPr>
          <a:xfrm rot="-5400000">
            <a:off x="-43500" y="35881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4</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7" name="Google Shape;4927;p40">
            <a:hlinkClick r:id="" action="ppaction://noaction"/>
            <a:extLst>
              <a:ext uri="{FF2B5EF4-FFF2-40B4-BE49-F238E27FC236}">
                <a16:creationId xmlns:a16="http://schemas.microsoft.com/office/drawing/2014/main" id="{FFCFC6A3-9B2C-3ED6-7A4C-ADCA7A355634}"/>
              </a:ext>
            </a:extLst>
          </p:cNvPr>
          <p:cNvSpPr txBox="1"/>
          <p:nvPr/>
        </p:nvSpPr>
        <p:spPr>
          <a:xfrm rot="-5400000">
            <a:off x="-44575" y="106907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1</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pic>
        <p:nvPicPr>
          <p:cNvPr id="4928" name="Google Shape;4928;p40">
            <a:hlinkClick r:id="rId3" action="ppaction://hlinksldjump"/>
            <a:extLst>
              <a:ext uri="{FF2B5EF4-FFF2-40B4-BE49-F238E27FC236}">
                <a16:creationId xmlns:a16="http://schemas.microsoft.com/office/drawing/2014/main" id="{FDF610F9-1A4D-4BA7-8C54-329017316942}"/>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929" name="Google Shape;4929;p40">
            <a:hlinkClick r:id="" action="ppaction://hlinkshowjump?jump=nextslide"/>
            <a:extLst>
              <a:ext uri="{FF2B5EF4-FFF2-40B4-BE49-F238E27FC236}">
                <a16:creationId xmlns:a16="http://schemas.microsoft.com/office/drawing/2014/main" id="{0A3A4932-76C8-5B6A-4754-57AFFB03DED2}"/>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930" name="Google Shape;4930;p40">
            <a:hlinkClick r:id="" action="ppaction://hlinkshowjump?jump=previousslide"/>
            <a:extLst>
              <a:ext uri="{FF2B5EF4-FFF2-40B4-BE49-F238E27FC236}">
                <a16:creationId xmlns:a16="http://schemas.microsoft.com/office/drawing/2014/main" id="{80A7E54F-2C7B-42EC-A89F-0239736CAAE4}"/>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2" name="Google Shape;4991;p43">
            <a:extLst>
              <a:ext uri="{FF2B5EF4-FFF2-40B4-BE49-F238E27FC236}">
                <a16:creationId xmlns:a16="http://schemas.microsoft.com/office/drawing/2014/main" id="{CD94C1DF-E763-812C-EC5B-9F61896084B1}"/>
              </a:ext>
            </a:extLst>
          </p:cNvPr>
          <p:cNvSpPr txBox="1">
            <a:spLocks noGrp="1"/>
          </p:cNvSpPr>
          <p:nvPr>
            <p:ph type="title"/>
          </p:nvPr>
        </p:nvSpPr>
        <p:spPr>
          <a:xfrm>
            <a:off x="568893" y="1245009"/>
            <a:ext cx="4701311" cy="1051057"/>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ar-OM" sz="2000" dirty="0">
                <a:solidFill>
                  <a:schemeClr val="tx1"/>
                </a:solidFill>
                <a:latin typeface="Calibri" panose="020F0502020204030204" pitchFamily="34" charset="0"/>
                <a:cs typeface="Calibri" panose="020F0502020204030204" pitchFamily="34" charset="0"/>
              </a:rPr>
              <a:t> النسر الأصلع وهو أحد الأنواع الشهيرة في أمريكا الشمالية.</a:t>
            </a:r>
            <a:br>
              <a:rPr lang="ar-OM" sz="2000" dirty="0">
                <a:solidFill>
                  <a:schemeClr val="tx1"/>
                </a:solidFill>
                <a:latin typeface="Calibri" panose="020F0502020204030204" pitchFamily="34" charset="0"/>
                <a:cs typeface="Calibri" panose="020F0502020204030204" pitchFamily="34" charset="0"/>
              </a:rPr>
            </a:br>
            <a:r>
              <a:rPr lang="ar-OM" sz="2000" dirty="0">
                <a:solidFill>
                  <a:schemeClr val="tx1"/>
                </a:solidFill>
                <a:latin typeface="Calibri" panose="020F0502020204030204" pitchFamily="34" charset="0"/>
                <a:cs typeface="Calibri" panose="020F0502020204030204" pitchFamily="34" charset="0"/>
              </a:rPr>
              <a:t>أي الخيارات يوضح الطريقة الصحيحة لكتابة الاسم العلمي للنسر الأصلع بنظام التسمية الثنائية ؟</a:t>
            </a:r>
            <a:br>
              <a:rPr lang="ar-OM" sz="2000" dirty="0">
                <a:solidFill>
                  <a:schemeClr val="tx1"/>
                </a:solidFill>
                <a:latin typeface="Calibri" panose="020F0502020204030204" pitchFamily="34" charset="0"/>
                <a:cs typeface="Calibri" panose="020F0502020204030204" pitchFamily="34" charset="0"/>
              </a:rPr>
            </a:br>
            <a:endParaRPr sz="2000" dirty="0">
              <a:solidFill>
                <a:srgbClr val="0070C0"/>
              </a:solidFill>
              <a:latin typeface="Calibri" panose="020F0502020204030204" pitchFamily="34" charset="0"/>
              <a:cs typeface="Calibri" panose="020F0502020204030204" pitchFamily="34" charset="0"/>
            </a:endParaRPr>
          </a:p>
        </p:txBody>
      </p:sp>
      <p:pic>
        <p:nvPicPr>
          <p:cNvPr id="3" name="صورة 2" descr="صورة تحتوي على التلون, فن&#10;&#10;تم إنشاء الوصف تلقائياً">
            <a:extLst>
              <a:ext uri="{FF2B5EF4-FFF2-40B4-BE49-F238E27FC236}">
                <a16:creationId xmlns:a16="http://schemas.microsoft.com/office/drawing/2014/main" id="{D696E794-8416-82F9-AD87-D4CB5E84F2F9}"/>
              </a:ext>
            </a:extLst>
          </p:cNvPr>
          <p:cNvPicPr>
            <a:picLocks noChangeAspect="1"/>
          </p:cNvPicPr>
          <p:nvPr/>
        </p:nvPicPr>
        <p:blipFill rotWithShape="1">
          <a:blip r:embed="rId6">
            <a:duotone>
              <a:schemeClr val="accent4">
                <a:shade val="45000"/>
                <a:satMod val="135000"/>
              </a:schemeClr>
              <a:prstClr val="white"/>
            </a:duotone>
            <a:extLst>
              <a:ext uri="{28A0092B-C50C-407E-A947-70E740481C1C}">
                <a14:useLocalDpi xmlns:a14="http://schemas.microsoft.com/office/drawing/2010/main" val="0"/>
              </a:ext>
            </a:extLst>
          </a:blip>
          <a:srcRect l="28371" t="43683" r="29067" b="21928"/>
          <a:stretch/>
        </p:blipFill>
        <p:spPr>
          <a:xfrm>
            <a:off x="2075311" y="478195"/>
            <a:ext cx="2489465" cy="693234"/>
          </a:xfrm>
          <a:prstGeom prst="rect">
            <a:avLst/>
          </a:prstGeom>
        </p:spPr>
      </p:pic>
      <p:sp>
        <p:nvSpPr>
          <p:cNvPr id="4" name="مربع نص 3">
            <a:extLst>
              <a:ext uri="{FF2B5EF4-FFF2-40B4-BE49-F238E27FC236}">
                <a16:creationId xmlns:a16="http://schemas.microsoft.com/office/drawing/2014/main" id="{553F5650-03CF-FC08-BC3D-E26F4601C15E}"/>
              </a:ext>
            </a:extLst>
          </p:cNvPr>
          <p:cNvSpPr txBox="1"/>
          <p:nvPr/>
        </p:nvSpPr>
        <p:spPr>
          <a:xfrm>
            <a:off x="2612262" y="608206"/>
            <a:ext cx="16474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rPr>
              <a:t>تقويم تكويني</a:t>
            </a:r>
            <a:endParaRPr kumimoji="0" lang="en-US"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endParaRPr>
          </a:p>
        </p:txBody>
      </p:sp>
      <p:grpSp>
        <p:nvGrpSpPr>
          <p:cNvPr id="4931" name="Google Shape;4931;p40">
            <a:extLst>
              <a:ext uri="{FF2B5EF4-FFF2-40B4-BE49-F238E27FC236}">
                <a16:creationId xmlns:a16="http://schemas.microsoft.com/office/drawing/2014/main" id="{675483FC-CA47-E152-D3E5-B4A730B1D01E}"/>
              </a:ext>
            </a:extLst>
          </p:cNvPr>
          <p:cNvGrpSpPr/>
          <p:nvPr/>
        </p:nvGrpSpPr>
        <p:grpSpPr>
          <a:xfrm>
            <a:off x="3090664" y="100045"/>
            <a:ext cx="458760" cy="506323"/>
            <a:chOff x="5241250" y="609200"/>
            <a:chExt cx="177525" cy="199875"/>
          </a:xfrm>
        </p:grpSpPr>
        <p:sp>
          <p:nvSpPr>
            <p:cNvPr id="4932" name="Google Shape;4932;p40">
              <a:extLst>
                <a:ext uri="{FF2B5EF4-FFF2-40B4-BE49-F238E27FC236}">
                  <a16:creationId xmlns:a16="http://schemas.microsoft.com/office/drawing/2014/main" id="{7FAE9E67-A64D-05CE-1C16-85F8F27DE51F}"/>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40">
              <a:extLst>
                <a:ext uri="{FF2B5EF4-FFF2-40B4-BE49-F238E27FC236}">
                  <a16:creationId xmlns:a16="http://schemas.microsoft.com/office/drawing/2014/main" id="{338AC64B-48AD-CE27-8545-7C3392BF772E}"/>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40">
              <a:extLst>
                <a:ext uri="{FF2B5EF4-FFF2-40B4-BE49-F238E27FC236}">
                  <a16:creationId xmlns:a16="http://schemas.microsoft.com/office/drawing/2014/main" id="{0412B48C-5F91-DCCB-4565-5157BFDD543B}"/>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40">
              <a:extLst>
                <a:ext uri="{FF2B5EF4-FFF2-40B4-BE49-F238E27FC236}">
                  <a16:creationId xmlns:a16="http://schemas.microsoft.com/office/drawing/2014/main" id="{17E7A2D4-6BE9-4887-D372-6A3DD04338D9}"/>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7" name="صورة 6">
            <a:extLst>
              <a:ext uri="{FF2B5EF4-FFF2-40B4-BE49-F238E27FC236}">
                <a16:creationId xmlns:a16="http://schemas.microsoft.com/office/drawing/2014/main" id="{6E33380D-84BD-F5E0-1307-9B099A9BF522}"/>
              </a:ext>
            </a:extLst>
          </p:cNvPr>
          <p:cNvPicPr>
            <a:picLocks noChangeAspect="1"/>
          </p:cNvPicPr>
          <p:nvPr/>
        </p:nvPicPr>
        <p:blipFill>
          <a:blip r:embed="rId7"/>
          <a:stretch>
            <a:fillRect/>
          </a:stretch>
        </p:blipFill>
        <p:spPr>
          <a:xfrm>
            <a:off x="1728136" y="2599365"/>
            <a:ext cx="3415682" cy="1995956"/>
          </a:xfrm>
          <a:prstGeom prst="rect">
            <a:avLst/>
          </a:prstGeom>
        </p:spPr>
      </p:pic>
      <p:sp>
        <p:nvSpPr>
          <p:cNvPr id="8" name="مستطيل 7">
            <a:extLst>
              <a:ext uri="{FF2B5EF4-FFF2-40B4-BE49-F238E27FC236}">
                <a16:creationId xmlns:a16="http://schemas.microsoft.com/office/drawing/2014/main" id="{7EAE04FF-FF7E-072A-01CF-807111F42D70}"/>
              </a:ext>
            </a:extLst>
          </p:cNvPr>
          <p:cNvSpPr/>
          <p:nvPr/>
        </p:nvSpPr>
        <p:spPr>
          <a:xfrm>
            <a:off x="1828800" y="4014439"/>
            <a:ext cx="3233854" cy="371707"/>
          </a:xfrm>
          <a:prstGeom prst="rect">
            <a:avLst/>
          </a:prstGeom>
          <a:noFill/>
          <a:ln>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72296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101">
          <a:extLst>
            <a:ext uri="{FF2B5EF4-FFF2-40B4-BE49-F238E27FC236}">
              <a16:creationId xmlns:a16="http://schemas.microsoft.com/office/drawing/2014/main" id="{D3A909D4-AABC-AD31-029D-24380978DA87}"/>
            </a:ext>
          </a:extLst>
        </p:cNvPr>
        <p:cNvGrpSpPr/>
        <p:nvPr/>
      </p:nvGrpSpPr>
      <p:grpSpPr>
        <a:xfrm>
          <a:off x="0" y="0"/>
          <a:ext cx="0" cy="0"/>
          <a:chOff x="0" y="0"/>
          <a:chExt cx="0" cy="0"/>
        </a:xfrm>
      </p:grpSpPr>
      <p:pic>
        <p:nvPicPr>
          <p:cNvPr id="5108" name="Google Shape;5108;p47">
            <a:hlinkClick r:id="rId3" action="ppaction://hlinksldjump"/>
            <a:extLst>
              <a:ext uri="{FF2B5EF4-FFF2-40B4-BE49-F238E27FC236}">
                <a16:creationId xmlns:a16="http://schemas.microsoft.com/office/drawing/2014/main" id="{C2D6FE27-B312-35FF-C22B-28E200747792}"/>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5109" name="Google Shape;5109;p47">
            <a:hlinkClick r:id="" action="ppaction://hlinkshowjump?jump=nextslide"/>
            <a:extLst>
              <a:ext uri="{FF2B5EF4-FFF2-40B4-BE49-F238E27FC236}">
                <a16:creationId xmlns:a16="http://schemas.microsoft.com/office/drawing/2014/main" id="{16F0E971-A6B1-E11B-A9EB-C4B3900694F1}"/>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5110" name="Google Shape;5110;p47">
            <a:hlinkClick r:id="" action="ppaction://hlinkshowjump?jump=previousslide"/>
            <a:extLst>
              <a:ext uri="{FF2B5EF4-FFF2-40B4-BE49-F238E27FC236}">
                <a16:creationId xmlns:a16="http://schemas.microsoft.com/office/drawing/2014/main" id="{8AA50C6E-FE11-0948-33DE-51448A900C68}"/>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2" name="مربع نص 1">
            <a:extLst>
              <a:ext uri="{FF2B5EF4-FFF2-40B4-BE49-F238E27FC236}">
                <a16:creationId xmlns:a16="http://schemas.microsoft.com/office/drawing/2014/main" id="{F822BD43-A87B-28FF-58B8-441F6D308BB9}"/>
              </a:ext>
            </a:extLst>
          </p:cNvPr>
          <p:cNvSpPr txBox="1"/>
          <p:nvPr/>
        </p:nvSpPr>
        <p:spPr>
          <a:xfrm>
            <a:off x="1360448" y="432400"/>
            <a:ext cx="5022272" cy="144655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3B4D57"/>
                </a:solidFill>
                <a:latin typeface="Calibri" panose="020F0502020204030204" pitchFamily="34" charset="0"/>
                <a:cs typeface="Calibri" panose="020F0502020204030204" pitchFamily="34" charset="0"/>
              </a:rPr>
              <a:t>لماذا لجأ العلماء الى تصنيف الكائنات الحية؟</a:t>
            </a:r>
            <a:endParaRPr kumimoji="0" lang="ar-OM" sz="2400" b="1" i="0" u="none" strike="noStrike" kern="0" cap="none" spc="0" normalizeH="0" baseline="0" noProof="0" dirty="0">
              <a:ln>
                <a:noFill/>
              </a:ln>
              <a:solidFill>
                <a:srgbClr val="3B4D57"/>
              </a:solidFill>
              <a:effectLst/>
              <a:uLnTx/>
              <a:uFillTx/>
              <a:latin typeface="Calibri" panose="020F0502020204030204" pitchFamily="34" charset="0"/>
              <a:cs typeface="Calibri" panose="020F0502020204030204" pitchFamily="34" charset="0"/>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lang="ar-OM" sz="3200" b="1" i="0" u="none" strike="noStrike" kern="0" cap="none" spc="0" normalizeH="0" baseline="0" noProof="0" dirty="0">
              <a:ln>
                <a:noFill/>
              </a:ln>
              <a:solidFill>
                <a:srgbClr val="7030A0"/>
              </a:solidFill>
              <a:effectLst/>
              <a:uLnTx/>
              <a:uFillTx/>
              <a:latin typeface="Calibri" panose="020F0502020204030204" pitchFamily="34" charset="0"/>
              <a:cs typeface="Calibri" panose="020F0502020204030204" pitchFamily="34" charset="0"/>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32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rPr>
              <a:t> </a:t>
            </a:r>
            <a:endParaRPr kumimoji="0" lang="en-US" sz="32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endParaRPr>
          </a:p>
        </p:txBody>
      </p:sp>
      <p:sp>
        <p:nvSpPr>
          <p:cNvPr id="5" name="مربع نص 4">
            <a:extLst>
              <a:ext uri="{FF2B5EF4-FFF2-40B4-BE49-F238E27FC236}">
                <a16:creationId xmlns:a16="http://schemas.microsoft.com/office/drawing/2014/main" id="{B3E79182-210B-645A-A9C7-E12CFA0A5978}"/>
              </a:ext>
            </a:extLst>
          </p:cNvPr>
          <p:cNvSpPr txBox="1"/>
          <p:nvPr/>
        </p:nvSpPr>
        <p:spPr>
          <a:xfrm>
            <a:off x="1268027" y="1248311"/>
            <a:ext cx="5022272" cy="1015663"/>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مع وجود هذا العدد الهائل من الكائنات الحية التي تعيش على الأرض، أراد علماء الأحياء دوما ترتيبها في مجموعات لتسهيل عملية دراستها، وهي عملية تسمى التصنيف. </a:t>
            </a:r>
          </a:p>
        </p:txBody>
      </p:sp>
      <p:sp>
        <p:nvSpPr>
          <p:cNvPr id="7" name="مربع نص 6">
            <a:extLst>
              <a:ext uri="{FF2B5EF4-FFF2-40B4-BE49-F238E27FC236}">
                <a16:creationId xmlns:a16="http://schemas.microsoft.com/office/drawing/2014/main" id="{FDCA003E-2990-FBB9-8008-F5DD1FD59A58}"/>
              </a:ext>
            </a:extLst>
          </p:cNvPr>
          <p:cNvSpPr txBox="1"/>
          <p:nvPr/>
        </p:nvSpPr>
        <p:spPr>
          <a:xfrm>
            <a:off x="1241502" y="2571750"/>
            <a:ext cx="5022272" cy="1323439"/>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ونجد صعوبة في حفظ أو استيعاب المعلومات المتعلقة بآلاف الأشياء المختلفة والتي لا ترتبط ببعضها، ولكن من خلال تجميعها في فئات مختلفة، يكون فهمها وتذكر ميزاتها الرئيسية أسهل بكثير</a:t>
            </a:r>
          </a:p>
        </p:txBody>
      </p:sp>
      <p:sp>
        <p:nvSpPr>
          <p:cNvPr id="8" name="سهم: لليسار 7">
            <a:extLst>
              <a:ext uri="{FF2B5EF4-FFF2-40B4-BE49-F238E27FC236}">
                <a16:creationId xmlns:a16="http://schemas.microsoft.com/office/drawing/2014/main" id="{78C73EEA-FE10-81CC-6E5F-67E7BAB2EC95}"/>
              </a:ext>
            </a:extLst>
          </p:cNvPr>
          <p:cNvSpPr/>
          <p:nvPr/>
        </p:nvSpPr>
        <p:spPr>
          <a:xfrm>
            <a:off x="6382720" y="1517131"/>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9" name="سهم: لليسار 8">
            <a:extLst>
              <a:ext uri="{FF2B5EF4-FFF2-40B4-BE49-F238E27FC236}">
                <a16:creationId xmlns:a16="http://schemas.microsoft.com/office/drawing/2014/main" id="{35E78791-8A6A-9610-CB80-CF13F7CA9F0B}"/>
              </a:ext>
            </a:extLst>
          </p:cNvPr>
          <p:cNvSpPr/>
          <p:nvPr/>
        </p:nvSpPr>
        <p:spPr>
          <a:xfrm>
            <a:off x="6297733" y="2840872"/>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69961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01">
          <a:extLst>
            <a:ext uri="{FF2B5EF4-FFF2-40B4-BE49-F238E27FC236}">
              <a16:creationId xmlns:a16="http://schemas.microsoft.com/office/drawing/2014/main" id="{D3A909D4-AABC-AD31-029D-24380978DA87}"/>
            </a:ext>
          </a:extLst>
        </p:cNvPr>
        <p:cNvGrpSpPr/>
        <p:nvPr/>
      </p:nvGrpSpPr>
      <p:grpSpPr>
        <a:xfrm>
          <a:off x="0" y="0"/>
          <a:ext cx="0" cy="0"/>
          <a:chOff x="0" y="0"/>
          <a:chExt cx="0" cy="0"/>
        </a:xfrm>
      </p:grpSpPr>
      <p:pic>
        <p:nvPicPr>
          <p:cNvPr id="5108" name="Google Shape;5108;p47">
            <a:hlinkClick r:id="rId3" action="ppaction://hlinksldjump"/>
            <a:extLst>
              <a:ext uri="{FF2B5EF4-FFF2-40B4-BE49-F238E27FC236}">
                <a16:creationId xmlns:a16="http://schemas.microsoft.com/office/drawing/2014/main" id="{C2D6FE27-B312-35FF-C22B-28E200747792}"/>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5109" name="Google Shape;5109;p47">
            <a:hlinkClick r:id="" action="ppaction://hlinkshowjump?jump=nextslide"/>
            <a:extLst>
              <a:ext uri="{FF2B5EF4-FFF2-40B4-BE49-F238E27FC236}">
                <a16:creationId xmlns:a16="http://schemas.microsoft.com/office/drawing/2014/main" id="{16F0E971-A6B1-E11B-A9EB-C4B3900694F1}"/>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5110" name="Google Shape;5110;p47">
            <a:hlinkClick r:id="" action="ppaction://hlinkshowjump?jump=previousslide"/>
            <a:extLst>
              <a:ext uri="{FF2B5EF4-FFF2-40B4-BE49-F238E27FC236}">
                <a16:creationId xmlns:a16="http://schemas.microsoft.com/office/drawing/2014/main" id="{8AA50C6E-FE11-0948-33DE-51448A900C68}"/>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5" name="مربع نص 4">
            <a:extLst>
              <a:ext uri="{FF2B5EF4-FFF2-40B4-BE49-F238E27FC236}">
                <a16:creationId xmlns:a16="http://schemas.microsoft.com/office/drawing/2014/main" id="{B3E79182-210B-645A-A9C7-E12CFA0A5978}"/>
              </a:ext>
            </a:extLst>
          </p:cNvPr>
          <p:cNvSpPr txBox="1"/>
          <p:nvPr/>
        </p:nvSpPr>
        <p:spPr>
          <a:xfrm>
            <a:off x="1268027" y="1248311"/>
            <a:ext cx="5022272" cy="1323439"/>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علم التصنيف  </a:t>
            </a:r>
            <a:r>
              <a:rPr kumimoji="0" lang="en-US"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Taxonomy</a:t>
            </a: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هو دراسة وممارسة تحديد الفئات، التي تتضمن وضع الكائنات الحية في سلسلة من الوحدات التصنيفية، أو ُ </a:t>
            </a:r>
            <a:r>
              <a:rPr kumimoji="0" lang="ar-OM" sz="2000" b="1" i="0" u="none" strike="noStrike" kern="1200" cap="none" spc="0" normalizeH="0" baseline="0" noProof="0" dirty="0" err="1">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الأصنوفات</a:t>
            </a: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 </a:t>
            </a:r>
            <a:r>
              <a:rPr kumimoji="0" lang="en-US"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Taxa</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(المفرد: أ </a:t>
            </a:r>
            <a:r>
              <a:rPr kumimoji="0" lang="ar-OM" sz="2000" b="1" i="0" u="none" strike="noStrike" kern="1200" cap="none" spc="0" normalizeH="0" baseline="0" noProof="0" dirty="0" err="1">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صنوفة</a:t>
            </a: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  .)</a:t>
            </a:r>
            <a:r>
              <a:rPr kumimoji="0" lang="en-US"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Taxon</a:t>
            </a:r>
            <a:endPar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endParaRPr>
          </a:p>
        </p:txBody>
      </p:sp>
      <p:sp>
        <p:nvSpPr>
          <p:cNvPr id="8" name="سهم: لليسار 7">
            <a:extLst>
              <a:ext uri="{FF2B5EF4-FFF2-40B4-BE49-F238E27FC236}">
                <a16:creationId xmlns:a16="http://schemas.microsoft.com/office/drawing/2014/main" id="{78C73EEA-FE10-81CC-6E5F-67E7BAB2EC95}"/>
              </a:ext>
            </a:extLst>
          </p:cNvPr>
          <p:cNvSpPr/>
          <p:nvPr/>
        </p:nvSpPr>
        <p:spPr>
          <a:xfrm>
            <a:off x="6382720" y="1517131"/>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9" name="سهم: لليسار 8">
            <a:extLst>
              <a:ext uri="{FF2B5EF4-FFF2-40B4-BE49-F238E27FC236}">
                <a16:creationId xmlns:a16="http://schemas.microsoft.com/office/drawing/2014/main" id="{35E78791-8A6A-9610-CB80-CF13F7CA9F0B}"/>
              </a:ext>
            </a:extLst>
          </p:cNvPr>
          <p:cNvSpPr/>
          <p:nvPr/>
        </p:nvSpPr>
        <p:spPr>
          <a:xfrm>
            <a:off x="6297733" y="2840872"/>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 name="مربع نص 2">
            <a:extLst>
              <a:ext uri="{FF2B5EF4-FFF2-40B4-BE49-F238E27FC236}">
                <a16:creationId xmlns:a16="http://schemas.microsoft.com/office/drawing/2014/main" id="{C1BD34FE-364C-9243-FBAA-C6A50F146371}"/>
              </a:ext>
            </a:extLst>
          </p:cNvPr>
          <p:cNvSpPr txBox="1"/>
          <p:nvPr/>
        </p:nvSpPr>
        <p:spPr>
          <a:xfrm>
            <a:off x="1268026" y="2932317"/>
            <a:ext cx="4903067" cy="707886"/>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في التصنيف البيولوجي ،</a:t>
            </a:r>
            <a:r>
              <a:rPr kumimoji="0" lang="en-US"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Biological classification</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تشكل هذه </a:t>
            </a:r>
            <a:r>
              <a:rPr kumimoji="0" lang="ar-OM" sz="2000" b="1" i="0" u="none" strike="noStrike" kern="1200" cap="none" spc="0" normalizeH="0" baseline="0" noProof="0" dirty="0" err="1">
                <a:ln>
                  <a:noFill/>
                </a:ln>
                <a:solidFill>
                  <a:schemeClr val="accent3">
                    <a:lumMod val="50000"/>
                  </a:schemeClr>
                </a:solidFill>
                <a:effectLst/>
                <a:uLnTx/>
                <a:uFillTx/>
                <a:latin typeface="Calibri" panose="020F0502020204030204"/>
                <a:ea typeface="+mn-ea"/>
                <a:cs typeface="Calibri" panose="020F0502020204030204" pitchFamily="34" charset="0"/>
                <a:sym typeface="Arial"/>
              </a:rPr>
              <a:t>الأُصنوفات</a:t>
            </a:r>
            <a:r>
              <a:rPr kumimoji="0" lang="ar-OM" sz="2000" b="1" i="0" u="none" strike="noStrike" kern="1200" cap="none" spc="0" normalizeH="0" baseline="0" noProof="0" dirty="0">
                <a:ln>
                  <a:noFill/>
                </a:ln>
                <a:solidFill>
                  <a:schemeClr val="accent3">
                    <a:lumMod val="50000"/>
                  </a:schemeClr>
                </a:solidFill>
                <a:effectLst/>
                <a:uLnTx/>
                <a:uFillTx/>
                <a:latin typeface="Calibri" panose="020F0502020204030204"/>
                <a:ea typeface="+mn-ea"/>
                <a:cs typeface="Calibri" panose="020F0502020204030204" pitchFamily="34" charset="0"/>
                <a:sym typeface="Arial"/>
              </a:rPr>
              <a:t> تسلسلا هرميا</a:t>
            </a:r>
          </a:p>
        </p:txBody>
      </p:sp>
      <p:sp>
        <p:nvSpPr>
          <p:cNvPr id="4" name="مربع نص 3">
            <a:extLst>
              <a:ext uri="{FF2B5EF4-FFF2-40B4-BE49-F238E27FC236}">
                <a16:creationId xmlns:a16="http://schemas.microsoft.com/office/drawing/2014/main" id="{DED58781-703B-9D00-EFDE-7D0F084A5E51}"/>
              </a:ext>
            </a:extLst>
          </p:cNvPr>
          <p:cNvSpPr txBox="1"/>
          <p:nvPr/>
        </p:nvSpPr>
        <p:spPr>
          <a:xfrm>
            <a:off x="1360448" y="432400"/>
            <a:ext cx="5022272" cy="144655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3B4D57"/>
                </a:solidFill>
                <a:latin typeface="Calibri" panose="020F0502020204030204" pitchFamily="34" charset="0"/>
                <a:cs typeface="Calibri" panose="020F0502020204030204" pitchFamily="34" charset="0"/>
              </a:rPr>
              <a:t>ما هو علم التصنيف؟</a:t>
            </a:r>
            <a:endParaRPr kumimoji="0" lang="ar-OM" sz="2400" b="1" i="0" u="none" strike="noStrike" kern="0" cap="none" spc="0" normalizeH="0" baseline="0" noProof="0" dirty="0">
              <a:ln>
                <a:noFill/>
              </a:ln>
              <a:solidFill>
                <a:srgbClr val="3B4D57"/>
              </a:solidFill>
              <a:effectLst/>
              <a:uLnTx/>
              <a:uFillTx/>
              <a:latin typeface="Calibri" panose="020F0502020204030204" pitchFamily="34" charset="0"/>
              <a:cs typeface="Calibri" panose="020F0502020204030204" pitchFamily="34" charset="0"/>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lang="ar-OM" sz="3200" b="1" i="0" u="none" strike="noStrike" kern="0" cap="none" spc="0" normalizeH="0" baseline="0" noProof="0" dirty="0">
              <a:ln>
                <a:noFill/>
              </a:ln>
              <a:solidFill>
                <a:srgbClr val="7030A0"/>
              </a:solidFill>
              <a:effectLst/>
              <a:uLnTx/>
              <a:uFillTx/>
              <a:latin typeface="Calibri" panose="020F0502020204030204" pitchFamily="34" charset="0"/>
              <a:cs typeface="Calibri" panose="020F0502020204030204" pitchFamily="34" charset="0"/>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32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rPr>
              <a:t> </a:t>
            </a:r>
            <a:endParaRPr kumimoji="0" lang="en-US" sz="32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824580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وجة مزدوجة 8">
            <a:extLst>
              <a:ext uri="{FF2B5EF4-FFF2-40B4-BE49-F238E27FC236}">
                <a16:creationId xmlns:a16="http://schemas.microsoft.com/office/drawing/2014/main" id="{7A8DB736-40F0-65AB-7B78-3A7FD69DD556}"/>
              </a:ext>
            </a:extLst>
          </p:cNvPr>
          <p:cNvSpPr/>
          <p:nvPr/>
        </p:nvSpPr>
        <p:spPr>
          <a:xfrm>
            <a:off x="3052210" y="310527"/>
            <a:ext cx="4620187" cy="642875"/>
          </a:xfrm>
          <a:prstGeom prst="doubleWave">
            <a:avLst/>
          </a:prstGeom>
          <a:solidFill>
            <a:schemeClr val="accent3">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grpSp>
        <p:nvGrpSpPr>
          <p:cNvPr id="10" name="مجموعة 9">
            <a:extLst>
              <a:ext uri="{FF2B5EF4-FFF2-40B4-BE49-F238E27FC236}">
                <a16:creationId xmlns:a16="http://schemas.microsoft.com/office/drawing/2014/main" id="{C56C8B54-90FC-FB31-BFAC-E97953488C4D}"/>
              </a:ext>
            </a:extLst>
          </p:cNvPr>
          <p:cNvGrpSpPr/>
          <p:nvPr/>
        </p:nvGrpSpPr>
        <p:grpSpPr>
          <a:xfrm>
            <a:off x="5350305" y="1170699"/>
            <a:ext cx="4032896" cy="3007291"/>
            <a:chOff x="5292354" y="1904279"/>
            <a:chExt cx="4032896" cy="4242661"/>
          </a:xfrm>
        </p:grpSpPr>
        <p:sp>
          <p:nvSpPr>
            <p:cNvPr id="11" name="مستطيل: زوايا مستديرة 10">
              <a:extLst>
                <a:ext uri="{FF2B5EF4-FFF2-40B4-BE49-F238E27FC236}">
                  <a16:creationId xmlns:a16="http://schemas.microsoft.com/office/drawing/2014/main" id="{40862434-0BF2-F449-C0C0-7F9D6C09B81D}"/>
                </a:ext>
              </a:extLst>
            </p:cNvPr>
            <p:cNvSpPr/>
            <p:nvPr/>
          </p:nvSpPr>
          <p:spPr>
            <a:xfrm>
              <a:off x="6287725" y="2398754"/>
              <a:ext cx="2223305" cy="3748186"/>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sp>
          <p:nvSpPr>
            <p:cNvPr id="12" name="مربع نص 11">
              <a:extLst>
                <a:ext uri="{FF2B5EF4-FFF2-40B4-BE49-F238E27FC236}">
                  <a16:creationId xmlns:a16="http://schemas.microsoft.com/office/drawing/2014/main" id="{8B6BCD1B-D1F3-6288-CF6A-9899F61AFEC8}"/>
                </a:ext>
              </a:extLst>
            </p:cNvPr>
            <p:cNvSpPr txBox="1"/>
            <p:nvPr/>
          </p:nvSpPr>
          <p:spPr>
            <a:xfrm>
              <a:off x="6086863" y="2606471"/>
              <a:ext cx="2042155" cy="3169723"/>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دراسة وممارسة تسمية وتصنيف الأنواع ومجموعات الأنواع</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المختلفة ضمن التسلسل الهرمي للتصنيف</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13" name="صورة 12" descr="صورة تحتوي على لقطة شاشة, الرسومات, التصميم&#10;&#10;تم إنشاء الوصف تلقائياً">
              <a:extLst>
                <a:ext uri="{FF2B5EF4-FFF2-40B4-BE49-F238E27FC236}">
                  <a16:creationId xmlns:a16="http://schemas.microsoft.com/office/drawing/2014/main" id="{3448C240-DCBF-CB59-C3ED-81EFF66F4866}"/>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6287725" y="1904279"/>
              <a:ext cx="2042155" cy="777338"/>
            </a:xfrm>
            <a:prstGeom prst="rect">
              <a:avLst/>
            </a:prstGeom>
          </p:spPr>
        </p:pic>
        <p:sp>
          <p:nvSpPr>
            <p:cNvPr id="14" name="مربع نص 13">
              <a:extLst>
                <a:ext uri="{FF2B5EF4-FFF2-40B4-BE49-F238E27FC236}">
                  <a16:creationId xmlns:a16="http://schemas.microsoft.com/office/drawing/2014/main" id="{EA404B49-4760-6E29-BAC0-8D4C64DE991F}"/>
                </a:ext>
              </a:extLst>
            </p:cNvPr>
            <p:cNvSpPr txBox="1"/>
            <p:nvPr/>
          </p:nvSpPr>
          <p:spPr>
            <a:xfrm>
              <a:off x="5292354" y="1941225"/>
              <a:ext cx="4032896" cy="651313"/>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FEF0DA"/>
                  </a:solidFill>
                  <a:latin typeface="Calibri" panose="020F0502020204030204" pitchFamily="34" charset="0"/>
                  <a:cs typeface="Calibri" panose="020F0502020204030204" pitchFamily="34" charset="0"/>
                </a:rPr>
                <a:t>علم التصنيف</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grpSp>
        <p:nvGrpSpPr>
          <p:cNvPr id="15" name="مجموعة 14">
            <a:extLst>
              <a:ext uri="{FF2B5EF4-FFF2-40B4-BE49-F238E27FC236}">
                <a16:creationId xmlns:a16="http://schemas.microsoft.com/office/drawing/2014/main" id="{CD8331F6-F723-00C8-454D-7E4B0A120C66}"/>
              </a:ext>
            </a:extLst>
          </p:cNvPr>
          <p:cNvGrpSpPr/>
          <p:nvPr/>
        </p:nvGrpSpPr>
        <p:grpSpPr>
          <a:xfrm>
            <a:off x="2505307" y="1113369"/>
            <a:ext cx="4283582" cy="3495802"/>
            <a:chOff x="2508533" y="1868152"/>
            <a:chExt cx="4032896" cy="4560596"/>
          </a:xfrm>
        </p:grpSpPr>
        <p:sp>
          <p:nvSpPr>
            <p:cNvPr id="16" name="مستطيل: زوايا مستديرة 15">
              <a:extLst>
                <a:ext uri="{FF2B5EF4-FFF2-40B4-BE49-F238E27FC236}">
                  <a16:creationId xmlns:a16="http://schemas.microsoft.com/office/drawing/2014/main" id="{C3CAC4E8-77B7-FF19-2E0F-565E724E32AC}"/>
                </a:ext>
              </a:extLst>
            </p:cNvPr>
            <p:cNvSpPr/>
            <p:nvPr/>
          </p:nvSpPr>
          <p:spPr>
            <a:xfrm>
              <a:off x="2958705" y="2333300"/>
              <a:ext cx="2903878" cy="4095448"/>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sp>
          <p:nvSpPr>
            <p:cNvPr id="17" name="Google Shape;228;p32">
              <a:extLst>
                <a:ext uri="{FF2B5EF4-FFF2-40B4-BE49-F238E27FC236}">
                  <a16:creationId xmlns:a16="http://schemas.microsoft.com/office/drawing/2014/main" id="{42AC4FE8-53B7-4F6B-19CA-7D5D7B07B4B8}"/>
                </a:ext>
              </a:extLst>
            </p:cNvPr>
            <p:cNvSpPr txBox="1">
              <a:spLocks/>
            </p:cNvSpPr>
            <p:nvPr/>
          </p:nvSpPr>
          <p:spPr>
            <a:xfrm>
              <a:off x="2835393" y="4384892"/>
              <a:ext cx="2998465" cy="670914"/>
            </a:xfrm>
            <a:prstGeom prst="roundRect">
              <a:avLst/>
            </a:prstGeom>
            <a:noFill/>
            <a:ln w="28575">
              <a:noFill/>
            </a:ln>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مجموعة تصنيفية من أي مرتبة مثل : </a:t>
              </a:r>
              <a:r>
                <a:rPr kumimoji="0" lang="ar-OM"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نوع معين </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(مثل الزرافة النوبية التي تعيش في السودان</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a:t>
              </a:r>
              <a:r>
                <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Giraffa camelopardalis</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a:t>
              </a:r>
              <a:r>
                <a:rPr kumimoji="0" lang="ar-OM"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أو عائلة</a:t>
              </a:r>
              <a:r>
                <a:rPr kumimoji="0" lang="en-US"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  </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(مثل </a:t>
              </a:r>
              <a:r>
                <a:rPr kumimoji="0" lang="ar-OM" sz="2000" b="1" i="0" u="none" strike="noStrike" kern="1200" cap="none" spc="0" normalizeH="0" baseline="0" noProof="0" dirty="0" err="1">
                  <a:ln>
                    <a:noFill/>
                  </a:ln>
                  <a:solidFill>
                    <a:srgbClr val="0070C0"/>
                  </a:solidFill>
                  <a:effectLst/>
                  <a:uLnTx/>
                  <a:uFillTx/>
                  <a:latin typeface="Calibri" panose="020F0502020204030204" pitchFamily="34" charset="0"/>
                  <a:ea typeface="+mj-ea"/>
                  <a:cs typeface="Calibri" panose="020F0502020204030204" pitchFamily="34" charset="0"/>
                  <a:sym typeface="Arial"/>
                </a:rPr>
                <a:t>الفيليات</a:t>
              </a:r>
              <a:endPar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Elephantidae</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a:t>
              </a:r>
              <a:endParaRPr lang="ar-OM" sz="2000" b="1" dirty="0">
                <a:solidFill>
                  <a:srgbClr val="0070C0"/>
                </a:solidFill>
                <a:latin typeface="Calibri" panose="020F0502020204030204" pitchFamily="34" charset="0"/>
                <a:cs typeface="Calibri" panose="020F0502020204030204" pitchFamily="34" charset="0"/>
              </a:endParaRPr>
            </a:p>
            <a:p>
              <a:pPr marL="0" marR="0" lvl="0" indent="0" algn="r" defTabSz="914400" rtl="1" eaLnBrk="1" fontAlgn="auto" latinLnBrk="0" hangingPunct="1">
                <a:lnSpc>
                  <a:spcPct val="100000"/>
                </a:lnSpc>
                <a:spcBef>
                  <a:spcPts val="0"/>
                </a:spcBef>
                <a:spcAft>
                  <a:spcPts val="0"/>
                </a:spcAft>
                <a:buClrTx/>
                <a:buSzTx/>
                <a:buFont typeface="Arial"/>
                <a:buNone/>
                <a:tabLst/>
                <a:defRPr/>
              </a:pPr>
              <a:r>
                <a:rPr lang="ar-OM" sz="2000" b="1" dirty="0">
                  <a:solidFill>
                    <a:srgbClr val="0070C0"/>
                  </a:solidFill>
                  <a:latin typeface="Calibri" panose="020F0502020204030204" pitchFamily="34" charset="0"/>
                  <a:cs typeface="Calibri" panose="020F0502020204030204" pitchFamily="34" charset="0"/>
                </a:rPr>
                <a:t> </a:t>
              </a:r>
              <a:r>
                <a:rPr kumimoji="0" lang="ar-OM"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أو طائفة </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(مثل الثدييات</a:t>
              </a:r>
              <a:r>
                <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Mammalia</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a:t>
              </a: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en-US"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 </a:t>
              </a:r>
              <a:r>
                <a:rPr kumimoji="0" lang="ar-OM" sz="2000" b="1" i="0" u="none" strike="noStrike" kern="1200" cap="none" spc="0" normalizeH="0" baseline="0" noProof="0" dirty="0">
                  <a:ln>
                    <a:noFill/>
                  </a:ln>
                  <a:solidFill>
                    <a:schemeClr val="bg2"/>
                  </a:solidFill>
                  <a:effectLst/>
                  <a:uLnTx/>
                  <a:uFillTx/>
                  <a:latin typeface="Calibri" panose="020F0502020204030204" pitchFamily="34" charset="0"/>
                  <a:ea typeface="+mj-ea"/>
                  <a:cs typeface="Calibri" panose="020F0502020204030204" pitchFamily="34" charset="0"/>
                  <a:sym typeface="Arial"/>
                </a:rPr>
                <a:t>أو مملكة </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(مثل النباتات</a:t>
              </a:r>
              <a:r>
                <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Plantae</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 .</a:t>
              </a:r>
            </a:p>
            <a:p>
              <a:pPr marL="0" marR="0" lvl="0" indent="0" algn="r" defTabSz="914400" rtl="1" eaLnBrk="1" fontAlgn="auto" latinLnBrk="0" hangingPunct="1">
                <a:lnSpc>
                  <a:spcPct val="100000"/>
                </a:lnSpc>
                <a:spcBef>
                  <a:spcPts val="0"/>
                </a:spcBef>
                <a:spcAft>
                  <a:spcPts val="0"/>
                </a:spcAft>
                <a:buClrTx/>
                <a:buSzTx/>
                <a:buFont typeface="Arial"/>
                <a:buNone/>
                <a:tabLst/>
                <a:defRPr/>
              </a:pPr>
              <a:endParaRPr kumimoji="0" lang="ar-SA"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18" name="صورة 17" descr="صورة تحتوي على لقطة شاشة, الرسومات, التصميم&#10;&#10;تم إنشاء الوصف تلقائياً">
              <a:extLst>
                <a:ext uri="{FF2B5EF4-FFF2-40B4-BE49-F238E27FC236}">
                  <a16:creationId xmlns:a16="http://schemas.microsoft.com/office/drawing/2014/main" id="{A08A64F8-53D3-03D2-2A17-049CEF3B4208}"/>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3503903" y="1868152"/>
              <a:ext cx="2042156" cy="723028"/>
            </a:xfrm>
            <a:prstGeom prst="rect">
              <a:avLst/>
            </a:prstGeom>
          </p:spPr>
        </p:pic>
        <p:sp>
          <p:nvSpPr>
            <p:cNvPr id="19" name="مربع نص 18">
              <a:extLst>
                <a:ext uri="{FF2B5EF4-FFF2-40B4-BE49-F238E27FC236}">
                  <a16:creationId xmlns:a16="http://schemas.microsoft.com/office/drawing/2014/main" id="{0869189D-A7F6-25C9-74A3-3EB63AC1A1D0}"/>
                </a:ext>
              </a:extLst>
            </p:cNvPr>
            <p:cNvSpPr txBox="1"/>
            <p:nvPr/>
          </p:nvSpPr>
          <p:spPr>
            <a:xfrm>
              <a:off x="2508533" y="1915917"/>
              <a:ext cx="4032896" cy="602285"/>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err="1">
                  <a:ln>
                    <a:noFill/>
                  </a:ln>
                  <a:solidFill>
                    <a:srgbClr val="FEF0DA"/>
                  </a:solidFill>
                  <a:effectLst/>
                  <a:uLnTx/>
                  <a:uFillTx/>
                  <a:latin typeface="Calibri" panose="020F0502020204030204" pitchFamily="34" charset="0"/>
                  <a:cs typeface="Calibri" panose="020F0502020204030204" pitchFamily="34" charset="0"/>
                  <a:sym typeface="Arial"/>
                </a:rPr>
                <a:t>أصنوفة</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grpSp>
        <p:nvGrpSpPr>
          <p:cNvPr id="22" name="مجموعة 21">
            <a:extLst>
              <a:ext uri="{FF2B5EF4-FFF2-40B4-BE49-F238E27FC236}">
                <a16:creationId xmlns:a16="http://schemas.microsoft.com/office/drawing/2014/main" id="{2916A508-45A7-D1BC-2D85-B3A9E50802CB}"/>
              </a:ext>
            </a:extLst>
          </p:cNvPr>
          <p:cNvGrpSpPr/>
          <p:nvPr/>
        </p:nvGrpSpPr>
        <p:grpSpPr>
          <a:xfrm>
            <a:off x="-281533" y="1184503"/>
            <a:ext cx="4032896" cy="2993487"/>
            <a:chOff x="5322558" y="1904279"/>
            <a:chExt cx="4032896" cy="3854267"/>
          </a:xfrm>
        </p:grpSpPr>
        <p:sp>
          <p:nvSpPr>
            <p:cNvPr id="23" name="مستطيل: زوايا مستديرة 22">
              <a:extLst>
                <a:ext uri="{FF2B5EF4-FFF2-40B4-BE49-F238E27FC236}">
                  <a16:creationId xmlns:a16="http://schemas.microsoft.com/office/drawing/2014/main" id="{3178C837-3A95-05E4-927A-C7D4F7393826}"/>
                </a:ext>
              </a:extLst>
            </p:cNvPr>
            <p:cNvSpPr/>
            <p:nvPr/>
          </p:nvSpPr>
          <p:spPr>
            <a:xfrm>
              <a:off x="6179110" y="2337786"/>
              <a:ext cx="2159706" cy="3420760"/>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EF0DA"/>
                </a:solidFill>
                <a:effectLst/>
                <a:uLnTx/>
                <a:uFillTx/>
                <a:latin typeface="Arial"/>
                <a:ea typeface="+mn-ea"/>
                <a:cs typeface="+mn-cs"/>
                <a:sym typeface="Arial"/>
              </a:endParaRPr>
            </a:p>
          </p:txBody>
        </p:sp>
        <p:sp>
          <p:nvSpPr>
            <p:cNvPr id="24" name="مربع نص 23">
              <a:extLst>
                <a:ext uri="{FF2B5EF4-FFF2-40B4-BE49-F238E27FC236}">
                  <a16:creationId xmlns:a16="http://schemas.microsoft.com/office/drawing/2014/main" id="{78C57CCD-F6A6-9089-33A1-6E8C5E297B23}"/>
                </a:ext>
              </a:extLst>
            </p:cNvPr>
            <p:cNvSpPr txBox="1"/>
            <p:nvPr/>
          </p:nvSpPr>
          <p:spPr>
            <a:xfrm>
              <a:off x="6170995" y="2500168"/>
              <a:ext cx="2000275" cy="289283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تنظيم الكائنات الحية والمنقرضة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في مجموعات منتظمة بناء على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أوجه التشابه والاختلاف بين</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الأنواع المختلفة</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25" name="صورة 24" descr="صورة تحتوي على لقطة شاشة, الرسومات, التصميم&#10;&#10;تم إنشاء الوصف تلقائياً">
              <a:extLst>
                <a:ext uri="{FF2B5EF4-FFF2-40B4-BE49-F238E27FC236}">
                  <a16:creationId xmlns:a16="http://schemas.microsoft.com/office/drawing/2014/main" id="{C083FB6A-67A5-0ACB-73CA-93117F050913}"/>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6287725" y="1904279"/>
              <a:ext cx="2169097" cy="777338"/>
            </a:xfrm>
            <a:prstGeom prst="rect">
              <a:avLst/>
            </a:prstGeom>
          </p:spPr>
        </p:pic>
        <p:sp>
          <p:nvSpPr>
            <p:cNvPr id="26" name="مربع نص 25">
              <a:extLst>
                <a:ext uri="{FF2B5EF4-FFF2-40B4-BE49-F238E27FC236}">
                  <a16:creationId xmlns:a16="http://schemas.microsoft.com/office/drawing/2014/main" id="{5CC68510-8B22-9339-B562-79176C6A3FAC}"/>
                </a:ext>
              </a:extLst>
            </p:cNvPr>
            <p:cNvSpPr txBox="1"/>
            <p:nvPr/>
          </p:nvSpPr>
          <p:spPr>
            <a:xfrm>
              <a:off x="5322558" y="1941434"/>
              <a:ext cx="4032896" cy="594417"/>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FEF0DA"/>
                  </a:solidFill>
                  <a:latin typeface="Calibri" panose="020F0502020204030204" pitchFamily="34" charset="0"/>
                  <a:cs typeface="Calibri" panose="020F0502020204030204" pitchFamily="34" charset="0"/>
                </a:rPr>
                <a:t>التصنيف البيولوجي</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sp>
        <p:nvSpPr>
          <p:cNvPr id="27" name="مربع نص 26">
            <a:extLst>
              <a:ext uri="{FF2B5EF4-FFF2-40B4-BE49-F238E27FC236}">
                <a16:creationId xmlns:a16="http://schemas.microsoft.com/office/drawing/2014/main" id="{1CFCE7EF-A8EB-13CF-02C0-65FAAF0BC724}"/>
              </a:ext>
            </a:extLst>
          </p:cNvPr>
          <p:cNvSpPr txBox="1"/>
          <p:nvPr/>
        </p:nvSpPr>
        <p:spPr>
          <a:xfrm>
            <a:off x="4046191" y="342264"/>
            <a:ext cx="3390623" cy="510778"/>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lvl="0">
              <a:defRPr/>
            </a:pPr>
            <a:r>
              <a:rPr lang="ar-OM" dirty="0">
                <a:latin typeface="Arial"/>
              </a:rPr>
              <a:t>مصطلحات متعلقة بالتصنيف</a:t>
            </a:r>
            <a:endParaRPr kumimoji="0" lang="ar-OM" sz="24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endParaRPr>
          </a:p>
        </p:txBody>
      </p:sp>
    </p:spTree>
    <p:extLst>
      <p:ext uri="{BB962C8B-B14F-4D97-AF65-F5344CB8AC3E}">
        <p14:creationId xmlns:p14="http://schemas.microsoft.com/office/powerpoint/2010/main" val="87421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وجة مزدوجة 8">
            <a:extLst>
              <a:ext uri="{FF2B5EF4-FFF2-40B4-BE49-F238E27FC236}">
                <a16:creationId xmlns:a16="http://schemas.microsoft.com/office/drawing/2014/main" id="{7A8DB736-40F0-65AB-7B78-3A7FD69DD556}"/>
              </a:ext>
            </a:extLst>
          </p:cNvPr>
          <p:cNvSpPr/>
          <p:nvPr/>
        </p:nvSpPr>
        <p:spPr>
          <a:xfrm>
            <a:off x="3813718" y="411539"/>
            <a:ext cx="3858680" cy="759159"/>
          </a:xfrm>
          <a:prstGeom prst="doubleWave">
            <a:avLst/>
          </a:prstGeom>
          <a:solidFill>
            <a:schemeClr val="accent3">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grpSp>
        <p:nvGrpSpPr>
          <p:cNvPr id="10" name="مجموعة 9">
            <a:extLst>
              <a:ext uri="{FF2B5EF4-FFF2-40B4-BE49-F238E27FC236}">
                <a16:creationId xmlns:a16="http://schemas.microsoft.com/office/drawing/2014/main" id="{C56C8B54-90FC-FB31-BFAC-E97953488C4D}"/>
              </a:ext>
            </a:extLst>
          </p:cNvPr>
          <p:cNvGrpSpPr/>
          <p:nvPr/>
        </p:nvGrpSpPr>
        <p:grpSpPr>
          <a:xfrm>
            <a:off x="5350305" y="1565086"/>
            <a:ext cx="4032896" cy="1685825"/>
            <a:chOff x="5292354" y="1904279"/>
            <a:chExt cx="4032896" cy="2378348"/>
          </a:xfrm>
        </p:grpSpPr>
        <p:sp>
          <p:nvSpPr>
            <p:cNvPr id="11" name="مستطيل: زوايا مستديرة 10">
              <a:extLst>
                <a:ext uri="{FF2B5EF4-FFF2-40B4-BE49-F238E27FC236}">
                  <a16:creationId xmlns:a16="http://schemas.microsoft.com/office/drawing/2014/main" id="{40862434-0BF2-F449-C0C0-7F9D6C09B81D}"/>
                </a:ext>
              </a:extLst>
            </p:cNvPr>
            <p:cNvSpPr/>
            <p:nvPr/>
          </p:nvSpPr>
          <p:spPr>
            <a:xfrm>
              <a:off x="6179110" y="2337786"/>
              <a:ext cx="2399507" cy="1944841"/>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sp>
          <p:nvSpPr>
            <p:cNvPr id="12" name="مربع نص 11">
              <a:extLst>
                <a:ext uri="{FF2B5EF4-FFF2-40B4-BE49-F238E27FC236}">
                  <a16:creationId xmlns:a16="http://schemas.microsoft.com/office/drawing/2014/main" id="{8B6BCD1B-D1F3-6288-CF6A-9899F61AFEC8}"/>
                </a:ext>
              </a:extLst>
            </p:cNvPr>
            <p:cNvSpPr txBox="1"/>
            <p:nvPr/>
          </p:nvSpPr>
          <p:spPr>
            <a:xfrm>
              <a:off x="6287725" y="2606471"/>
              <a:ext cx="2290892" cy="1432889"/>
            </a:xfrm>
            <a:prstGeom prst="rect">
              <a:avLst/>
            </a:prstGeom>
            <a:noFill/>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المرتبة</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التصنيفية التي تقع تحت</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النطاق</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13" name="صورة 12" descr="صورة تحتوي على لقطة شاشة, الرسومات, التصميم&#10;&#10;تم إنشاء الوصف تلقائياً">
              <a:extLst>
                <a:ext uri="{FF2B5EF4-FFF2-40B4-BE49-F238E27FC236}">
                  <a16:creationId xmlns:a16="http://schemas.microsoft.com/office/drawing/2014/main" id="{3448C240-DCBF-CB59-C3ED-81EFF66F4866}"/>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6287725" y="1904279"/>
              <a:ext cx="2042155" cy="777338"/>
            </a:xfrm>
            <a:prstGeom prst="rect">
              <a:avLst/>
            </a:prstGeom>
          </p:spPr>
        </p:pic>
        <p:sp>
          <p:nvSpPr>
            <p:cNvPr id="14" name="مربع نص 13">
              <a:extLst>
                <a:ext uri="{FF2B5EF4-FFF2-40B4-BE49-F238E27FC236}">
                  <a16:creationId xmlns:a16="http://schemas.microsoft.com/office/drawing/2014/main" id="{EA404B49-4760-6E29-BAC0-8D4C64DE991F}"/>
                </a:ext>
              </a:extLst>
            </p:cNvPr>
            <p:cNvSpPr txBox="1"/>
            <p:nvPr/>
          </p:nvSpPr>
          <p:spPr>
            <a:xfrm>
              <a:off x="5292354" y="1941225"/>
              <a:ext cx="4032896" cy="651313"/>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FEF0DA"/>
                  </a:solidFill>
                  <a:latin typeface="Calibri" panose="020F0502020204030204" pitchFamily="34" charset="0"/>
                  <a:cs typeface="Calibri" panose="020F0502020204030204" pitchFamily="34" charset="0"/>
                </a:rPr>
                <a:t>المملكة</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grpSp>
        <p:nvGrpSpPr>
          <p:cNvPr id="15" name="مجموعة 14">
            <a:extLst>
              <a:ext uri="{FF2B5EF4-FFF2-40B4-BE49-F238E27FC236}">
                <a16:creationId xmlns:a16="http://schemas.microsoft.com/office/drawing/2014/main" id="{CD8331F6-F723-00C8-454D-7E4B0A120C66}"/>
              </a:ext>
            </a:extLst>
          </p:cNvPr>
          <p:cNvGrpSpPr/>
          <p:nvPr/>
        </p:nvGrpSpPr>
        <p:grpSpPr>
          <a:xfrm>
            <a:off x="-259067" y="1509352"/>
            <a:ext cx="4283582" cy="1743156"/>
            <a:chOff x="2508533" y="1868152"/>
            <a:chExt cx="4032896" cy="2274108"/>
          </a:xfrm>
        </p:grpSpPr>
        <p:sp>
          <p:nvSpPr>
            <p:cNvPr id="16" name="مستطيل: زوايا مستديرة 15">
              <a:extLst>
                <a:ext uri="{FF2B5EF4-FFF2-40B4-BE49-F238E27FC236}">
                  <a16:creationId xmlns:a16="http://schemas.microsoft.com/office/drawing/2014/main" id="{C3CAC4E8-77B7-FF19-2E0F-565E724E32AC}"/>
                </a:ext>
              </a:extLst>
            </p:cNvPr>
            <p:cNvSpPr/>
            <p:nvPr/>
          </p:nvSpPr>
          <p:spPr>
            <a:xfrm>
              <a:off x="3196453" y="2333300"/>
              <a:ext cx="2454702" cy="1808960"/>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sp>
          <p:nvSpPr>
            <p:cNvPr id="17" name="Google Shape;228;p32">
              <a:extLst>
                <a:ext uri="{FF2B5EF4-FFF2-40B4-BE49-F238E27FC236}">
                  <a16:creationId xmlns:a16="http://schemas.microsoft.com/office/drawing/2014/main" id="{42AC4FE8-53B7-4F6B-19CA-7D5D7B07B4B8}"/>
                </a:ext>
              </a:extLst>
            </p:cNvPr>
            <p:cNvSpPr txBox="1">
              <a:spLocks/>
            </p:cNvSpPr>
            <p:nvPr/>
          </p:nvSpPr>
          <p:spPr>
            <a:xfrm>
              <a:off x="3080249" y="2935585"/>
              <a:ext cx="2675209" cy="670914"/>
            </a:xfrm>
            <a:prstGeom prst="roundRect">
              <a:avLst/>
            </a:prstGeom>
            <a:noFill/>
            <a:ln w="28575">
              <a:noFill/>
            </a:ln>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defTabSz="914400" rtl="1" eaLnBrk="1" fontAlgn="auto" latinLnBrk="0" hangingPunct="1">
                <a:lnSpc>
                  <a:spcPct val="100000"/>
                </a:lnSpc>
                <a:spcBef>
                  <a:spcPts val="0"/>
                </a:spcBef>
                <a:spcAft>
                  <a:spcPts val="0"/>
                </a:spcAft>
                <a:buClrTx/>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أعلى مرتبة</a:t>
              </a:r>
            </a:p>
            <a:p>
              <a:pPr marL="0" marR="0" lvl="0" indent="0" defTabSz="914400" rtl="1" eaLnBrk="1" fontAlgn="auto" latinLnBrk="0" hangingPunct="1">
                <a:lnSpc>
                  <a:spcPct val="100000"/>
                </a:lnSpc>
                <a:spcBef>
                  <a:spcPts val="0"/>
                </a:spcBef>
                <a:spcAft>
                  <a:spcPts val="0"/>
                </a:spcAft>
                <a:buClrTx/>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تصنيفية ضمن النظام الهرمي</a:t>
              </a:r>
            </a:p>
            <a:p>
              <a:pPr marL="0" marR="0" lvl="0" indent="0" defTabSz="914400" rtl="1" eaLnBrk="1" fontAlgn="auto" latinLnBrk="0" hangingPunct="1">
                <a:lnSpc>
                  <a:spcPct val="100000"/>
                </a:lnSpc>
                <a:spcBef>
                  <a:spcPts val="0"/>
                </a:spcBef>
                <a:spcAft>
                  <a:spcPts val="0"/>
                </a:spcAft>
                <a:buClrTx/>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للتصنيف</a:t>
              </a:r>
              <a:endParaRPr kumimoji="0" lang="ar-SA"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18" name="صورة 17" descr="صورة تحتوي على لقطة شاشة, الرسومات, التصميم&#10;&#10;تم إنشاء الوصف تلقائياً">
              <a:extLst>
                <a:ext uri="{FF2B5EF4-FFF2-40B4-BE49-F238E27FC236}">
                  <a16:creationId xmlns:a16="http://schemas.microsoft.com/office/drawing/2014/main" id="{A08A64F8-53D3-03D2-2A17-049CEF3B4208}"/>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3503903" y="1868152"/>
              <a:ext cx="2042156" cy="723028"/>
            </a:xfrm>
            <a:prstGeom prst="rect">
              <a:avLst/>
            </a:prstGeom>
          </p:spPr>
        </p:pic>
        <p:sp>
          <p:nvSpPr>
            <p:cNvPr id="19" name="مربع نص 18">
              <a:extLst>
                <a:ext uri="{FF2B5EF4-FFF2-40B4-BE49-F238E27FC236}">
                  <a16:creationId xmlns:a16="http://schemas.microsoft.com/office/drawing/2014/main" id="{0869189D-A7F6-25C9-74A3-3EB63AC1A1D0}"/>
                </a:ext>
              </a:extLst>
            </p:cNvPr>
            <p:cNvSpPr txBox="1"/>
            <p:nvPr/>
          </p:nvSpPr>
          <p:spPr>
            <a:xfrm>
              <a:off x="2508533" y="1915917"/>
              <a:ext cx="4032896" cy="602285"/>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rPr>
                <a:t>النطاق</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grpSp>
        <p:nvGrpSpPr>
          <p:cNvPr id="22" name="مجموعة 21">
            <a:extLst>
              <a:ext uri="{FF2B5EF4-FFF2-40B4-BE49-F238E27FC236}">
                <a16:creationId xmlns:a16="http://schemas.microsoft.com/office/drawing/2014/main" id="{2916A508-45A7-D1BC-2D85-B3A9E50802CB}"/>
              </a:ext>
            </a:extLst>
          </p:cNvPr>
          <p:cNvGrpSpPr/>
          <p:nvPr/>
        </p:nvGrpSpPr>
        <p:grpSpPr>
          <a:xfrm>
            <a:off x="2555552" y="1509352"/>
            <a:ext cx="4032896" cy="3067451"/>
            <a:chOff x="5322558" y="1904279"/>
            <a:chExt cx="4032896" cy="3949500"/>
          </a:xfrm>
        </p:grpSpPr>
        <p:sp>
          <p:nvSpPr>
            <p:cNvPr id="23" name="مستطيل: زوايا مستديرة 22">
              <a:extLst>
                <a:ext uri="{FF2B5EF4-FFF2-40B4-BE49-F238E27FC236}">
                  <a16:creationId xmlns:a16="http://schemas.microsoft.com/office/drawing/2014/main" id="{3178C837-3A95-05E4-927A-C7D4F7393826}"/>
                </a:ext>
              </a:extLst>
            </p:cNvPr>
            <p:cNvSpPr/>
            <p:nvPr/>
          </p:nvSpPr>
          <p:spPr>
            <a:xfrm>
              <a:off x="6179110" y="2337786"/>
              <a:ext cx="2491754" cy="3515993"/>
            </a:xfrm>
            <a:prstGeom prst="roundRect">
              <a:avLst/>
            </a:prstGeom>
            <a:solidFill>
              <a:schemeClr val="accent4"/>
            </a:solid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EF0DA"/>
                </a:solidFill>
                <a:effectLst/>
                <a:uLnTx/>
                <a:uFillTx/>
                <a:latin typeface="Arial"/>
                <a:ea typeface="+mn-ea"/>
                <a:cs typeface="+mn-cs"/>
                <a:sym typeface="Arial"/>
              </a:endParaRPr>
            </a:p>
          </p:txBody>
        </p:sp>
        <p:sp>
          <p:nvSpPr>
            <p:cNvPr id="24" name="مربع نص 23">
              <a:extLst>
                <a:ext uri="{FF2B5EF4-FFF2-40B4-BE49-F238E27FC236}">
                  <a16:creationId xmlns:a16="http://schemas.microsoft.com/office/drawing/2014/main" id="{78C57CCD-F6A6-9089-33A1-6E8C5E297B23}"/>
                </a:ext>
              </a:extLst>
            </p:cNvPr>
            <p:cNvSpPr txBox="1"/>
            <p:nvPr/>
          </p:nvSpPr>
          <p:spPr>
            <a:xfrm>
              <a:off x="6170995" y="2500168"/>
              <a:ext cx="2485306" cy="3289107"/>
            </a:xfrm>
            <a:prstGeom prst="rect">
              <a:avLst/>
            </a:prstGeom>
            <a:noFill/>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إحدى المجموعات المستخدمة في</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النظام الهرمي لتصنيف الكائنات الحية، على سبيل المثال: </a:t>
              </a:r>
              <a:r>
                <a:rPr kumimoji="0" lang="ar-OM" sz="2000" b="1" i="0" u="none" strike="noStrike" kern="1200" cap="none" spc="0" normalizeH="0" baseline="0" noProof="0" dirty="0" err="1">
                  <a:ln>
                    <a:noFill/>
                  </a:ln>
                  <a:solidFill>
                    <a:srgbClr val="0070C0"/>
                  </a:solidFill>
                  <a:effectLst/>
                  <a:uLnTx/>
                  <a:uFillTx/>
                  <a:latin typeface="Calibri" panose="020F0502020204030204" pitchFamily="34" charset="0"/>
                  <a:ea typeface="+mj-ea"/>
                  <a:cs typeface="Calibri" panose="020F0502020204030204" pitchFamily="34" charset="0"/>
                  <a:sym typeface="Arial"/>
                </a:rPr>
                <a:t>النوع،والجنس</a:t>
              </a: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 والعائلة، والرتبة، والطائفة، والشعبة، والمملكة، والنطاق</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pic>
          <p:nvPicPr>
            <p:cNvPr id="25" name="صورة 24" descr="صورة تحتوي على لقطة شاشة, الرسومات, التصميم&#10;&#10;تم إنشاء الوصف تلقائياً">
              <a:extLst>
                <a:ext uri="{FF2B5EF4-FFF2-40B4-BE49-F238E27FC236}">
                  <a16:creationId xmlns:a16="http://schemas.microsoft.com/office/drawing/2014/main" id="{C083FB6A-67A5-0ACB-73CA-93117F050913}"/>
                </a:ext>
              </a:extLst>
            </p:cNvPr>
            <p:cNvPicPr>
              <a:picLocks noChangeAspect="1"/>
            </p:cNvPicPr>
            <p:nvPr/>
          </p:nvPicPr>
          <p:blipFill rotWithShape="1">
            <a:blip r:embed="rId2">
              <a:extLst>
                <a:ext uri="{28A0092B-C50C-407E-A947-70E740481C1C}">
                  <a14:useLocalDpi xmlns:a14="http://schemas.microsoft.com/office/drawing/2010/main" val="0"/>
                </a:ext>
              </a:extLst>
            </a:blip>
            <a:srcRect l="29166" t="42161" r="29509" b="40003"/>
            <a:stretch/>
          </p:blipFill>
          <p:spPr>
            <a:xfrm>
              <a:off x="6287725" y="1904279"/>
              <a:ext cx="2169097" cy="777338"/>
            </a:xfrm>
            <a:prstGeom prst="rect">
              <a:avLst/>
            </a:prstGeom>
          </p:spPr>
        </p:pic>
        <p:sp>
          <p:nvSpPr>
            <p:cNvPr id="26" name="مربع نص 25">
              <a:extLst>
                <a:ext uri="{FF2B5EF4-FFF2-40B4-BE49-F238E27FC236}">
                  <a16:creationId xmlns:a16="http://schemas.microsoft.com/office/drawing/2014/main" id="{5CC68510-8B22-9339-B562-79176C6A3FAC}"/>
                </a:ext>
              </a:extLst>
            </p:cNvPr>
            <p:cNvSpPr txBox="1"/>
            <p:nvPr/>
          </p:nvSpPr>
          <p:spPr>
            <a:xfrm>
              <a:off x="5322558" y="1941434"/>
              <a:ext cx="4032896" cy="594417"/>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400" b="1" dirty="0">
                  <a:solidFill>
                    <a:srgbClr val="FEF0DA"/>
                  </a:solidFill>
                  <a:latin typeface="Calibri" panose="020F0502020204030204" pitchFamily="34" charset="0"/>
                  <a:cs typeface="Calibri" panose="020F0502020204030204" pitchFamily="34" charset="0"/>
                </a:rPr>
                <a:t>المرتبة التصنيفية</a:t>
              </a:r>
              <a:endParaRPr kumimoji="0" lang="ar-SA" sz="2400" b="1" i="0" u="none" strike="noStrike" kern="0" cap="none" spc="0" normalizeH="0" baseline="0" noProof="0" dirty="0">
                <a:ln>
                  <a:noFill/>
                </a:ln>
                <a:solidFill>
                  <a:srgbClr val="FEF0DA"/>
                </a:solidFill>
                <a:effectLst/>
                <a:uLnTx/>
                <a:uFillTx/>
                <a:latin typeface="Calibri" panose="020F0502020204030204" pitchFamily="34" charset="0"/>
                <a:cs typeface="Calibri" panose="020F0502020204030204" pitchFamily="34" charset="0"/>
                <a:sym typeface="Arial"/>
              </a:endParaRPr>
            </a:p>
          </p:txBody>
        </p:sp>
      </p:grpSp>
      <p:sp>
        <p:nvSpPr>
          <p:cNvPr id="27" name="مربع نص 26">
            <a:extLst>
              <a:ext uri="{FF2B5EF4-FFF2-40B4-BE49-F238E27FC236}">
                <a16:creationId xmlns:a16="http://schemas.microsoft.com/office/drawing/2014/main" id="{1CFCE7EF-A8EB-13CF-02C0-65FAAF0BC724}"/>
              </a:ext>
            </a:extLst>
          </p:cNvPr>
          <p:cNvSpPr txBox="1"/>
          <p:nvPr/>
        </p:nvSpPr>
        <p:spPr>
          <a:xfrm>
            <a:off x="4070763" y="490864"/>
            <a:ext cx="3390623" cy="510778"/>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lvl="0">
              <a:defRPr/>
            </a:pPr>
            <a:r>
              <a:rPr lang="ar-OM" dirty="0">
                <a:latin typeface="Arial"/>
              </a:rPr>
              <a:t>مصطلحات متعلقة بالتصنيف</a:t>
            </a:r>
            <a:endParaRPr kumimoji="0" lang="ar-OM" sz="24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endParaRPr>
          </a:p>
        </p:txBody>
      </p:sp>
    </p:spTree>
    <p:extLst>
      <p:ext uri="{BB962C8B-B14F-4D97-AF65-F5344CB8AC3E}">
        <p14:creationId xmlns:p14="http://schemas.microsoft.com/office/powerpoint/2010/main" val="1906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صورة 4">
            <a:extLst>
              <a:ext uri="{FF2B5EF4-FFF2-40B4-BE49-F238E27FC236}">
                <a16:creationId xmlns:a16="http://schemas.microsoft.com/office/drawing/2014/main" id="{1C92ED44-1530-5DF6-2B07-E2783EBE2BB6}"/>
              </a:ext>
            </a:extLst>
          </p:cNvPr>
          <p:cNvPicPr>
            <a:picLocks noChangeAspect="1"/>
          </p:cNvPicPr>
          <p:nvPr/>
        </p:nvPicPr>
        <p:blipFill>
          <a:blip r:embed="rId2"/>
          <a:stretch>
            <a:fillRect/>
          </a:stretch>
        </p:blipFill>
        <p:spPr>
          <a:xfrm>
            <a:off x="532038" y="802887"/>
            <a:ext cx="4696166" cy="3479181"/>
          </a:xfrm>
          <a:prstGeom prst="rect">
            <a:avLst/>
          </a:prstGeom>
        </p:spPr>
      </p:pic>
      <p:pic>
        <p:nvPicPr>
          <p:cNvPr id="7" name="صورة 6">
            <a:extLst>
              <a:ext uri="{FF2B5EF4-FFF2-40B4-BE49-F238E27FC236}">
                <a16:creationId xmlns:a16="http://schemas.microsoft.com/office/drawing/2014/main" id="{7E560313-CF4B-6F83-CBCA-94B82613F051}"/>
              </a:ext>
            </a:extLst>
          </p:cNvPr>
          <p:cNvPicPr>
            <a:picLocks noChangeAspect="1"/>
          </p:cNvPicPr>
          <p:nvPr/>
        </p:nvPicPr>
        <p:blipFill>
          <a:blip r:embed="rId3"/>
          <a:stretch>
            <a:fillRect/>
          </a:stretch>
        </p:blipFill>
        <p:spPr>
          <a:xfrm>
            <a:off x="5174166" y="776578"/>
            <a:ext cx="3437796" cy="3590344"/>
          </a:xfrm>
          <a:prstGeom prst="rect">
            <a:avLst/>
          </a:prstGeom>
        </p:spPr>
      </p:pic>
    </p:spTree>
    <p:extLst>
      <p:ext uri="{BB962C8B-B14F-4D97-AF65-F5344CB8AC3E}">
        <p14:creationId xmlns:p14="http://schemas.microsoft.com/office/powerpoint/2010/main" val="197441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صورة 5">
            <a:extLst>
              <a:ext uri="{FF2B5EF4-FFF2-40B4-BE49-F238E27FC236}">
                <a16:creationId xmlns:a16="http://schemas.microsoft.com/office/drawing/2014/main" id="{A6C1191C-3EA8-2F44-5AEB-E2C6697C9AC4}"/>
              </a:ext>
            </a:extLst>
          </p:cNvPr>
          <p:cNvPicPr>
            <a:picLocks noChangeAspect="1"/>
          </p:cNvPicPr>
          <p:nvPr/>
        </p:nvPicPr>
        <p:blipFill>
          <a:blip r:embed="rId2"/>
          <a:stretch>
            <a:fillRect/>
          </a:stretch>
        </p:blipFill>
        <p:spPr>
          <a:xfrm>
            <a:off x="409437" y="385002"/>
            <a:ext cx="3634739" cy="4247999"/>
          </a:xfrm>
          <a:prstGeom prst="rect">
            <a:avLst/>
          </a:prstGeom>
        </p:spPr>
      </p:pic>
      <p:sp>
        <p:nvSpPr>
          <p:cNvPr id="3" name="مربع نص 2">
            <a:extLst>
              <a:ext uri="{FF2B5EF4-FFF2-40B4-BE49-F238E27FC236}">
                <a16:creationId xmlns:a16="http://schemas.microsoft.com/office/drawing/2014/main" id="{221E96CC-0418-2175-560E-5449BA7A3A21}"/>
              </a:ext>
            </a:extLst>
          </p:cNvPr>
          <p:cNvSpPr txBox="1"/>
          <p:nvPr/>
        </p:nvSpPr>
        <p:spPr>
          <a:xfrm>
            <a:off x="3671834" y="385002"/>
            <a:ext cx="4572000" cy="584775"/>
          </a:xfrm>
          <a:prstGeom prst="rect">
            <a:avLst/>
          </a:prstGeom>
          <a:solidFill>
            <a:schemeClr val="accent4"/>
          </a:solidFill>
          <a:effectLst>
            <a:glow rad="101600">
              <a:schemeClr val="accent2">
                <a:satMod val="175000"/>
                <a:alpha val="40000"/>
              </a:schemeClr>
            </a:glow>
          </a:effectLst>
        </p:spPr>
        <p:txBody>
          <a:bodyPr wrap="square">
            <a:spAutoFit/>
          </a:bodyPr>
          <a:lstStyle/>
          <a:p>
            <a:pPr algn="r" rtl="1"/>
            <a:r>
              <a:rPr lang="ar-OM" sz="1600" b="1" kern="1200" dirty="0">
                <a:solidFill>
                  <a:schemeClr val="tx1"/>
                </a:solidFill>
                <a:latin typeface="Calibri" panose="020F0502020204030204" pitchFamily="34" charset="0"/>
                <a:ea typeface="+mn-ea"/>
                <a:cs typeface="Calibri" panose="020F0502020204030204" pitchFamily="34" charset="0"/>
              </a:rPr>
              <a:t>وهكذا يحتل النطاق </a:t>
            </a:r>
            <a:r>
              <a:rPr lang="en-US" sz="1600" b="1" kern="1200" dirty="0">
                <a:solidFill>
                  <a:schemeClr val="tx1"/>
                </a:solidFill>
                <a:latin typeface="Calibri" panose="020F0502020204030204" pitchFamily="34" charset="0"/>
                <a:ea typeface="+mn-ea"/>
                <a:cs typeface="Calibri" panose="020F0502020204030204" pitchFamily="34" charset="0"/>
              </a:rPr>
              <a:t>Domain</a:t>
            </a:r>
            <a:r>
              <a:rPr lang="ar-OM" sz="1600" b="1" kern="1200" dirty="0">
                <a:solidFill>
                  <a:schemeClr val="tx1"/>
                </a:solidFill>
                <a:latin typeface="Calibri" panose="020F0502020204030204" pitchFamily="34" charset="0"/>
                <a:ea typeface="+mn-ea"/>
                <a:cs typeface="Calibri" panose="020F0502020204030204" pitchFamily="34" charset="0"/>
              </a:rPr>
              <a:t> أعلى مرتبة تصنيفية  في نظام التسلسل الهرمي للتصنيف</a:t>
            </a:r>
            <a:endParaRPr lang="en-US" sz="1600" b="1" kern="1200" dirty="0">
              <a:solidFill>
                <a:schemeClr val="tx1"/>
              </a:solidFill>
              <a:latin typeface="Calibri" panose="020F0502020204030204" pitchFamily="34" charset="0"/>
              <a:ea typeface="+mn-ea"/>
              <a:cs typeface="Calibri" panose="020F0502020204030204" pitchFamily="34" charset="0"/>
            </a:endParaRPr>
          </a:p>
        </p:txBody>
      </p:sp>
      <p:sp>
        <p:nvSpPr>
          <p:cNvPr id="9" name="مربع نص 8">
            <a:extLst>
              <a:ext uri="{FF2B5EF4-FFF2-40B4-BE49-F238E27FC236}">
                <a16:creationId xmlns:a16="http://schemas.microsoft.com/office/drawing/2014/main" id="{BA123177-3360-6EBE-E996-DD34128AE5BD}"/>
              </a:ext>
            </a:extLst>
          </p:cNvPr>
          <p:cNvSpPr txBox="1"/>
          <p:nvPr/>
        </p:nvSpPr>
        <p:spPr>
          <a:xfrm>
            <a:off x="3671834" y="4144119"/>
            <a:ext cx="4572000" cy="584775"/>
          </a:xfrm>
          <a:prstGeom prst="rect">
            <a:avLst/>
          </a:prstGeom>
          <a:solidFill>
            <a:schemeClr val="accent4"/>
          </a:solidFill>
          <a:effectLst>
            <a:glow rad="101600">
              <a:schemeClr val="accent1">
                <a:lumMod val="60000"/>
                <a:lumOff val="40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بالنسبة لحقيقيات النوى، يتم تحديد الكائنات الحية تبعا لأنواعها الخاصة</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a:t>
            </a:r>
          </a:p>
        </p:txBody>
      </p:sp>
      <p:sp>
        <p:nvSpPr>
          <p:cNvPr id="11" name="مربع نص 10">
            <a:extLst>
              <a:ext uri="{FF2B5EF4-FFF2-40B4-BE49-F238E27FC236}">
                <a16:creationId xmlns:a16="http://schemas.microsoft.com/office/drawing/2014/main" id="{6C704C02-B26E-57E1-0480-5DB31BD19325}"/>
              </a:ext>
            </a:extLst>
          </p:cNvPr>
          <p:cNvSpPr txBox="1"/>
          <p:nvPr/>
        </p:nvSpPr>
        <p:spPr>
          <a:xfrm>
            <a:off x="3671834" y="3705754"/>
            <a:ext cx="4572000" cy="338554"/>
          </a:xfrm>
          <a:prstGeom prst="rect">
            <a:avLst/>
          </a:prstGeom>
          <a:solidFill>
            <a:schemeClr val="accent4"/>
          </a:solidFill>
          <a:effectLst>
            <a:glow rad="101600">
              <a:schemeClr val="accent4">
                <a:lumMod val="25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الأنواع المتشابهة في</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 </a:t>
            </a: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جنس واحد (الجمع: أجناس.) </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CDD0B543-2CB4-BA76-DA1F-373054137411}"/>
              </a:ext>
            </a:extLst>
          </p:cNvPr>
          <p:cNvSpPr txBox="1"/>
          <p:nvPr/>
        </p:nvSpPr>
        <p:spPr>
          <a:xfrm>
            <a:off x="3671834" y="3261133"/>
            <a:ext cx="4572000" cy="338554"/>
          </a:xfrm>
          <a:prstGeom prst="rect">
            <a:avLst/>
          </a:prstGeom>
          <a:solidFill>
            <a:schemeClr val="accent4"/>
          </a:solidFill>
          <a:effectLst>
            <a:glow rad="101600">
              <a:srgbClr val="7030A0">
                <a:alpha val="60000"/>
              </a:srgb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الأجناس المتشابهة في عائلة (</a:t>
            </a:r>
            <a:r>
              <a:rPr kumimoji="0" lang="ar-OM" sz="1600" b="1" i="0" u="none" strike="noStrike" kern="1200" cap="none" spc="0" normalizeH="0" baseline="0" noProof="0" dirty="0" err="1">
                <a:ln>
                  <a:noFill/>
                </a:ln>
                <a:solidFill>
                  <a:schemeClr val="tx1"/>
                </a:solidFill>
                <a:effectLst/>
                <a:uLnTx/>
                <a:uFillTx/>
                <a:latin typeface="Calibri" panose="020F0502020204030204" pitchFamily="34" charset="0"/>
                <a:ea typeface="+mn-ea"/>
                <a:cs typeface="Calibri" panose="020F0502020204030204" pitchFamily="34" charset="0"/>
                <a:sym typeface="Arial"/>
              </a:rPr>
              <a:t>الجمع:عائلات</a:t>
            </a: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 </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
        <p:nvSpPr>
          <p:cNvPr id="15" name="مربع نص 14">
            <a:extLst>
              <a:ext uri="{FF2B5EF4-FFF2-40B4-BE49-F238E27FC236}">
                <a16:creationId xmlns:a16="http://schemas.microsoft.com/office/drawing/2014/main" id="{D04F77EB-71C7-8AD3-2626-ED9E155BE205}"/>
              </a:ext>
            </a:extLst>
          </p:cNvPr>
          <p:cNvSpPr txBox="1"/>
          <p:nvPr/>
        </p:nvSpPr>
        <p:spPr>
          <a:xfrm>
            <a:off x="3671834" y="2813924"/>
            <a:ext cx="4572000" cy="338554"/>
          </a:xfrm>
          <a:prstGeom prst="rect">
            <a:avLst/>
          </a:prstGeom>
          <a:solidFill>
            <a:schemeClr val="accent4"/>
          </a:solidFill>
          <a:effectLst>
            <a:glow rad="101600">
              <a:srgbClr val="00B0F0">
                <a:alpha val="60000"/>
              </a:srgb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العائلات المتشابهة في رتبة (الجمع: رتب،) </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
        <p:nvSpPr>
          <p:cNvPr id="17" name="مربع نص 16">
            <a:extLst>
              <a:ext uri="{FF2B5EF4-FFF2-40B4-BE49-F238E27FC236}">
                <a16:creationId xmlns:a16="http://schemas.microsoft.com/office/drawing/2014/main" id="{345D9179-AC99-7E8C-104A-BE1AEA8BAF07}"/>
              </a:ext>
            </a:extLst>
          </p:cNvPr>
          <p:cNvSpPr txBox="1"/>
          <p:nvPr/>
        </p:nvSpPr>
        <p:spPr>
          <a:xfrm>
            <a:off x="3671834" y="2368131"/>
            <a:ext cx="4572000" cy="338554"/>
          </a:xfrm>
          <a:prstGeom prst="rect">
            <a:avLst/>
          </a:prstGeom>
          <a:solidFill>
            <a:schemeClr val="accent4"/>
          </a:solidFill>
          <a:effectLst>
            <a:glow rad="101600">
              <a:srgbClr val="4FEF43">
                <a:alpha val="60000"/>
              </a:srgb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الرتب المتشابهة في طائفة (الجمع: طوائف،) </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
        <p:nvSpPr>
          <p:cNvPr id="19" name="مربع نص 18">
            <a:extLst>
              <a:ext uri="{FF2B5EF4-FFF2-40B4-BE49-F238E27FC236}">
                <a16:creationId xmlns:a16="http://schemas.microsoft.com/office/drawing/2014/main" id="{46CC4A8D-C36D-A36E-006A-069C8A589800}"/>
              </a:ext>
            </a:extLst>
          </p:cNvPr>
          <p:cNvSpPr txBox="1"/>
          <p:nvPr/>
        </p:nvSpPr>
        <p:spPr>
          <a:xfrm>
            <a:off x="3671834" y="1867205"/>
            <a:ext cx="4572000" cy="338554"/>
          </a:xfrm>
          <a:prstGeom prst="rect">
            <a:avLst/>
          </a:prstGeom>
          <a:solidFill>
            <a:schemeClr val="accent4"/>
          </a:solidFill>
          <a:effectLst>
            <a:glow rad="101600">
              <a:srgbClr val="FFFF00">
                <a:alpha val="60000"/>
              </a:srgb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الطوائف المتشابهة في شعبة (الجمع: شعب) </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
        <p:nvSpPr>
          <p:cNvPr id="23" name="مربع نص 22">
            <a:extLst>
              <a:ext uri="{FF2B5EF4-FFF2-40B4-BE49-F238E27FC236}">
                <a16:creationId xmlns:a16="http://schemas.microsoft.com/office/drawing/2014/main" id="{3414329D-90FC-7B2F-A48C-3B4DA1F80DDE}"/>
              </a:ext>
            </a:extLst>
          </p:cNvPr>
          <p:cNvSpPr txBox="1"/>
          <p:nvPr/>
        </p:nvSpPr>
        <p:spPr>
          <a:xfrm>
            <a:off x="3671834" y="1128629"/>
            <a:ext cx="4572000" cy="584775"/>
          </a:xfrm>
          <a:prstGeom prst="rect">
            <a:avLst/>
          </a:prstGeom>
          <a:solidFill>
            <a:schemeClr val="accent4"/>
          </a:solidFill>
          <a:effectLst>
            <a:glow rad="101600">
              <a:schemeClr val="accent4">
                <a:lumMod val="50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ويتم تجميع الشعب</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 </a:t>
            </a: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المتشابهة في مملكة ( </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Kingdom</a:t>
            </a:r>
            <a:r>
              <a:rPr kumimoji="0" lang="ar-OM"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الجمع: ممالك.)</a:t>
            </a:r>
            <a:endPar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209375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1" grpId="0" animBg="1"/>
      <p:bldP spid="13" grpId="0" animBg="1"/>
      <p:bldP spid="15" grpId="0" animBg="1"/>
      <p:bldP spid="17" grpId="0" animBg="1"/>
      <p:bldP spid="19" grpId="0" animBg="1"/>
      <p:bldP spid="2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915"/>
        <p:cNvGrpSpPr/>
        <p:nvPr/>
      </p:nvGrpSpPr>
      <p:grpSpPr>
        <a:xfrm>
          <a:off x="0" y="0"/>
          <a:ext cx="0" cy="0"/>
          <a:chOff x="0" y="0"/>
          <a:chExt cx="0" cy="0"/>
        </a:xfrm>
      </p:grpSpPr>
      <p:sp>
        <p:nvSpPr>
          <p:cNvPr id="4924" name="Google Shape;4924;p40">
            <a:hlinkClick r:id="" action="ppaction://noaction"/>
          </p:cNvPr>
          <p:cNvSpPr txBox="1"/>
          <p:nvPr/>
        </p:nvSpPr>
        <p:spPr>
          <a:xfrm rot="-5400000">
            <a:off x="-44575" y="19155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2</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5" name="Google Shape;4925;p40">
            <a:hlinkClick r:id="" action="ppaction://noaction"/>
          </p:cNvPr>
          <p:cNvSpPr txBox="1"/>
          <p:nvPr/>
        </p:nvSpPr>
        <p:spPr>
          <a:xfrm rot="-5400000">
            <a:off x="-43500" y="27518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3</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6" name="Google Shape;4926;p40">
            <a:hlinkClick r:id="" action="ppaction://noaction"/>
          </p:cNvPr>
          <p:cNvSpPr txBox="1"/>
          <p:nvPr/>
        </p:nvSpPr>
        <p:spPr>
          <a:xfrm rot="-5400000">
            <a:off x="-43500" y="35881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4</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7" name="Google Shape;4927;p40">
            <a:hlinkClick r:id="" action="ppaction://noaction"/>
          </p:cNvPr>
          <p:cNvSpPr txBox="1"/>
          <p:nvPr/>
        </p:nvSpPr>
        <p:spPr>
          <a:xfrm rot="-5400000">
            <a:off x="-44575" y="106907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1</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pic>
        <p:nvPicPr>
          <p:cNvPr id="4928" name="Google Shape;4928;p40">
            <a:hlinkClick r:id="rId3" action="ppaction://hlinksldjump"/>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929" name="Google Shape;4929;p40">
            <a:hlinkClick r:id="" action="ppaction://hlinkshowjump?jump=nextslide"/>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930" name="Google Shape;4930;p40">
            <a:hlinkClick r:id="" action="ppaction://hlinkshowjump?jump=previousslide"/>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2" name="Google Shape;4991;p43">
            <a:extLst>
              <a:ext uri="{FF2B5EF4-FFF2-40B4-BE49-F238E27FC236}">
                <a16:creationId xmlns:a16="http://schemas.microsoft.com/office/drawing/2014/main" id="{C9632805-2C04-A85D-CAEB-3825ACBACBFC}"/>
              </a:ext>
            </a:extLst>
          </p:cNvPr>
          <p:cNvSpPr txBox="1">
            <a:spLocks noGrp="1"/>
          </p:cNvSpPr>
          <p:nvPr>
            <p:ph type="title"/>
          </p:nvPr>
        </p:nvSpPr>
        <p:spPr>
          <a:xfrm>
            <a:off x="520390" y="1061243"/>
            <a:ext cx="4763705" cy="2803214"/>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ar-OM" sz="1800" dirty="0">
                <a:solidFill>
                  <a:schemeClr val="tx1"/>
                </a:solidFill>
                <a:latin typeface="Calibri" panose="020F0502020204030204" pitchFamily="34" charset="0"/>
                <a:cs typeface="Calibri" panose="020F0502020204030204" pitchFamily="34" charset="0"/>
              </a:rPr>
              <a:t>يظهر الشكل </a:t>
            </a:r>
            <a:r>
              <a:rPr lang="ar-OM" sz="1800" dirty="0" err="1">
                <a:solidFill>
                  <a:schemeClr val="tx1"/>
                </a:solidFill>
                <a:latin typeface="Calibri" panose="020F0502020204030204" pitchFamily="34" charset="0"/>
                <a:cs typeface="Calibri" panose="020F0502020204030204" pitchFamily="34" charset="0"/>
              </a:rPr>
              <a:t>الكابيبارا</a:t>
            </a:r>
            <a:r>
              <a:rPr lang="ar-OM" sz="1800" dirty="0">
                <a:solidFill>
                  <a:schemeClr val="tx1"/>
                </a:solidFill>
                <a:latin typeface="Calibri" panose="020F0502020204030204" pitchFamily="34" charset="0"/>
                <a:cs typeface="Calibri" panose="020F0502020204030204" pitchFamily="34" charset="0"/>
              </a:rPr>
              <a:t> (خنزير الماء) البالغ والرضيع</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 وهو أكبر أنواع القوارض في العالم.</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ينتمي </a:t>
            </a:r>
            <a:r>
              <a:rPr lang="ar-OM" sz="1800" dirty="0" err="1">
                <a:solidFill>
                  <a:schemeClr val="tx1"/>
                </a:solidFill>
                <a:latin typeface="Calibri" panose="020F0502020204030204" pitchFamily="34" charset="0"/>
                <a:cs typeface="Calibri" panose="020F0502020204030204" pitchFamily="34" charset="0"/>
              </a:rPr>
              <a:t>الكابيبارا</a:t>
            </a:r>
            <a:r>
              <a:rPr lang="ar-OM" sz="1800" dirty="0">
                <a:solidFill>
                  <a:schemeClr val="tx1"/>
                </a:solidFill>
                <a:latin typeface="Calibri" panose="020F0502020204030204" pitchFamily="34" charset="0"/>
                <a:cs typeface="Calibri" panose="020F0502020204030204" pitchFamily="34" charset="0"/>
              </a:rPr>
              <a:t> الى مجموعات التصنيف التالية بترتيب تنازلي من حيث الحجم.</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1. حقيقيات النوى</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2.الحيوانات</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3.الحبليات</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4.الثدييات     الطائفة</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5.القوارض</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6.</a:t>
            </a:r>
            <a:r>
              <a:rPr lang="en-US" sz="1800" dirty="0">
                <a:solidFill>
                  <a:schemeClr val="tx1"/>
                </a:solidFill>
                <a:latin typeface="Calibri" panose="020F0502020204030204" pitchFamily="34" charset="0"/>
                <a:cs typeface="Calibri" panose="020F0502020204030204" pitchFamily="34" charset="0"/>
              </a:rPr>
              <a:t>Caviidae </a:t>
            </a:r>
            <a:r>
              <a:rPr lang="ar-OM" sz="1800" dirty="0">
                <a:solidFill>
                  <a:schemeClr val="tx1"/>
                </a:solidFill>
                <a:latin typeface="Calibri" panose="020F0502020204030204" pitchFamily="34" charset="0"/>
                <a:cs typeface="Calibri" panose="020F0502020204030204" pitchFamily="34" charset="0"/>
              </a:rPr>
              <a:t>    العائلة</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7. </a:t>
            </a:r>
            <a:r>
              <a:rPr lang="en-US" sz="1800" dirty="0">
                <a:solidFill>
                  <a:schemeClr val="tx1"/>
                </a:solidFill>
                <a:latin typeface="Calibri" panose="020F0502020204030204" pitchFamily="34" charset="0"/>
                <a:cs typeface="Calibri" panose="020F0502020204030204" pitchFamily="34" charset="0"/>
              </a:rPr>
              <a:t>Hydrochoerus</a:t>
            </a:r>
            <a:br>
              <a:rPr lang="en-US"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8. </a:t>
            </a:r>
            <a:r>
              <a:rPr lang="en-US" sz="1800" dirty="0">
                <a:solidFill>
                  <a:schemeClr val="tx1"/>
                </a:solidFill>
                <a:latin typeface="Calibri" panose="020F0502020204030204" pitchFamily="34" charset="0"/>
                <a:cs typeface="Calibri" panose="020F0502020204030204" pitchFamily="34" charset="0"/>
              </a:rPr>
              <a:t>hydrochaeris</a:t>
            </a:r>
            <a:br>
              <a:rPr lang="ar-OM" sz="1800" dirty="0">
                <a:solidFill>
                  <a:schemeClr val="tx1"/>
                </a:solidFill>
                <a:latin typeface="Calibri" panose="020F0502020204030204" pitchFamily="34" charset="0"/>
                <a:cs typeface="Calibri" panose="020F0502020204030204" pitchFamily="34" charset="0"/>
              </a:rPr>
            </a:br>
            <a:r>
              <a:rPr lang="ar-OM" sz="1800" dirty="0">
                <a:solidFill>
                  <a:schemeClr val="tx1"/>
                </a:solidFill>
                <a:latin typeface="Calibri" panose="020F0502020204030204" pitchFamily="34" charset="0"/>
                <a:cs typeface="Calibri" panose="020F0502020204030204" pitchFamily="34" charset="0"/>
              </a:rPr>
              <a:t>قم بتسمية العائلة والطائفة التي ينتمي اليها؟</a:t>
            </a:r>
            <a:br>
              <a:rPr lang="ar-OM" sz="1800" dirty="0">
                <a:solidFill>
                  <a:schemeClr val="tx1"/>
                </a:solidFill>
                <a:latin typeface="Calibri" panose="020F0502020204030204" pitchFamily="34" charset="0"/>
                <a:cs typeface="Calibri" panose="020F0502020204030204" pitchFamily="34" charset="0"/>
              </a:rPr>
            </a:br>
            <a:endParaRPr sz="1800" dirty="0">
              <a:solidFill>
                <a:schemeClr val="tx1"/>
              </a:solidFill>
              <a:latin typeface="Calibri" panose="020F0502020204030204" pitchFamily="34" charset="0"/>
              <a:cs typeface="Calibri" panose="020F0502020204030204" pitchFamily="34" charset="0"/>
              <a:sym typeface="Arial"/>
            </a:endParaRPr>
          </a:p>
        </p:txBody>
      </p:sp>
      <p:pic>
        <p:nvPicPr>
          <p:cNvPr id="3" name="صورة 2" descr="صورة تحتوي على التلون, فن&#10;&#10;تم إنشاء الوصف تلقائياً">
            <a:extLst>
              <a:ext uri="{FF2B5EF4-FFF2-40B4-BE49-F238E27FC236}">
                <a16:creationId xmlns:a16="http://schemas.microsoft.com/office/drawing/2014/main" id="{C46F5A7E-1C22-7378-3EA5-E2A5000C3EB1}"/>
              </a:ext>
            </a:extLst>
          </p:cNvPr>
          <p:cNvPicPr>
            <a:picLocks noChangeAspect="1"/>
          </p:cNvPicPr>
          <p:nvPr/>
        </p:nvPicPr>
        <p:blipFill rotWithShape="1">
          <a:blip r:embed="rId6">
            <a:duotone>
              <a:schemeClr val="accent4">
                <a:shade val="45000"/>
                <a:satMod val="135000"/>
              </a:schemeClr>
              <a:prstClr val="white"/>
            </a:duotone>
            <a:extLst>
              <a:ext uri="{28A0092B-C50C-407E-A947-70E740481C1C}">
                <a14:useLocalDpi xmlns:a14="http://schemas.microsoft.com/office/drawing/2010/main" val="0"/>
              </a:ext>
            </a:extLst>
          </a:blip>
          <a:srcRect l="28371" t="43683" r="29067" b="21928"/>
          <a:stretch/>
        </p:blipFill>
        <p:spPr>
          <a:xfrm>
            <a:off x="2075311" y="478195"/>
            <a:ext cx="2489465" cy="693234"/>
          </a:xfrm>
          <a:prstGeom prst="rect">
            <a:avLst/>
          </a:prstGeom>
        </p:spPr>
      </p:pic>
      <p:sp>
        <p:nvSpPr>
          <p:cNvPr id="4" name="مربع نص 3">
            <a:extLst>
              <a:ext uri="{FF2B5EF4-FFF2-40B4-BE49-F238E27FC236}">
                <a16:creationId xmlns:a16="http://schemas.microsoft.com/office/drawing/2014/main" id="{69CA5DEB-D4C7-60FA-129B-E9964B1E11E3}"/>
              </a:ext>
            </a:extLst>
          </p:cNvPr>
          <p:cNvSpPr txBox="1"/>
          <p:nvPr/>
        </p:nvSpPr>
        <p:spPr>
          <a:xfrm>
            <a:off x="2612262" y="608206"/>
            <a:ext cx="16474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rPr>
              <a:t>تقويم تكويني</a:t>
            </a:r>
            <a:endParaRPr kumimoji="0" lang="en-US"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endParaRPr>
          </a:p>
        </p:txBody>
      </p:sp>
      <p:grpSp>
        <p:nvGrpSpPr>
          <p:cNvPr id="4931" name="Google Shape;4931;p40"/>
          <p:cNvGrpSpPr/>
          <p:nvPr/>
        </p:nvGrpSpPr>
        <p:grpSpPr>
          <a:xfrm>
            <a:off x="3090664" y="100045"/>
            <a:ext cx="458760" cy="506323"/>
            <a:chOff x="5241250" y="609200"/>
            <a:chExt cx="177525" cy="199875"/>
          </a:xfrm>
        </p:grpSpPr>
        <p:sp>
          <p:nvSpPr>
            <p:cNvPr id="4932" name="Google Shape;4932;p40"/>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40"/>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40"/>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40"/>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 name="مستطيل 4">
            <a:extLst>
              <a:ext uri="{FF2B5EF4-FFF2-40B4-BE49-F238E27FC236}">
                <a16:creationId xmlns:a16="http://schemas.microsoft.com/office/drawing/2014/main" id="{5717DF77-C9DC-C076-7D02-41786C780475}"/>
              </a:ext>
            </a:extLst>
          </p:cNvPr>
          <p:cNvSpPr/>
          <p:nvPr/>
        </p:nvSpPr>
        <p:spPr>
          <a:xfrm>
            <a:off x="3566018" y="2966224"/>
            <a:ext cx="1734671" cy="267701"/>
          </a:xfrm>
          <a:prstGeom prst="rect">
            <a:avLst/>
          </a:prstGeom>
          <a:no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مستطيل 7">
            <a:extLst>
              <a:ext uri="{FF2B5EF4-FFF2-40B4-BE49-F238E27FC236}">
                <a16:creationId xmlns:a16="http://schemas.microsoft.com/office/drawing/2014/main" id="{80CC73D7-6755-CED1-5C2E-6E8E5E69B6AA}"/>
              </a:ext>
            </a:extLst>
          </p:cNvPr>
          <p:cNvSpPr/>
          <p:nvPr/>
        </p:nvSpPr>
        <p:spPr>
          <a:xfrm>
            <a:off x="3549424" y="3538725"/>
            <a:ext cx="1734671" cy="267701"/>
          </a:xfrm>
          <a:prstGeom prst="rect">
            <a:avLst/>
          </a:prstGeom>
          <a:no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صورة 9">
            <a:extLst>
              <a:ext uri="{FF2B5EF4-FFF2-40B4-BE49-F238E27FC236}">
                <a16:creationId xmlns:a16="http://schemas.microsoft.com/office/drawing/2014/main" id="{4A4802AE-D5FA-D38A-8C3C-AF4BB212FDD0}"/>
              </a:ext>
            </a:extLst>
          </p:cNvPr>
          <p:cNvPicPr>
            <a:picLocks noChangeAspect="1"/>
          </p:cNvPicPr>
          <p:nvPr/>
        </p:nvPicPr>
        <p:blipFill>
          <a:blip r:embed="rId7"/>
          <a:stretch>
            <a:fillRect/>
          </a:stretch>
        </p:blipFill>
        <p:spPr>
          <a:xfrm>
            <a:off x="698000" y="1935712"/>
            <a:ext cx="2681439" cy="2146545"/>
          </a:xfrm>
          <a:prstGeom prst="rect">
            <a:avLst/>
          </a:prstGeom>
        </p:spPr>
      </p:pic>
    </p:spTree>
    <p:extLst>
      <p:ext uri="{BB962C8B-B14F-4D97-AF65-F5344CB8AC3E}">
        <p14:creationId xmlns:p14="http://schemas.microsoft.com/office/powerpoint/2010/main" val="32596510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855">
          <a:extLst>
            <a:ext uri="{FF2B5EF4-FFF2-40B4-BE49-F238E27FC236}">
              <a16:creationId xmlns:a16="http://schemas.microsoft.com/office/drawing/2014/main" id="{A5B78644-4980-B03B-7E9F-BF584B36F9BE}"/>
            </a:ext>
          </a:extLst>
        </p:cNvPr>
        <p:cNvGrpSpPr/>
        <p:nvPr/>
      </p:nvGrpSpPr>
      <p:grpSpPr>
        <a:xfrm>
          <a:off x="0" y="0"/>
          <a:ext cx="0" cy="0"/>
          <a:chOff x="0" y="0"/>
          <a:chExt cx="0" cy="0"/>
        </a:xfrm>
      </p:grpSpPr>
      <p:sp>
        <p:nvSpPr>
          <p:cNvPr id="4859" name="Google Shape;4859;p37">
            <a:hlinkClick r:id="" action="ppaction://noaction"/>
            <a:extLst>
              <a:ext uri="{FF2B5EF4-FFF2-40B4-BE49-F238E27FC236}">
                <a16:creationId xmlns:a16="http://schemas.microsoft.com/office/drawing/2014/main" id="{B81DCA2C-66FA-F1F3-A328-ECAF962FE2C7}"/>
              </a:ext>
            </a:extLst>
          </p:cNvPr>
          <p:cNvSpPr txBox="1">
            <a:spLocks noGrp="1"/>
          </p:cNvSpPr>
          <p:nvPr>
            <p:ph type="title" idx="3"/>
          </p:nvPr>
        </p:nvSpPr>
        <p:spPr>
          <a:xfrm>
            <a:off x="6465760" y="910720"/>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a:t>1</a:t>
            </a:r>
            <a:endParaRPr dirty="0"/>
          </a:p>
        </p:txBody>
      </p:sp>
      <p:grpSp>
        <p:nvGrpSpPr>
          <p:cNvPr id="4873" name="Google Shape;4873;p37">
            <a:extLst>
              <a:ext uri="{FF2B5EF4-FFF2-40B4-BE49-F238E27FC236}">
                <a16:creationId xmlns:a16="http://schemas.microsoft.com/office/drawing/2014/main" id="{58ACEDEC-9BCC-A9CF-0AF3-705A39FA2A38}"/>
              </a:ext>
            </a:extLst>
          </p:cNvPr>
          <p:cNvGrpSpPr/>
          <p:nvPr/>
        </p:nvGrpSpPr>
        <p:grpSpPr>
          <a:xfrm>
            <a:off x="2014550" y="715803"/>
            <a:ext cx="3626319" cy="99499"/>
            <a:chOff x="5119825" y="1558875"/>
            <a:chExt cx="703675" cy="116075"/>
          </a:xfrm>
        </p:grpSpPr>
        <p:sp>
          <p:nvSpPr>
            <p:cNvPr id="4874" name="Google Shape;4874;p37">
              <a:extLst>
                <a:ext uri="{FF2B5EF4-FFF2-40B4-BE49-F238E27FC236}">
                  <a16:creationId xmlns:a16="http://schemas.microsoft.com/office/drawing/2014/main" id="{14A7C41B-FF35-B46A-46FD-AB33FBC149CF}"/>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75" name="Google Shape;4875;p37">
              <a:extLst>
                <a:ext uri="{FF2B5EF4-FFF2-40B4-BE49-F238E27FC236}">
                  <a16:creationId xmlns:a16="http://schemas.microsoft.com/office/drawing/2014/main" id="{C1B954CF-F230-1E81-2E2C-947FB3F9DEF8}"/>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76" name="Google Shape;4876;p37">
              <a:extLst>
                <a:ext uri="{FF2B5EF4-FFF2-40B4-BE49-F238E27FC236}">
                  <a16:creationId xmlns:a16="http://schemas.microsoft.com/office/drawing/2014/main" id="{04A37123-E83E-204A-3A72-4D17643FD0F9}"/>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pic>
        <p:nvPicPr>
          <p:cNvPr id="4877" name="Google Shape;4877;p37">
            <a:hlinkClick r:id="rId3" action="ppaction://hlinksldjump"/>
            <a:extLst>
              <a:ext uri="{FF2B5EF4-FFF2-40B4-BE49-F238E27FC236}">
                <a16:creationId xmlns:a16="http://schemas.microsoft.com/office/drawing/2014/main" id="{307332A4-E7B8-5955-7129-D90CC83826DE}"/>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a:extLst>
              <a:ext uri="{FF2B5EF4-FFF2-40B4-BE49-F238E27FC236}">
                <a16:creationId xmlns:a16="http://schemas.microsoft.com/office/drawing/2014/main" id="{65870B1B-3405-AD58-740C-4F84D18AE027}"/>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a:extLst>
              <a:ext uri="{FF2B5EF4-FFF2-40B4-BE49-F238E27FC236}">
                <a16:creationId xmlns:a16="http://schemas.microsoft.com/office/drawing/2014/main" id="{98419CF8-5F55-B871-C0B9-2D868FEAD8CB}"/>
              </a:ext>
            </a:extLst>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a:extLst>
              <a:ext uri="{FF2B5EF4-FFF2-40B4-BE49-F238E27FC236}">
                <a16:creationId xmlns:a16="http://schemas.microsoft.com/office/drawing/2014/main" id="{ED53F60B-38EA-C499-166E-C01B8149A6B2}"/>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a:extLst>
              <a:ext uri="{FF2B5EF4-FFF2-40B4-BE49-F238E27FC236}">
                <a16:creationId xmlns:a16="http://schemas.microsoft.com/office/drawing/2014/main" id="{FECD939B-89BE-DD11-8473-6081FC8140B2}"/>
              </a:ext>
            </a:extLst>
          </p:cNvPr>
          <p:cNvGrpSpPr/>
          <p:nvPr/>
        </p:nvGrpSpPr>
        <p:grpSpPr>
          <a:xfrm>
            <a:off x="6063723" y="-61304"/>
            <a:ext cx="458760" cy="506323"/>
            <a:chOff x="5241250" y="609200"/>
            <a:chExt cx="177525" cy="199875"/>
          </a:xfrm>
        </p:grpSpPr>
        <p:sp>
          <p:nvSpPr>
            <p:cNvPr id="4882" name="Google Shape;4882;p37">
              <a:extLst>
                <a:ext uri="{FF2B5EF4-FFF2-40B4-BE49-F238E27FC236}">
                  <a16:creationId xmlns:a16="http://schemas.microsoft.com/office/drawing/2014/main" id="{CEE21D35-6B81-E117-BEEE-9752420D46EF}"/>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7">
              <a:extLst>
                <a:ext uri="{FF2B5EF4-FFF2-40B4-BE49-F238E27FC236}">
                  <a16:creationId xmlns:a16="http://schemas.microsoft.com/office/drawing/2014/main" id="{4B043999-DFCB-E3C3-3C67-503FD71286DB}"/>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7">
              <a:extLst>
                <a:ext uri="{FF2B5EF4-FFF2-40B4-BE49-F238E27FC236}">
                  <a16:creationId xmlns:a16="http://schemas.microsoft.com/office/drawing/2014/main" id="{A0621118-B826-2896-49AE-B0E3F7160564}"/>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7">
              <a:extLst>
                <a:ext uri="{FF2B5EF4-FFF2-40B4-BE49-F238E27FC236}">
                  <a16:creationId xmlns:a16="http://schemas.microsoft.com/office/drawing/2014/main" id="{44F09F0E-0E26-3261-319A-D733BAD36203}"/>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4871;p37">
            <a:extLst>
              <a:ext uri="{FF2B5EF4-FFF2-40B4-BE49-F238E27FC236}">
                <a16:creationId xmlns:a16="http://schemas.microsoft.com/office/drawing/2014/main" id="{FC7FE67E-F40F-C42C-A74A-4A8006248111}"/>
              </a:ext>
            </a:extLst>
          </p:cNvPr>
          <p:cNvSpPr/>
          <p:nvPr/>
        </p:nvSpPr>
        <p:spPr>
          <a:xfrm>
            <a:off x="6514177" y="1039048"/>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عنوان 4">
            <a:extLst>
              <a:ext uri="{FF2B5EF4-FFF2-40B4-BE49-F238E27FC236}">
                <a16:creationId xmlns:a16="http://schemas.microsoft.com/office/drawing/2014/main" id="{10C84595-6ADC-D0B2-A415-5BBF2EE02C8B}"/>
              </a:ext>
            </a:extLst>
          </p:cNvPr>
          <p:cNvSpPr>
            <a:spLocks noGrp="1"/>
          </p:cNvSpPr>
          <p:nvPr>
            <p:ph type="title"/>
          </p:nvPr>
        </p:nvSpPr>
        <p:spPr>
          <a:xfrm>
            <a:off x="572429" y="1161074"/>
            <a:ext cx="5840708" cy="526800"/>
          </a:xfrm>
        </p:spPr>
        <p:txBody>
          <a:bodyPr/>
          <a:lstStyle/>
          <a:p>
            <a:pPr algn="r" rtl="1"/>
            <a:r>
              <a:rPr lang="ar-OM" sz="2000" kern="1200" dirty="0">
                <a:solidFill>
                  <a:srgbClr val="7030A0"/>
                </a:solidFill>
                <a:latin typeface="Calibri" panose="020F0502020204030204" pitchFamily="34" charset="0"/>
                <a:ea typeface="+mn-ea"/>
                <a:cs typeface="Calibri" panose="020F0502020204030204" pitchFamily="34" charset="0"/>
                <a:sym typeface="Arial"/>
              </a:rPr>
              <a:t>9-1 يناقش مصطلح النوع، مقتصرا على مفهوم النوع البيولوجي، ومفهوم النوع </a:t>
            </a:r>
            <a:r>
              <a:rPr lang="ar-OM" sz="2000" kern="1200" dirty="0" err="1">
                <a:solidFill>
                  <a:srgbClr val="7030A0"/>
                </a:solidFill>
                <a:latin typeface="Calibri" panose="020F0502020204030204" pitchFamily="34" charset="0"/>
                <a:ea typeface="+mn-ea"/>
                <a:cs typeface="Calibri" panose="020F0502020204030204" pitchFamily="34" charset="0"/>
                <a:sym typeface="Arial"/>
              </a:rPr>
              <a:t>المورفولوجي</a:t>
            </a:r>
            <a:r>
              <a:rPr lang="ar-OM" sz="2000" kern="1200" dirty="0">
                <a:solidFill>
                  <a:srgbClr val="7030A0"/>
                </a:solidFill>
                <a:latin typeface="Calibri" panose="020F0502020204030204" pitchFamily="34" charset="0"/>
                <a:ea typeface="+mn-ea"/>
                <a:cs typeface="Calibri" panose="020F0502020204030204" pitchFamily="34" charset="0"/>
                <a:sym typeface="Arial"/>
              </a:rPr>
              <a:t> ومفهوم النوع البيئي. </a:t>
            </a:r>
          </a:p>
        </p:txBody>
      </p:sp>
      <p:sp>
        <p:nvSpPr>
          <p:cNvPr id="9" name="مربع نص 8">
            <a:extLst>
              <a:ext uri="{FF2B5EF4-FFF2-40B4-BE49-F238E27FC236}">
                <a16:creationId xmlns:a16="http://schemas.microsoft.com/office/drawing/2014/main" id="{7CB8D6E4-BF7D-C080-CBF4-DF8498E07923}"/>
              </a:ext>
            </a:extLst>
          </p:cNvPr>
          <p:cNvSpPr txBox="1"/>
          <p:nvPr/>
        </p:nvSpPr>
        <p:spPr>
          <a:xfrm>
            <a:off x="-219738" y="1834901"/>
            <a:ext cx="6742221" cy="1938992"/>
          </a:xfrm>
          <a:prstGeom prst="rect">
            <a:avLst/>
          </a:prstGeom>
          <a:noFill/>
        </p:spPr>
        <p:txBody>
          <a:bodyPr wrap="square">
            <a:spAutoFit/>
          </a:bodyPr>
          <a:lstStyle/>
          <a:p>
            <a:pPr marL="342900" indent="-342900" algn="r" rtl="1">
              <a:buFont typeface="Wingdings" panose="05000000000000000000" pitchFamily="2" charset="2"/>
              <a:buChar char="q"/>
            </a:pPr>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يعرف المصطلحات:</a:t>
            </a:r>
          </a:p>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 النوع البيولوجي</a:t>
            </a:r>
          </a:p>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 النوع </a:t>
            </a:r>
            <a:r>
              <a:rPr lang="ar-OM" sz="2000" b="1" kern="1200" dirty="0" err="1">
                <a:solidFill>
                  <a:schemeClr val="accent3">
                    <a:lumMod val="50000"/>
                  </a:schemeClr>
                </a:solidFill>
                <a:latin typeface="Calibri" panose="020F0502020204030204" pitchFamily="34" charset="0"/>
                <a:ea typeface="+mn-ea"/>
                <a:cs typeface="Calibri" panose="020F0502020204030204" pitchFamily="34" charset="0"/>
              </a:rPr>
              <a:t>المورفولوجي</a:t>
            </a:r>
            <a:endParaRPr lang="ar-OM" sz="2000" b="1" kern="1200" dirty="0">
              <a:solidFill>
                <a:schemeClr val="accent3">
                  <a:lumMod val="50000"/>
                </a:schemeClr>
              </a:solidFill>
              <a:latin typeface="Calibri" panose="020F0502020204030204" pitchFamily="34" charset="0"/>
              <a:ea typeface="+mn-ea"/>
              <a:cs typeface="Calibri" panose="020F0502020204030204" pitchFamily="34" charset="0"/>
            </a:endParaRPr>
          </a:p>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 النوع البيئي.</a:t>
            </a:r>
          </a:p>
          <a:p>
            <a:pPr marL="342900" indent="-342900" algn="r" rtl="1">
              <a:buFont typeface="Wingdings" panose="05000000000000000000" pitchFamily="2" charset="2"/>
              <a:buChar char="q"/>
            </a:pPr>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يشرح محددات استخدام كل من هذه المفاهيم</a:t>
            </a:r>
          </a:p>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الخاصة بالنوع</a:t>
            </a:r>
            <a:endParaRPr lang="en-US" sz="2000" b="1" kern="1200" dirty="0">
              <a:solidFill>
                <a:schemeClr val="accent3">
                  <a:lumMod val="50000"/>
                </a:schemeClr>
              </a:solidFill>
              <a:latin typeface="Calibri" panose="020F0502020204030204" pitchFamily="34" charset="0"/>
              <a:ea typeface="+mn-ea"/>
              <a:cs typeface="Calibri" panose="020F0502020204030204" pitchFamily="34" charset="0"/>
            </a:endParaRPr>
          </a:p>
        </p:txBody>
      </p:sp>
      <p:sp>
        <p:nvSpPr>
          <p:cNvPr id="15" name="عنوان 4">
            <a:extLst>
              <a:ext uri="{FF2B5EF4-FFF2-40B4-BE49-F238E27FC236}">
                <a16:creationId xmlns:a16="http://schemas.microsoft.com/office/drawing/2014/main" id="{8136AE5E-CDCA-9617-D16F-FA85DDB8AF13}"/>
              </a:ext>
            </a:extLst>
          </p:cNvPr>
          <p:cNvSpPr txBox="1">
            <a:spLocks/>
          </p:cNvSpPr>
          <p:nvPr/>
        </p:nvSpPr>
        <p:spPr>
          <a:xfrm>
            <a:off x="2282344" y="285911"/>
            <a:ext cx="3914400" cy="526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Secular One"/>
              <a:buNone/>
              <a:defRPr sz="3000" b="1" i="0" u="none" strike="noStrike" cap="none">
                <a:solidFill>
                  <a:schemeClr val="dk1"/>
                </a:solidFill>
                <a:latin typeface="Secular One"/>
                <a:ea typeface="Secular One"/>
                <a:cs typeface="Secular One"/>
                <a:sym typeface="Secular One"/>
              </a:defRPr>
            </a:lvl1pPr>
            <a:lvl2pPr marR="0" lvl="1"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2pPr>
            <a:lvl3pPr marR="0" lvl="2"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3pPr>
            <a:lvl4pPr marR="0" lvl="3"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4pPr>
            <a:lvl5pPr marR="0" lvl="4"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5pPr>
            <a:lvl6pPr marR="0" lvl="5"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6pPr>
            <a:lvl7pPr marR="0" lvl="6"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7pPr>
            <a:lvl8pPr marR="0" lvl="7"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8pPr>
            <a:lvl9pPr marR="0" lvl="8" algn="l" rtl="0">
              <a:lnSpc>
                <a:spcPct val="100000"/>
              </a:lnSpc>
              <a:spcBef>
                <a:spcPts val="0"/>
              </a:spcBef>
              <a:spcAft>
                <a:spcPts val="0"/>
              </a:spcAft>
              <a:buClr>
                <a:schemeClr val="dk1"/>
              </a:buClr>
              <a:buSzPts val="2800"/>
              <a:buFont typeface="Secular One"/>
              <a:buNone/>
              <a:defRPr sz="2800" b="0" i="0" u="none" strike="noStrike" cap="none">
                <a:solidFill>
                  <a:schemeClr val="dk1"/>
                </a:solidFill>
                <a:latin typeface="Secular One"/>
                <a:ea typeface="Secular One"/>
                <a:cs typeface="Secular One"/>
                <a:sym typeface="Secular One"/>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Tree>
    <p:extLst>
      <p:ext uri="{BB962C8B-B14F-4D97-AF65-F5344CB8AC3E}">
        <p14:creationId xmlns:p14="http://schemas.microsoft.com/office/powerpoint/2010/main" val="351128015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915"/>
        <p:cNvGrpSpPr/>
        <p:nvPr/>
      </p:nvGrpSpPr>
      <p:grpSpPr>
        <a:xfrm>
          <a:off x="0" y="0"/>
          <a:ext cx="0" cy="0"/>
          <a:chOff x="0" y="0"/>
          <a:chExt cx="0" cy="0"/>
        </a:xfrm>
      </p:grpSpPr>
      <p:sp>
        <p:nvSpPr>
          <p:cNvPr id="4924" name="Google Shape;4924;p40">
            <a:hlinkClick r:id="" action="ppaction://noaction"/>
          </p:cNvPr>
          <p:cNvSpPr txBox="1"/>
          <p:nvPr/>
        </p:nvSpPr>
        <p:spPr>
          <a:xfrm rot="-5400000">
            <a:off x="-44575" y="19155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2</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5" name="Google Shape;4925;p40">
            <a:hlinkClick r:id="" action="ppaction://noaction"/>
          </p:cNvPr>
          <p:cNvSpPr txBox="1"/>
          <p:nvPr/>
        </p:nvSpPr>
        <p:spPr>
          <a:xfrm rot="-5400000">
            <a:off x="-43500" y="27518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3</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6" name="Google Shape;4926;p40">
            <a:hlinkClick r:id="" action="ppaction://noaction"/>
          </p:cNvPr>
          <p:cNvSpPr txBox="1"/>
          <p:nvPr/>
        </p:nvSpPr>
        <p:spPr>
          <a:xfrm rot="-5400000">
            <a:off x="-43500" y="35881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4</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7" name="Google Shape;4927;p40">
            <a:hlinkClick r:id="" action="ppaction://noaction"/>
          </p:cNvPr>
          <p:cNvSpPr txBox="1"/>
          <p:nvPr/>
        </p:nvSpPr>
        <p:spPr>
          <a:xfrm rot="-5400000">
            <a:off x="-44575" y="106907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1</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pic>
        <p:nvPicPr>
          <p:cNvPr id="4928" name="Google Shape;4928;p40">
            <a:hlinkClick r:id="rId3" action="ppaction://hlinksldjump"/>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929" name="Google Shape;4929;p40">
            <a:hlinkClick r:id="" action="ppaction://hlinkshowjump?jump=nextslide"/>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930" name="Google Shape;4930;p40">
            <a:hlinkClick r:id="" action="ppaction://hlinkshowjump?jump=previousslide"/>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pic>
        <p:nvPicPr>
          <p:cNvPr id="3" name="صورة 2" descr="صورة تحتوي على التلون, فن&#10;&#10;تم إنشاء الوصف تلقائياً">
            <a:extLst>
              <a:ext uri="{FF2B5EF4-FFF2-40B4-BE49-F238E27FC236}">
                <a16:creationId xmlns:a16="http://schemas.microsoft.com/office/drawing/2014/main" id="{C46F5A7E-1C22-7378-3EA5-E2A5000C3EB1}"/>
              </a:ext>
            </a:extLst>
          </p:cNvPr>
          <p:cNvPicPr>
            <a:picLocks noChangeAspect="1"/>
          </p:cNvPicPr>
          <p:nvPr/>
        </p:nvPicPr>
        <p:blipFill rotWithShape="1">
          <a:blip r:embed="rId6">
            <a:duotone>
              <a:schemeClr val="accent4">
                <a:shade val="45000"/>
                <a:satMod val="135000"/>
              </a:schemeClr>
              <a:prstClr val="white"/>
            </a:duotone>
            <a:extLst>
              <a:ext uri="{28A0092B-C50C-407E-A947-70E740481C1C}">
                <a14:useLocalDpi xmlns:a14="http://schemas.microsoft.com/office/drawing/2010/main" val="0"/>
              </a:ext>
            </a:extLst>
          </a:blip>
          <a:srcRect l="28371" t="43683" r="29067" b="21928"/>
          <a:stretch/>
        </p:blipFill>
        <p:spPr>
          <a:xfrm>
            <a:off x="2089499" y="368283"/>
            <a:ext cx="2489465" cy="693234"/>
          </a:xfrm>
          <a:prstGeom prst="rect">
            <a:avLst/>
          </a:prstGeom>
        </p:spPr>
      </p:pic>
      <p:sp>
        <p:nvSpPr>
          <p:cNvPr id="4" name="مربع نص 3">
            <a:extLst>
              <a:ext uri="{FF2B5EF4-FFF2-40B4-BE49-F238E27FC236}">
                <a16:creationId xmlns:a16="http://schemas.microsoft.com/office/drawing/2014/main" id="{69CA5DEB-D4C7-60FA-129B-E9964B1E11E3}"/>
              </a:ext>
            </a:extLst>
          </p:cNvPr>
          <p:cNvSpPr txBox="1"/>
          <p:nvPr/>
        </p:nvSpPr>
        <p:spPr>
          <a:xfrm>
            <a:off x="2581025" y="484067"/>
            <a:ext cx="16474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rPr>
              <a:t>تقويم تكويني</a:t>
            </a:r>
            <a:endParaRPr kumimoji="0" lang="en-US"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endParaRPr>
          </a:p>
        </p:txBody>
      </p:sp>
      <p:grpSp>
        <p:nvGrpSpPr>
          <p:cNvPr id="4931" name="Google Shape;4931;p40"/>
          <p:cNvGrpSpPr/>
          <p:nvPr/>
        </p:nvGrpSpPr>
        <p:grpSpPr>
          <a:xfrm>
            <a:off x="3164324" y="47456"/>
            <a:ext cx="458760" cy="506323"/>
            <a:chOff x="5241250" y="609200"/>
            <a:chExt cx="177525" cy="199875"/>
          </a:xfrm>
        </p:grpSpPr>
        <p:sp>
          <p:nvSpPr>
            <p:cNvPr id="4932" name="Google Shape;4932;p40"/>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40"/>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40"/>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40"/>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 name="مربع نص 8">
            <a:extLst>
              <a:ext uri="{FF2B5EF4-FFF2-40B4-BE49-F238E27FC236}">
                <a16:creationId xmlns:a16="http://schemas.microsoft.com/office/drawing/2014/main" id="{AF8081C8-F688-A819-9F5B-2F8329FE2D61}"/>
              </a:ext>
            </a:extLst>
          </p:cNvPr>
          <p:cNvSpPr txBox="1"/>
          <p:nvPr/>
        </p:nvSpPr>
        <p:spPr>
          <a:xfrm>
            <a:off x="-731754" y="1036716"/>
            <a:ext cx="6034789" cy="1231106"/>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تنتمي الكلاب الأليفة والذئاب الى عائلة </a:t>
            </a:r>
            <a:r>
              <a:rPr kumimoji="0" lang="ar-OM" sz="20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الكلبيات</a:t>
            </a: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أكمل الجدول لتوضيح تصنيف الكلب المنزلي</a:t>
            </a:r>
            <a:r>
              <a:rPr kumimoji="0" lang="ar-OM" sz="2000" b="1" i="0" u="none" strike="noStrike" kern="1200" cap="none" spc="0" normalizeH="0" baseline="0" noProof="0" dirty="0">
                <a:ln>
                  <a:noFill/>
                </a:ln>
                <a:solidFill>
                  <a:srgbClr val="FCC560">
                    <a:lumMod val="50000"/>
                  </a:srgbClr>
                </a:solidFill>
                <a:effectLst/>
                <a:uLnTx/>
                <a:uFillTx/>
                <a:latin typeface="Calibri" panose="020F0502020204030204" pitchFamily="34" charset="0"/>
                <a:ea typeface="+mn-ea"/>
                <a:cs typeface="Calibri" panose="020F0502020204030204" pitchFamily="34" charset="0"/>
                <a:sym typeface="Secular One"/>
              </a:rPr>
              <a:t>.</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2000" b="1" i="0" u="none" strike="noStrike" kern="1200" cap="none" spc="0" normalizeH="0" baseline="0" noProof="0" dirty="0">
              <a:ln>
                <a:noFill/>
              </a:ln>
              <a:solidFill>
                <a:srgbClr val="FCC560">
                  <a:lumMod val="50000"/>
                </a:srgbClr>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CC560">
                  <a:lumMod val="50000"/>
                </a:srgbClr>
              </a:solidFill>
              <a:effectLst/>
              <a:uLnTx/>
              <a:uFillTx/>
              <a:latin typeface="Arial"/>
              <a:cs typeface="Arial"/>
              <a:sym typeface="Arial"/>
            </a:endParaRPr>
          </a:p>
        </p:txBody>
      </p:sp>
      <p:graphicFrame>
        <p:nvGraphicFramePr>
          <p:cNvPr id="11" name="جدول 10">
            <a:extLst>
              <a:ext uri="{FF2B5EF4-FFF2-40B4-BE49-F238E27FC236}">
                <a16:creationId xmlns:a16="http://schemas.microsoft.com/office/drawing/2014/main" id="{103722EB-A0ED-5BC9-9FA6-42D41400D826}"/>
              </a:ext>
            </a:extLst>
          </p:cNvPr>
          <p:cNvGraphicFramePr>
            <a:graphicFrameLocks noGrp="1"/>
          </p:cNvGraphicFramePr>
          <p:nvPr>
            <p:extLst>
              <p:ext uri="{D42A27DB-BD31-4B8C-83A1-F6EECF244321}">
                <p14:modId xmlns:p14="http://schemas.microsoft.com/office/powerpoint/2010/main" val="1803595446"/>
              </p:ext>
            </p:extLst>
          </p:nvPr>
        </p:nvGraphicFramePr>
        <p:xfrm>
          <a:off x="1484373" y="1817285"/>
          <a:ext cx="3818662" cy="2773680"/>
        </p:xfrm>
        <a:graphic>
          <a:graphicData uri="http://schemas.openxmlformats.org/drawingml/2006/table">
            <a:tbl>
              <a:tblPr firstRow="1" bandRow="1">
                <a:tableStyleId>{C34F1EE5-2C6C-406F-B6D1-4B385211F016}</a:tableStyleId>
              </a:tblPr>
              <a:tblGrid>
                <a:gridCol w="2137317">
                  <a:extLst>
                    <a:ext uri="{9D8B030D-6E8A-4147-A177-3AD203B41FA5}">
                      <a16:colId xmlns:a16="http://schemas.microsoft.com/office/drawing/2014/main" val="3010689112"/>
                    </a:ext>
                  </a:extLst>
                </a:gridCol>
                <a:gridCol w="1681345">
                  <a:extLst>
                    <a:ext uri="{9D8B030D-6E8A-4147-A177-3AD203B41FA5}">
                      <a16:colId xmlns:a16="http://schemas.microsoft.com/office/drawing/2014/main" val="86349608"/>
                    </a:ext>
                  </a:extLst>
                </a:gridCol>
              </a:tblGrid>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الحيوانات</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المملكة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748275511"/>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الحبليات</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rPr>
                        <a:t>الشعبة</a:t>
                      </a:r>
                      <a:endParaRPr lang="en-US"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410745533"/>
                  </a:ext>
                </a:extLst>
              </a:tr>
              <a:tr h="370840">
                <a:tc>
                  <a:txBody>
                    <a:bodyPr/>
                    <a:lstStyle/>
                    <a:p>
                      <a:pPr algn="ctr"/>
                      <a:r>
                        <a:rPr lang="ar-OM"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rPr>
                        <a:t>الثدييات</a:t>
                      </a:r>
                      <a:endParaRPr lang="en-US"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الطائفة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566419634"/>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آكلة اللحوم</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rPr>
                        <a:t>الرتبة</a:t>
                      </a:r>
                      <a:endParaRPr lang="en-US"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371115904"/>
                  </a:ext>
                </a:extLst>
              </a:tr>
              <a:tr h="370840">
                <a:tc>
                  <a:txBody>
                    <a:bodyPr/>
                    <a:lstStyle/>
                    <a:p>
                      <a:pPr algn="ctr"/>
                      <a:r>
                        <a:rPr lang="ar-OM" sz="2000" b="1" i="0" u="none" strike="noStrike" kern="1200" cap="none" dirty="0" err="1">
                          <a:solidFill>
                            <a:schemeClr val="tx1"/>
                          </a:solidFill>
                          <a:latin typeface="Calibri" panose="020F0502020204030204" pitchFamily="34" charset="0"/>
                          <a:ea typeface="+mn-ea"/>
                          <a:cs typeface="Calibri" panose="020F0502020204030204" pitchFamily="34" charset="0"/>
                          <a:sym typeface="Arial"/>
                        </a:rPr>
                        <a:t>الكلبيات</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العائلة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190995019"/>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الكلب</a:t>
                      </a:r>
                      <a:r>
                        <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 </a:t>
                      </a: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a:t>
                      </a:r>
                      <a:r>
                        <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Canis</a:t>
                      </a:r>
                    </a:p>
                  </a:txBody>
                  <a:tcPr/>
                </a:tc>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الجنس</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895597490"/>
                  </a:ext>
                </a:extLst>
              </a:tr>
              <a:tr h="370840">
                <a:tc>
                  <a:txBody>
                    <a:bodyPr/>
                    <a:lstStyle/>
                    <a:p>
                      <a:pPr algn="ctr" rtl="1"/>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الكلب المنزلي</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tc>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النوع</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3828902233"/>
                  </a:ext>
                </a:extLst>
              </a:tr>
            </a:tbl>
          </a:graphicData>
        </a:graphic>
      </p:graphicFrame>
    </p:spTree>
    <p:extLst>
      <p:ext uri="{BB962C8B-B14F-4D97-AF65-F5344CB8AC3E}">
        <p14:creationId xmlns:p14="http://schemas.microsoft.com/office/powerpoint/2010/main" val="28859623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915"/>
        <p:cNvGrpSpPr/>
        <p:nvPr/>
      </p:nvGrpSpPr>
      <p:grpSpPr>
        <a:xfrm>
          <a:off x="0" y="0"/>
          <a:ext cx="0" cy="0"/>
          <a:chOff x="0" y="0"/>
          <a:chExt cx="0" cy="0"/>
        </a:xfrm>
      </p:grpSpPr>
      <p:sp>
        <p:nvSpPr>
          <p:cNvPr id="4924" name="Google Shape;4924;p40">
            <a:hlinkClick r:id="" action="ppaction://noaction"/>
          </p:cNvPr>
          <p:cNvSpPr txBox="1"/>
          <p:nvPr/>
        </p:nvSpPr>
        <p:spPr>
          <a:xfrm rot="-5400000">
            <a:off x="-44575" y="19155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2</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5" name="Google Shape;4925;p40">
            <a:hlinkClick r:id="" action="ppaction://noaction"/>
          </p:cNvPr>
          <p:cNvSpPr txBox="1"/>
          <p:nvPr/>
        </p:nvSpPr>
        <p:spPr>
          <a:xfrm rot="-5400000">
            <a:off x="-43500" y="27518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3</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6" name="Google Shape;4926;p40">
            <a:hlinkClick r:id="" action="ppaction://noaction"/>
          </p:cNvPr>
          <p:cNvSpPr txBox="1"/>
          <p:nvPr/>
        </p:nvSpPr>
        <p:spPr>
          <a:xfrm rot="-5400000">
            <a:off x="-43500" y="358812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4</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sp>
        <p:nvSpPr>
          <p:cNvPr id="4927" name="Google Shape;4927;p40">
            <a:hlinkClick r:id="" action="ppaction://noaction"/>
          </p:cNvPr>
          <p:cNvSpPr txBox="1"/>
          <p:nvPr/>
        </p:nvSpPr>
        <p:spPr>
          <a:xfrm rot="-5400000">
            <a:off x="-44575" y="1069075"/>
            <a:ext cx="701100" cy="263100"/>
          </a:xfrm>
          <a:prstGeom prst="rect">
            <a:avLst/>
          </a:prstGeom>
          <a:noFill/>
          <a:ln>
            <a:noFill/>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900" b="0" i="0" u="none" strike="noStrike" kern="0" cap="none" spc="0" normalizeH="0" baseline="0" noProof="0">
                <a:ln>
                  <a:noFill/>
                </a:ln>
                <a:solidFill>
                  <a:srgbClr val="FFFEFC"/>
                </a:solidFill>
                <a:effectLst/>
                <a:uLnTx/>
                <a:uFillTx/>
                <a:latin typeface="Secular One"/>
                <a:ea typeface="Secular One"/>
                <a:cs typeface="Secular One"/>
                <a:sym typeface="Secular One"/>
              </a:rPr>
              <a:t>SECTION 1</a:t>
            </a:r>
            <a:endParaRPr kumimoji="0" sz="900" b="0" i="0" u="none" strike="noStrike" kern="0" cap="none" spc="0" normalizeH="0" baseline="0" noProof="0">
              <a:ln>
                <a:noFill/>
              </a:ln>
              <a:solidFill>
                <a:srgbClr val="FFFEFC"/>
              </a:solidFill>
              <a:effectLst/>
              <a:uLnTx/>
              <a:uFillTx/>
              <a:latin typeface="Secular One"/>
              <a:ea typeface="Secular One"/>
              <a:cs typeface="Secular One"/>
              <a:sym typeface="Secular One"/>
            </a:endParaRPr>
          </a:p>
        </p:txBody>
      </p:sp>
      <p:pic>
        <p:nvPicPr>
          <p:cNvPr id="4928" name="Google Shape;4928;p40">
            <a:hlinkClick r:id="rId3" action="ppaction://hlinksldjump"/>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929" name="Google Shape;4929;p40">
            <a:hlinkClick r:id="" action="ppaction://hlinkshowjump?jump=nextslide"/>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930" name="Google Shape;4930;p40">
            <a:hlinkClick r:id="" action="ppaction://hlinkshowjump?jump=previousslide"/>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pic>
        <p:nvPicPr>
          <p:cNvPr id="3" name="صورة 2" descr="صورة تحتوي على التلون, فن&#10;&#10;تم إنشاء الوصف تلقائياً">
            <a:extLst>
              <a:ext uri="{FF2B5EF4-FFF2-40B4-BE49-F238E27FC236}">
                <a16:creationId xmlns:a16="http://schemas.microsoft.com/office/drawing/2014/main" id="{C46F5A7E-1C22-7378-3EA5-E2A5000C3EB1}"/>
              </a:ext>
            </a:extLst>
          </p:cNvPr>
          <p:cNvPicPr>
            <a:picLocks noChangeAspect="1"/>
          </p:cNvPicPr>
          <p:nvPr/>
        </p:nvPicPr>
        <p:blipFill rotWithShape="1">
          <a:blip r:embed="rId6">
            <a:duotone>
              <a:schemeClr val="accent4">
                <a:shade val="45000"/>
                <a:satMod val="135000"/>
              </a:schemeClr>
              <a:prstClr val="white"/>
            </a:duotone>
            <a:extLst>
              <a:ext uri="{28A0092B-C50C-407E-A947-70E740481C1C}">
                <a14:useLocalDpi xmlns:a14="http://schemas.microsoft.com/office/drawing/2010/main" val="0"/>
              </a:ext>
            </a:extLst>
          </a:blip>
          <a:srcRect l="28371" t="43683" r="29067" b="21928"/>
          <a:stretch/>
        </p:blipFill>
        <p:spPr>
          <a:xfrm>
            <a:off x="2015838" y="357704"/>
            <a:ext cx="2489465" cy="693234"/>
          </a:xfrm>
          <a:prstGeom prst="rect">
            <a:avLst/>
          </a:prstGeom>
        </p:spPr>
      </p:pic>
      <p:sp>
        <p:nvSpPr>
          <p:cNvPr id="4" name="مربع نص 3">
            <a:extLst>
              <a:ext uri="{FF2B5EF4-FFF2-40B4-BE49-F238E27FC236}">
                <a16:creationId xmlns:a16="http://schemas.microsoft.com/office/drawing/2014/main" id="{69CA5DEB-D4C7-60FA-129B-E9964B1E11E3}"/>
              </a:ext>
            </a:extLst>
          </p:cNvPr>
          <p:cNvSpPr txBox="1"/>
          <p:nvPr/>
        </p:nvSpPr>
        <p:spPr>
          <a:xfrm>
            <a:off x="2507364" y="473488"/>
            <a:ext cx="16474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rPr>
              <a:t>تقويم تكويني</a:t>
            </a:r>
            <a:endParaRPr kumimoji="0" lang="en-US" sz="24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Secular One"/>
            </a:endParaRPr>
          </a:p>
        </p:txBody>
      </p:sp>
      <p:grpSp>
        <p:nvGrpSpPr>
          <p:cNvPr id="4931" name="Google Shape;4931;p40"/>
          <p:cNvGrpSpPr/>
          <p:nvPr/>
        </p:nvGrpSpPr>
        <p:grpSpPr>
          <a:xfrm>
            <a:off x="3090663" y="36877"/>
            <a:ext cx="458760" cy="506323"/>
            <a:chOff x="5241250" y="609200"/>
            <a:chExt cx="177525" cy="199875"/>
          </a:xfrm>
        </p:grpSpPr>
        <p:sp>
          <p:nvSpPr>
            <p:cNvPr id="4932" name="Google Shape;4932;p40"/>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40"/>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40"/>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40"/>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مربع نص 1">
            <a:extLst>
              <a:ext uri="{FF2B5EF4-FFF2-40B4-BE49-F238E27FC236}">
                <a16:creationId xmlns:a16="http://schemas.microsoft.com/office/drawing/2014/main" id="{130E3A63-470C-640E-9579-28CE343537FE}"/>
              </a:ext>
            </a:extLst>
          </p:cNvPr>
          <p:cNvSpPr txBox="1"/>
          <p:nvPr/>
        </p:nvSpPr>
        <p:spPr>
          <a:xfrm>
            <a:off x="-651280" y="929961"/>
            <a:ext cx="6034789" cy="1138773"/>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يوضح الجدول سبع مستويات لتصنيف الكائنات الحية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بترتيب تنازلي من حيث الحجم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تم وضع اثنين من </a:t>
            </a:r>
            <a:r>
              <a:rPr kumimoji="0" lang="ar-OM"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الأصنوفات</a:t>
            </a: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بترتيب </a:t>
            </a:r>
            <a:r>
              <a:rPr kumimoji="0" lang="ar-OM"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خاطيء</a:t>
            </a: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 حدد أي اثنين؟</a:t>
            </a:r>
            <a:endParaRPr kumimoji="0" lang="ar-OM" sz="1800" b="1" i="0" u="none" strike="noStrike" kern="1200" cap="none" spc="0" normalizeH="0" baseline="0" noProof="0" dirty="0">
              <a:ln>
                <a:noFill/>
              </a:ln>
              <a:solidFill>
                <a:srgbClr val="FCC560">
                  <a:lumMod val="50000"/>
                </a:srgbClr>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dirty="0">
              <a:ln>
                <a:noFill/>
              </a:ln>
              <a:solidFill>
                <a:srgbClr val="FCC560">
                  <a:lumMod val="50000"/>
                </a:srgbClr>
              </a:solidFill>
              <a:effectLst/>
              <a:uLnTx/>
              <a:uFillTx/>
              <a:latin typeface="Arial"/>
              <a:cs typeface="Arial"/>
              <a:sym typeface="Arial"/>
            </a:endParaRPr>
          </a:p>
        </p:txBody>
      </p:sp>
      <p:graphicFrame>
        <p:nvGraphicFramePr>
          <p:cNvPr id="5" name="جدول 4">
            <a:extLst>
              <a:ext uri="{FF2B5EF4-FFF2-40B4-BE49-F238E27FC236}">
                <a16:creationId xmlns:a16="http://schemas.microsoft.com/office/drawing/2014/main" id="{85A0DACB-6795-D3F8-7F89-E60D9DA748B3}"/>
              </a:ext>
            </a:extLst>
          </p:cNvPr>
          <p:cNvGraphicFramePr>
            <a:graphicFrameLocks noGrp="1"/>
          </p:cNvGraphicFramePr>
          <p:nvPr>
            <p:extLst>
              <p:ext uri="{D42A27DB-BD31-4B8C-83A1-F6EECF244321}">
                <p14:modId xmlns:p14="http://schemas.microsoft.com/office/powerpoint/2010/main" val="1450660547"/>
              </p:ext>
            </p:extLst>
          </p:nvPr>
        </p:nvGraphicFramePr>
        <p:xfrm>
          <a:off x="3827283" y="1890234"/>
          <a:ext cx="1077951" cy="2773680"/>
        </p:xfrm>
        <a:graphic>
          <a:graphicData uri="http://schemas.openxmlformats.org/drawingml/2006/table">
            <a:tbl>
              <a:tblPr firstRow="1" bandRow="1">
                <a:tableStyleId>{C34F1EE5-2C6C-406F-B6D1-4B385211F016}</a:tableStyleId>
              </a:tblPr>
              <a:tblGrid>
                <a:gridCol w="1077951">
                  <a:extLst>
                    <a:ext uri="{9D8B030D-6E8A-4147-A177-3AD203B41FA5}">
                      <a16:colId xmlns:a16="http://schemas.microsoft.com/office/drawing/2014/main" val="1509991028"/>
                    </a:ext>
                  </a:extLst>
                </a:gridCol>
              </a:tblGrid>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مملكة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691555366"/>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شعبة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014066881"/>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طائفة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4174595755"/>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عائلة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4109732759"/>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رتبة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070713751"/>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جنس</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777105404"/>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نوع</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365406030"/>
                  </a:ext>
                </a:extLst>
              </a:tr>
            </a:tbl>
          </a:graphicData>
        </a:graphic>
      </p:graphicFrame>
      <p:graphicFrame>
        <p:nvGraphicFramePr>
          <p:cNvPr id="6" name="جدول 5">
            <a:extLst>
              <a:ext uri="{FF2B5EF4-FFF2-40B4-BE49-F238E27FC236}">
                <a16:creationId xmlns:a16="http://schemas.microsoft.com/office/drawing/2014/main" id="{E5112BDB-6CA3-2ACB-11DD-6B50BC62ADCC}"/>
              </a:ext>
            </a:extLst>
          </p:cNvPr>
          <p:cNvGraphicFramePr>
            <a:graphicFrameLocks noGrp="1"/>
          </p:cNvGraphicFramePr>
          <p:nvPr>
            <p:extLst>
              <p:ext uri="{D42A27DB-BD31-4B8C-83A1-F6EECF244321}">
                <p14:modId xmlns:p14="http://schemas.microsoft.com/office/powerpoint/2010/main" val="1595066891"/>
              </p:ext>
            </p:extLst>
          </p:nvPr>
        </p:nvGraphicFramePr>
        <p:xfrm>
          <a:off x="2288415" y="1890234"/>
          <a:ext cx="1077951" cy="2773680"/>
        </p:xfrm>
        <a:graphic>
          <a:graphicData uri="http://schemas.openxmlformats.org/drawingml/2006/table">
            <a:tbl>
              <a:tblPr firstRow="1" bandRow="1">
                <a:tableStyleId>{C34F1EE5-2C6C-406F-B6D1-4B385211F016}</a:tableStyleId>
              </a:tblPr>
              <a:tblGrid>
                <a:gridCol w="1077951">
                  <a:extLst>
                    <a:ext uri="{9D8B030D-6E8A-4147-A177-3AD203B41FA5}">
                      <a16:colId xmlns:a16="http://schemas.microsoft.com/office/drawing/2014/main" val="71473966"/>
                    </a:ext>
                  </a:extLst>
                </a:gridCol>
              </a:tblGrid>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مملكة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808858442"/>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شعبة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095562910"/>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طائفة</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355367569"/>
                  </a:ext>
                </a:extLst>
              </a:tr>
              <a:tr h="370840">
                <a:tc>
                  <a:txBody>
                    <a:bodyPr/>
                    <a:lstStyle/>
                    <a:p>
                      <a:pPr algn="ctr"/>
                      <a:r>
                        <a:rPr lang="ar-OM"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rPr>
                        <a:t>رتبة</a:t>
                      </a:r>
                      <a:endParaRPr lang="en-US"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865497515"/>
                  </a:ext>
                </a:extLst>
              </a:tr>
              <a:tr h="370840">
                <a:tc>
                  <a:txBody>
                    <a:bodyPr/>
                    <a:lstStyle/>
                    <a:p>
                      <a:pPr algn="ctr"/>
                      <a:r>
                        <a:rPr lang="ar-OM"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rPr>
                        <a:t>عائلة</a:t>
                      </a:r>
                      <a:endParaRPr lang="en-US" sz="2000" b="1" i="0" u="none" strike="noStrike" kern="1200" cap="none" dirty="0">
                        <a:solidFill>
                          <a:srgbClr val="0070C0"/>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3779124030"/>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جنس</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15590145"/>
                  </a:ext>
                </a:extLst>
              </a:tr>
              <a:tr h="370840">
                <a:tc>
                  <a:txBody>
                    <a:bodyPr/>
                    <a:lstStyle/>
                    <a:p>
                      <a:pPr algn="ctr"/>
                      <a:r>
                        <a:rPr lang="ar-OM" sz="2000" b="1" i="0" u="none" strike="noStrike" kern="1200" cap="none" dirty="0">
                          <a:solidFill>
                            <a:schemeClr val="tx1"/>
                          </a:solidFill>
                          <a:latin typeface="Calibri" panose="020F0502020204030204" pitchFamily="34" charset="0"/>
                          <a:ea typeface="+mn-ea"/>
                          <a:cs typeface="Calibri" panose="020F0502020204030204" pitchFamily="34" charset="0"/>
                          <a:sym typeface="Arial"/>
                        </a:rPr>
                        <a:t>نوع</a:t>
                      </a:r>
                      <a:endParaRPr lang="en-US" sz="2000" b="1" i="0" u="none" strike="noStrike" kern="1200" cap="none" dirty="0">
                        <a:solidFill>
                          <a:schemeClr val="tx1"/>
                        </a:solidFill>
                        <a:latin typeface="Calibri" panose="020F0502020204030204" pitchFamily="34" charset="0"/>
                        <a:ea typeface="+mn-ea"/>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831697538"/>
                  </a:ext>
                </a:extLst>
              </a:tr>
            </a:tbl>
          </a:graphicData>
        </a:graphic>
      </p:graphicFrame>
      <p:sp>
        <p:nvSpPr>
          <p:cNvPr id="7" name="مستطيل 6">
            <a:extLst>
              <a:ext uri="{FF2B5EF4-FFF2-40B4-BE49-F238E27FC236}">
                <a16:creationId xmlns:a16="http://schemas.microsoft.com/office/drawing/2014/main" id="{B143CFBD-E333-3DF8-9E7B-BEF12AABC0E7}"/>
              </a:ext>
            </a:extLst>
          </p:cNvPr>
          <p:cNvSpPr/>
          <p:nvPr/>
        </p:nvSpPr>
        <p:spPr>
          <a:xfrm>
            <a:off x="3827283" y="3067772"/>
            <a:ext cx="1077951" cy="795454"/>
          </a:xfrm>
          <a:prstGeom prst="rect">
            <a:avLst/>
          </a:prstGeom>
          <a:no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EF0DA"/>
              </a:solidFill>
              <a:effectLst/>
              <a:uLnTx/>
              <a:uFillTx/>
              <a:latin typeface="Arial"/>
              <a:ea typeface="+mn-ea"/>
              <a:cs typeface="+mn-cs"/>
              <a:sym typeface="Arial"/>
            </a:endParaRPr>
          </a:p>
        </p:txBody>
      </p:sp>
    </p:spTree>
    <p:extLst>
      <p:ext uri="{BB962C8B-B14F-4D97-AF65-F5344CB8AC3E}">
        <p14:creationId xmlns:p14="http://schemas.microsoft.com/office/powerpoint/2010/main" val="4110424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صورة 4">
            <a:extLst>
              <a:ext uri="{FF2B5EF4-FFF2-40B4-BE49-F238E27FC236}">
                <a16:creationId xmlns:a16="http://schemas.microsoft.com/office/drawing/2014/main" id="{B29A0887-BF16-1DBC-8B2B-56D5A60D31A1}"/>
              </a:ext>
            </a:extLst>
          </p:cNvPr>
          <p:cNvPicPr>
            <a:picLocks noChangeAspect="1"/>
          </p:cNvPicPr>
          <p:nvPr/>
        </p:nvPicPr>
        <p:blipFill>
          <a:blip r:embed="rId2"/>
          <a:stretch>
            <a:fillRect/>
          </a:stretch>
        </p:blipFill>
        <p:spPr>
          <a:xfrm>
            <a:off x="4817209" y="1196897"/>
            <a:ext cx="3928822" cy="3288338"/>
          </a:xfrm>
          <a:prstGeom prst="rect">
            <a:avLst/>
          </a:prstGeom>
        </p:spPr>
      </p:pic>
      <p:sp>
        <p:nvSpPr>
          <p:cNvPr id="4" name="Google Shape;534;p37">
            <a:extLst>
              <a:ext uri="{FF2B5EF4-FFF2-40B4-BE49-F238E27FC236}">
                <a16:creationId xmlns:a16="http://schemas.microsoft.com/office/drawing/2014/main" id="{6764E54E-72A5-6CA5-7054-0414D8540C69}"/>
              </a:ext>
            </a:extLst>
          </p:cNvPr>
          <p:cNvSpPr txBox="1">
            <a:spLocks/>
          </p:cNvSpPr>
          <p:nvPr/>
        </p:nvSpPr>
        <p:spPr>
          <a:xfrm>
            <a:off x="921834" y="334744"/>
            <a:ext cx="7686907" cy="572700"/>
          </a:xfrm>
          <a:prstGeom prst="rect">
            <a:avLst/>
          </a:prstGeom>
          <a:solidFill>
            <a:srgbClr val="F5E4DC"/>
          </a:solidFill>
          <a:ln>
            <a:noFill/>
          </a:ln>
          <a:effectLst>
            <a:glow rad="101600">
              <a:srgbClr val="4F476F">
                <a:satMod val="175000"/>
                <a:alpha val="40000"/>
              </a:srgbClr>
            </a:glow>
          </a:effectLst>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1pPr>
            <a:lvl2pPr marR="0" lvl="1"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2pPr>
            <a:lvl3pPr marR="0" lvl="2"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3pPr>
            <a:lvl4pPr marR="0" lvl="3"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4pPr>
            <a:lvl5pPr marR="0" lvl="4"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5pPr>
            <a:lvl6pPr marR="0" lvl="5"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6pPr>
            <a:lvl7pPr marR="0" lvl="6"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7pPr>
            <a:lvl8pPr marR="0" lvl="7"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8pPr>
            <a:lvl9pPr marR="0" lvl="8"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9pPr>
          </a:lstStyle>
          <a:p>
            <a:pPr marL="0" marR="0" lvl="0" indent="0" algn="ctr" defTabSz="914400" rtl="0" eaLnBrk="1" fontAlgn="auto" latinLnBrk="0" hangingPunct="1">
              <a:lnSpc>
                <a:spcPct val="100000"/>
              </a:lnSpc>
              <a:spcBef>
                <a:spcPts val="0"/>
              </a:spcBef>
              <a:spcAft>
                <a:spcPts val="0"/>
              </a:spcAft>
              <a:buClr>
                <a:srgbClr val="2F1932"/>
              </a:buClr>
              <a:buSzPts val="2800"/>
              <a:buFont typeface="Work Sans"/>
              <a:buNone/>
              <a:tabLst/>
              <a:defRPr/>
            </a:pPr>
            <a:r>
              <a:rPr kumimoji="0" lang="ar-OM" sz="2400" b="1" i="0" u="none" strike="noStrike" kern="0" cap="none" spc="0" normalizeH="0" baseline="0" noProof="0" dirty="0">
                <a:ln>
                  <a:noFill/>
                </a:ln>
                <a:solidFill>
                  <a:srgbClr val="2F1932"/>
                </a:solidFill>
                <a:effectLst/>
                <a:uLnTx/>
                <a:uFillTx/>
                <a:latin typeface="Calibri" panose="020F0502020204030204" pitchFamily="34" charset="0"/>
                <a:ea typeface="Calibri" panose="020F0502020204030204" pitchFamily="34" charset="0"/>
                <a:cs typeface="Calibri" panose="020F0502020204030204" pitchFamily="34" charset="0"/>
                <a:sym typeface="Work Sans"/>
              </a:rPr>
              <a:t>اعط مثالَين لتصنيف حقيقية النواة، أحدهما حيوان والآخر نبات</a:t>
            </a:r>
          </a:p>
        </p:txBody>
      </p:sp>
      <p:pic>
        <p:nvPicPr>
          <p:cNvPr id="9" name="صورة 8">
            <a:extLst>
              <a:ext uri="{FF2B5EF4-FFF2-40B4-BE49-F238E27FC236}">
                <a16:creationId xmlns:a16="http://schemas.microsoft.com/office/drawing/2014/main" id="{E8F6B4A6-95AA-73BE-A32F-0E2B606E6C29}"/>
              </a:ext>
            </a:extLst>
          </p:cNvPr>
          <p:cNvPicPr>
            <a:picLocks noChangeAspect="1"/>
          </p:cNvPicPr>
          <p:nvPr/>
        </p:nvPicPr>
        <p:blipFill>
          <a:blip r:embed="rId3"/>
          <a:stretch>
            <a:fillRect/>
          </a:stretch>
        </p:blipFill>
        <p:spPr>
          <a:xfrm>
            <a:off x="733556" y="1442225"/>
            <a:ext cx="3838444" cy="2883520"/>
          </a:xfrm>
          <a:prstGeom prst="rect">
            <a:avLst/>
          </a:prstGeom>
        </p:spPr>
      </p:pic>
    </p:spTree>
    <p:extLst>
      <p:ext uri="{BB962C8B-B14F-4D97-AF65-F5344CB8AC3E}">
        <p14:creationId xmlns:p14="http://schemas.microsoft.com/office/powerpoint/2010/main" val="250754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93B72073-B6E8-6D2B-36E1-F7F17F04DC18}"/>
              </a:ext>
            </a:extLst>
          </p:cNvPr>
          <p:cNvPicPr>
            <a:picLocks noChangeAspect="1"/>
          </p:cNvPicPr>
          <p:nvPr/>
        </p:nvPicPr>
        <p:blipFill>
          <a:blip r:embed="rId2"/>
          <a:stretch>
            <a:fillRect/>
          </a:stretch>
        </p:blipFill>
        <p:spPr>
          <a:xfrm>
            <a:off x="3941403" y="561437"/>
            <a:ext cx="4600432" cy="4020626"/>
          </a:xfrm>
          <a:prstGeom prst="rect">
            <a:avLst/>
          </a:prstGeom>
        </p:spPr>
      </p:pic>
      <p:pic>
        <p:nvPicPr>
          <p:cNvPr id="6" name="صورة 5">
            <a:extLst>
              <a:ext uri="{FF2B5EF4-FFF2-40B4-BE49-F238E27FC236}">
                <a16:creationId xmlns:a16="http://schemas.microsoft.com/office/drawing/2014/main" id="{DA2EFA96-1773-5CFA-8481-CA57B7C4BC3E}"/>
              </a:ext>
            </a:extLst>
          </p:cNvPr>
          <p:cNvPicPr>
            <a:picLocks noChangeAspect="1"/>
          </p:cNvPicPr>
          <p:nvPr/>
        </p:nvPicPr>
        <p:blipFill>
          <a:blip r:embed="rId3"/>
          <a:stretch>
            <a:fillRect/>
          </a:stretch>
        </p:blipFill>
        <p:spPr>
          <a:xfrm>
            <a:off x="531518" y="338095"/>
            <a:ext cx="3220394" cy="4243968"/>
          </a:xfrm>
          <a:prstGeom prst="rect">
            <a:avLst/>
          </a:prstGeom>
        </p:spPr>
      </p:pic>
    </p:spTree>
    <p:extLst>
      <p:ext uri="{BB962C8B-B14F-4D97-AF65-F5344CB8AC3E}">
        <p14:creationId xmlns:p14="http://schemas.microsoft.com/office/powerpoint/2010/main" val="969511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صورة 3">
            <a:extLst>
              <a:ext uri="{FF2B5EF4-FFF2-40B4-BE49-F238E27FC236}">
                <a16:creationId xmlns:a16="http://schemas.microsoft.com/office/drawing/2014/main" id="{61029C59-1CD5-A481-CC26-E647C7611DE8}"/>
              </a:ext>
            </a:extLst>
          </p:cNvPr>
          <p:cNvPicPr>
            <a:picLocks noChangeAspect="1"/>
          </p:cNvPicPr>
          <p:nvPr/>
        </p:nvPicPr>
        <p:blipFill rotWithShape="1">
          <a:blip r:embed="rId2"/>
          <a:srcRect t="11113"/>
          <a:stretch/>
        </p:blipFill>
        <p:spPr>
          <a:xfrm>
            <a:off x="2321560" y="398276"/>
            <a:ext cx="4500880" cy="4346948"/>
          </a:xfrm>
          <a:prstGeom prst="rect">
            <a:avLst/>
          </a:prstGeom>
        </p:spPr>
      </p:pic>
    </p:spTree>
    <p:extLst>
      <p:ext uri="{BB962C8B-B14F-4D97-AF65-F5344CB8AC3E}">
        <p14:creationId xmlns:p14="http://schemas.microsoft.com/office/powerpoint/2010/main" val="8738580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تشكيل تلقائي 3">
            <a:extLst>
              <a:ext uri="{FF2B5EF4-FFF2-40B4-BE49-F238E27FC236}">
                <a16:creationId xmlns:a16="http://schemas.microsoft.com/office/drawing/2014/main" id="{40B786E9-2455-3390-2E7B-15B2F0E1263D}"/>
              </a:ext>
            </a:extLst>
          </p:cNvPr>
          <p:cNvSpPr>
            <a:spLocks noChangeAspect="1" noChangeArrowheads="1" noTextEdit="1"/>
          </p:cNvSpPr>
          <p:nvPr/>
        </p:nvSpPr>
        <p:spPr bwMode="auto">
          <a:xfrm>
            <a:off x="6243290" y="966905"/>
            <a:ext cx="2264569" cy="371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5" name="الشكل الحر 3">
            <a:extLst>
              <a:ext uri="{FF2B5EF4-FFF2-40B4-BE49-F238E27FC236}">
                <a16:creationId xmlns:a16="http://schemas.microsoft.com/office/drawing/2014/main" id="{C1CA7E3F-9C75-BD78-F53F-5C35983B5985}"/>
              </a:ext>
            </a:extLst>
          </p:cNvPr>
          <p:cNvSpPr>
            <a:spLocks/>
          </p:cNvSpPr>
          <p:nvPr/>
        </p:nvSpPr>
        <p:spPr bwMode="auto">
          <a:xfrm>
            <a:off x="6388545" y="1319568"/>
            <a:ext cx="1971675" cy="3286125"/>
          </a:xfrm>
          <a:custGeom>
            <a:avLst/>
            <a:gdLst>
              <a:gd name="T0" fmla="*/ 1131 w 1131"/>
              <a:gd name="T1" fmla="*/ 0 h 1887"/>
              <a:gd name="T2" fmla="*/ 0 w 1131"/>
              <a:gd name="T3" fmla="*/ 0 h 1887"/>
              <a:gd name="T4" fmla="*/ 0 w 1131"/>
              <a:gd name="T5" fmla="*/ 194 h 1887"/>
              <a:gd name="T6" fmla="*/ 460 w 1131"/>
              <a:gd name="T7" fmla="*/ 934 h 1887"/>
              <a:gd name="T8" fmla="*/ 460 w 1131"/>
              <a:gd name="T9" fmla="*/ 954 h 1887"/>
              <a:gd name="T10" fmla="*/ 0 w 1131"/>
              <a:gd name="T11" fmla="*/ 1694 h 1887"/>
              <a:gd name="T12" fmla="*/ 0 w 1131"/>
              <a:gd name="T13" fmla="*/ 1887 h 1887"/>
              <a:gd name="T14" fmla="*/ 1131 w 1131"/>
              <a:gd name="T15" fmla="*/ 1887 h 1887"/>
              <a:gd name="T16" fmla="*/ 1131 w 1131"/>
              <a:gd name="T17" fmla="*/ 1694 h 1887"/>
              <a:gd name="T18" fmla="*/ 671 w 1131"/>
              <a:gd name="T19" fmla="*/ 954 h 1887"/>
              <a:gd name="T20" fmla="*/ 671 w 1131"/>
              <a:gd name="T21" fmla="*/ 934 h 1887"/>
              <a:gd name="T22" fmla="*/ 1131 w 1131"/>
              <a:gd name="T23" fmla="*/ 194 h 1887"/>
              <a:gd name="T24" fmla="*/ 1131 w 1131"/>
              <a:gd name="T25"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1" h="1887">
                <a:moveTo>
                  <a:pt x="1131" y="0"/>
                </a:moveTo>
                <a:cubicBezTo>
                  <a:pt x="0" y="0"/>
                  <a:pt x="0" y="0"/>
                  <a:pt x="0" y="0"/>
                </a:cubicBezTo>
                <a:cubicBezTo>
                  <a:pt x="0" y="194"/>
                  <a:pt x="0" y="194"/>
                  <a:pt x="0" y="194"/>
                </a:cubicBezTo>
                <a:cubicBezTo>
                  <a:pt x="0" y="675"/>
                  <a:pt x="297" y="865"/>
                  <a:pt x="460" y="934"/>
                </a:cubicBezTo>
                <a:cubicBezTo>
                  <a:pt x="469" y="937"/>
                  <a:pt x="469" y="950"/>
                  <a:pt x="460" y="954"/>
                </a:cubicBezTo>
                <a:cubicBezTo>
                  <a:pt x="297" y="1022"/>
                  <a:pt x="0" y="1212"/>
                  <a:pt x="0" y="1694"/>
                </a:cubicBezTo>
                <a:cubicBezTo>
                  <a:pt x="0" y="1887"/>
                  <a:pt x="0" y="1887"/>
                  <a:pt x="0" y="1887"/>
                </a:cubicBezTo>
                <a:cubicBezTo>
                  <a:pt x="1131" y="1887"/>
                  <a:pt x="1131" y="1887"/>
                  <a:pt x="1131" y="1887"/>
                </a:cubicBezTo>
                <a:cubicBezTo>
                  <a:pt x="1131" y="1694"/>
                  <a:pt x="1131" y="1694"/>
                  <a:pt x="1131" y="1694"/>
                </a:cubicBezTo>
                <a:cubicBezTo>
                  <a:pt x="1131" y="1212"/>
                  <a:pt x="834" y="1022"/>
                  <a:pt x="671" y="954"/>
                </a:cubicBezTo>
                <a:cubicBezTo>
                  <a:pt x="661" y="950"/>
                  <a:pt x="661" y="937"/>
                  <a:pt x="671" y="934"/>
                </a:cubicBezTo>
                <a:cubicBezTo>
                  <a:pt x="834" y="865"/>
                  <a:pt x="1131" y="675"/>
                  <a:pt x="1131" y="194"/>
                </a:cubicBezTo>
                <a:cubicBezTo>
                  <a:pt x="1131" y="0"/>
                  <a:pt x="1131" y="0"/>
                  <a:pt x="1131" y="0"/>
                </a:cubicBezTo>
              </a:path>
            </a:pathLst>
          </a:custGeom>
          <a:noFill/>
          <a:ln w="28575" cap="flat" cmpd="sng" algn="ctr">
            <a:solidFill>
              <a:srgbClr val="002060"/>
            </a:solidFill>
            <a:prstDash val="solid"/>
          </a:ln>
          <a:effec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Tx/>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 name="شكل حر 4">
            <a:extLst>
              <a:ext uri="{FF2B5EF4-FFF2-40B4-BE49-F238E27FC236}">
                <a16:creationId xmlns:a16="http://schemas.microsoft.com/office/drawing/2014/main" id="{1AC58FBC-AC50-4F67-EA8F-9FC122C5F484}"/>
              </a:ext>
            </a:extLst>
          </p:cNvPr>
          <p:cNvSpPr>
            <a:spLocks/>
          </p:cNvSpPr>
          <p:nvPr/>
        </p:nvSpPr>
        <p:spPr bwMode="auto">
          <a:xfrm>
            <a:off x="6242099" y="1029056"/>
            <a:ext cx="2264569" cy="214313"/>
          </a:xfrm>
          <a:custGeom>
            <a:avLst/>
            <a:gdLst>
              <a:gd name="T0" fmla="*/ 1262 w 1299"/>
              <a:gd name="T1" fmla="*/ 0 h 123"/>
              <a:gd name="T2" fmla="*/ 36 w 1299"/>
              <a:gd name="T3" fmla="*/ 0 h 123"/>
              <a:gd name="T4" fmla="*/ 0 w 1299"/>
              <a:gd name="T5" fmla="*/ 36 h 123"/>
              <a:gd name="T6" fmla="*/ 0 w 1299"/>
              <a:gd name="T7" fmla="*/ 86 h 123"/>
              <a:gd name="T8" fmla="*/ 36 w 1299"/>
              <a:gd name="T9" fmla="*/ 123 h 123"/>
              <a:gd name="T10" fmla="*/ 1262 w 1299"/>
              <a:gd name="T11" fmla="*/ 123 h 123"/>
              <a:gd name="T12" fmla="*/ 1299 w 1299"/>
              <a:gd name="T13" fmla="*/ 86 h 123"/>
              <a:gd name="T14" fmla="*/ 1299 w 1299"/>
              <a:gd name="T15" fmla="*/ 36 h 123"/>
              <a:gd name="T16" fmla="*/ 1262 w 1299"/>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123">
                <a:moveTo>
                  <a:pt x="1262" y="0"/>
                </a:moveTo>
                <a:cubicBezTo>
                  <a:pt x="36" y="0"/>
                  <a:pt x="36" y="0"/>
                  <a:pt x="36" y="0"/>
                </a:cubicBezTo>
                <a:cubicBezTo>
                  <a:pt x="16" y="0"/>
                  <a:pt x="0" y="16"/>
                  <a:pt x="0" y="36"/>
                </a:cubicBezTo>
                <a:cubicBezTo>
                  <a:pt x="0" y="86"/>
                  <a:pt x="0" y="86"/>
                  <a:pt x="0" y="86"/>
                </a:cubicBezTo>
                <a:cubicBezTo>
                  <a:pt x="0" y="107"/>
                  <a:pt x="16" y="123"/>
                  <a:pt x="36" y="123"/>
                </a:cubicBezTo>
                <a:cubicBezTo>
                  <a:pt x="1262" y="123"/>
                  <a:pt x="1262" y="123"/>
                  <a:pt x="1262" y="123"/>
                </a:cubicBezTo>
                <a:cubicBezTo>
                  <a:pt x="1283" y="123"/>
                  <a:pt x="1299" y="107"/>
                  <a:pt x="1299" y="86"/>
                </a:cubicBezTo>
                <a:cubicBezTo>
                  <a:pt x="1299" y="36"/>
                  <a:pt x="1299" y="36"/>
                  <a:pt x="1299" y="36"/>
                </a:cubicBezTo>
                <a:cubicBezTo>
                  <a:pt x="1299" y="16"/>
                  <a:pt x="1283" y="0"/>
                  <a:pt x="1262" y="0"/>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21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 name="شكل حر 5">
            <a:extLst>
              <a:ext uri="{FF2B5EF4-FFF2-40B4-BE49-F238E27FC236}">
                <a16:creationId xmlns:a16="http://schemas.microsoft.com/office/drawing/2014/main" id="{C82593F5-40D1-6DD1-A614-D6DDFF8F64E3}"/>
              </a:ext>
            </a:extLst>
          </p:cNvPr>
          <p:cNvSpPr>
            <a:spLocks/>
          </p:cNvSpPr>
          <p:nvPr/>
        </p:nvSpPr>
        <p:spPr bwMode="auto">
          <a:xfrm>
            <a:off x="6242099" y="4628554"/>
            <a:ext cx="2264569" cy="216694"/>
          </a:xfrm>
          <a:custGeom>
            <a:avLst/>
            <a:gdLst>
              <a:gd name="T0" fmla="*/ 1262 w 1299"/>
              <a:gd name="T1" fmla="*/ 0 h 124"/>
              <a:gd name="T2" fmla="*/ 36 w 1299"/>
              <a:gd name="T3" fmla="*/ 0 h 124"/>
              <a:gd name="T4" fmla="*/ 0 w 1299"/>
              <a:gd name="T5" fmla="*/ 37 h 124"/>
              <a:gd name="T6" fmla="*/ 0 w 1299"/>
              <a:gd name="T7" fmla="*/ 87 h 124"/>
              <a:gd name="T8" fmla="*/ 36 w 1299"/>
              <a:gd name="T9" fmla="*/ 124 h 124"/>
              <a:gd name="T10" fmla="*/ 1262 w 1299"/>
              <a:gd name="T11" fmla="*/ 124 h 124"/>
              <a:gd name="T12" fmla="*/ 1299 w 1299"/>
              <a:gd name="T13" fmla="*/ 87 h 124"/>
              <a:gd name="T14" fmla="*/ 1299 w 1299"/>
              <a:gd name="T15" fmla="*/ 37 h 124"/>
              <a:gd name="T16" fmla="*/ 1262 w 1299"/>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124">
                <a:moveTo>
                  <a:pt x="1262" y="0"/>
                </a:moveTo>
                <a:cubicBezTo>
                  <a:pt x="36" y="0"/>
                  <a:pt x="36" y="0"/>
                  <a:pt x="36" y="0"/>
                </a:cubicBezTo>
                <a:cubicBezTo>
                  <a:pt x="16" y="0"/>
                  <a:pt x="0" y="17"/>
                  <a:pt x="0" y="37"/>
                </a:cubicBezTo>
                <a:cubicBezTo>
                  <a:pt x="0" y="87"/>
                  <a:pt x="0" y="87"/>
                  <a:pt x="0" y="87"/>
                </a:cubicBezTo>
                <a:cubicBezTo>
                  <a:pt x="0" y="107"/>
                  <a:pt x="16" y="124"/>
                  <a:pt x="36" y="124"/>
                </a:cubicBezTo>
                <a:cubicBezTo>
                  <a:pt x="1262" y="124"/>
                  <a:pt x="1262" y="124"/>
                  <a:pt x="1262" y="124"/>
                </a:cubicBezTo>
                <a:cubicBezTo>
                  <a:pt x="1283" y="124"/>
                  <a:pt x="1299" y="107"/>
                  <a:pt x="1299" y="87"/>
                </a:cubicBezTo>
                <a:cubicBezTo>
                  <a:pt x="1299" y="37"/>
                  <a:pt x="1299" y="37"/>
                  <a:pt x="1299" y="37"/>
                </a:cubicBezTo>
                <a:cubicBezTo>
                  <a:pt x="1299" y="17"/>
                  <a:pt x="1283" y="0"/>
                  <a:pt x="1262" y="0"/>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8" name="شكل حر 6">
            <a:extLst>
              <a:ext uri="{FF2B5EF4-FFF2-40B4-BE49-F238E27FC236}">
                <a16:creationId xmlns:a16="http://schemas.microsoft.com/office/drawing/2014/main" id="{4C45050E-4168-013F-EDEC-B6F1AE02389B}"/>
              </a:ext>
            </a:extLst>
          </p:cNvPr>
          <p:cNvSpPr>
            <a:spLocks/>
          </p:cNvSpPr>
          <p:nvPr/>
        </p:nvSpPr>
        <p:spPr bwMode="auto">
          <a:xfrm>
            <a:off x="6242099" y="4555449"/>
            <a:ext cx="2264569" cy="129779"/>
          </a:xfrm>
          <a:custGeom>
            <a:avLst/>
            <a:gdLst>
              <a:gd name="T0" fmla="*/ 1262 w 1299"/>
              <a:gd name="T1" fmla="*/ 36 h 74"/>
              <a:gd name="T2" fmla="*/ 36 w 1299"/>
              <a:gd name="T3" fmla="*/ 36 h 74"/>
              <a:gd name="T4" fmla="*/ 0 w 1299"/>
              <a:gd name="T5" fmla="*/ 0 h 74"/>
              <a:gd name="T6" fmla="*/ 0 w 1299"/>
              <a:gd name="T7" fmla="*/ 37 h 74"/>
              <a:gd name="T8" fmla="*/ 36 w 1299"/>
              <a:gd name="T9" fmla="*/ 74 h 74"/>
              <a:gd name="T10" fmla="*/ 1262 w 1299"/>
              <a:gd name="T11" fmla="*/ 74 h 74"/>
              <a:gd name="T12" fmla="*/ 1299 w 1299"/>
              <a:gd name="T13" fmla="*/ 37 h 74"/>
              <a:gd name="T14" fmla="*/ 1299 w 1299"/>
              <a:gd name="T15" fmla="*/ 0 h 74"/>
              <a:gd name="T16" fmla="*/ 1262 w 1299"/>
              <a:gd name="T1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74">
                <a:moveTo>
                  <a:pt x="1262" y="36"/>
                </a:moveTo>
                <a:cubicBezTo>
                  <a:pt x="36" y="36"/>
                  <a:pt x="36" y="36"/>
                  <a:pt x="36" y="36"/>
                </a:cubicBezTo>
                <a:cubicBezTo>
                  <a:pt x="16" y="36"/>
                  <a:pt x="0" y="20"/>
                  <a:pt x="0" y="0"/>
                </a:cubicBezTo>
                <a:cubicBezTo>
                  <a:pt x="0" y="37"/>
                  <a:pt x="0" y="37"/>
                  <a:pt x="0" y="37"/>
                </a:cubicBezTo>
                <a:cubicBezTo>
                  <a:pt x="0" y="57"/>
                  <a:pt x="16" y="74"/>
                  <a:pt x="36" y="74"/>
                </a:cubicBezTo>
                <a:cubicBezTo>
                  <a:pt x="1262" y="74"/>
                  <a:pt x="1262" y="74"/>
                  <a:pt x="1262" y="74"/>
                </a:cubicBezTo>
                <a:cubicBezTo>
                  <a:pt x="1283" y="74"/>
                  <a:pt x="1299" y="57"/>
                  <a:pt x="1299" y="37"/>
                </a:cubicBezTo>
                <a:cubicBezTo>
                  <a:pt x="1299" y="0"/>
                  <a:pt x="1299" y="0"/>
                  <a:pt x="1299" y="0"/>
                </a:cubicBezTo>
                <a:cubicBezTo>
                  <a:pt x="1299" y="20"/>
                  <a:pt x="1283" y="36"/>
                  <a:pt x="1262" y="36"/>
                </a:cubicBezTo>
                <a:close/>
              </a:path>
            </a:pathLst>
          </a:custGeom>
          <a:solidFill>
            <a:srgbClr val="855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9" name="الحجرة العلوية للساعة الرملية">
            <a:extLst>
              <a:ext uri="{FF2B5EF4-FFF2-40B4-BE49-F238E27FC236}">
                <a16:creationId xmlns:a16="http://schemas.microsoft.com/office/drawing/2014/main" id="{A33D5BB4-B0F2-2E67-54A1-D40A69A68014}"/>
              </a:ext>
            </a:extLst>
          </p:cNvPr>
          <p:cNvSpPr>
            <a:spLocks/>
          </p:cNvSpPr>
          <p:nvPr/>
        </p:nvSpPr>
        <p:spPr bwMode="auto">
          <a:xfrm>
            <a:off x="6475460" y="1713904"/>
            <a:ext cx="1796654" cy="1121569"/>
          </a:xfrm>
          <a:custGeom>
            <a:avLst/>
            <a:gdLst>
              <a:gd name="T0" fmla="*/ 22 w 1031"/>
              <a:gd name="T1" fmla="*/ 4 h 644"/>
              <a:gd name="T2" fmla="*/ 1 w 1031"/>
              <a:gd name="T3" fmla="*/ 21 h 644"/>
              <a:gd name="T4" fmla="*/ 78 w 1031"/>
              <a:gd name="T5" fmla="*/ 295 h 644"/>
              <a:gd name="T6" fmla="*/ 259 w 1031"/>
              <a:gd name="T7" fmla="*/ 515 h 644"/>
              <a:gd name="T8" fmla="*/ 516 w 1031"/>
              <a:gd name="T9" fmla="*/ 644 h 644"/>
              <a:gd name="T10" fmla="*/ 769 w 1031"/>
              <a:gd name="T11" fmla="*/ 518 h 644"/>
              <a:gd name="T12" fmla="*/ 952 w 1031"/>
              <a:gd name="T13" fmla="*/ 297 h 644"/>
              <a:gd name="T14" fmla="*/ 1030 w 1031"/>
              <a:gd name="T15" fmla="*/ 21 h 644"/>
              <a:gd name="T16" fmla="*/ 1009 w 1031"/>
              <a:gd name="T17" fmla="*/ 4 h 644"/>
              <a:gd name="T18" fmla="*/ 661 w 1031"/>
              <a:gd name="T19" fmla="*/ 118 h 644"/>
              <a:gd name="T20" fmla="*/ 370 w 1031"/>
              <a:gd name="T21" fmla="*/ 118 h 644"/>
              <a:gd name="T22" fmla="*/ 22 w 1031"/>
              <a:gd name="T23" fmla="*/ 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1" h="644">
                <a:moveTo>
                  <a:pt x="22" y="4"/>
                </a:moveTo>
                <a:cubicBezTo>
                  <a:pt x="11" y="0"/>
                  <a:pt x="0" y="10"/>
                  <a:pt x="1" y="21"/>
                </a:cubicBezTo>
                <a:cubicBezTo>
                  <a:pt x="11" y="122"/>
                  <a:pt x="37" y="214"/>
                  <a:pt x="78" y="295"/>
                </a:cubicBezTo>
                <a:cubicBezTo>
                  <a:pt x="122" y="381"/>
                  <a:pt x="182" y="455"/>
                  <a:pt x="259" y="515"/>
                </a:cubicBezTo>
                <a:cubicBezTo>
                  <a:pt x="370" y="603"/>
                  <a:pt x="483" y="636"/>
                  <a:pt x="516" y="644"/>
                </a:cubicBezTo>
                <a:cubicBezTo>
                  <a:pt x="548" y="636"/>
                  <a:pt x="658" y="604"/>
                  <a:pt x="769" y="518"/>
                </a:cubicBezTo>
                <a:cubicBezTo>
                  <a:pt x="846" y="458"/>
                  <a:pt x="908" y="384"/>
                  <a:pt x="952" y="297"/>
                </a:cubicBezTo>
                <a:cubicBezTo>
                  <a:pt x="993" y="216"/>
                  <a:pt x="1019" y="123"/>
                  <a:pt x="1030" y="21"/>
                </a:cubicBezTo>
                <a:cubicBezTo>
                  <a:pt x="1031" y="10"/>
                  <a:pt x="1020" y="0"/>
                  <a:pt x="1009" y="4"/>
                </a:cubicBezTo>
                <a:cubicBezTo>
                  <a:pt x="661" y="118"/>
                  <a:pt x="661" y="118"/>
                  <a:pt x="661" y="118"/>
                </a:cubicBezTo>
                <a:cubicBezTo>
                  <a:pt x="566" y="149"/>
                  <a:pt x="465" y="149"/>
                  <a:pt x="370" y="118"/>
                </a:cubicBezTo>
                <a:lnTo>
                  <a:pt x="22" y="4"/>
                </a:lnTo>
                <a:close/>
              </a:path>
            </a:pathLst>
          </a:custGeom>
          <a:solidFill>
            <a:srgbClr val="ED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0" name="الحجرة السفلية للساعة الرملية">
            <a:extLst>
              <a:ext uri="{FF2B5EF4-FFF2-40B4-BE49-F238E27FC236}">
                <a16:creationId xmlns:a16="http://schemas.microsoft.com/office/drawing/2014/main" id="{0D36DC83-CA12-87F3-38CE-A16DE1E0CD60}"/>
              </a:ext>
            </a:extLst>
          </p:cNvPr>
          <p:cNvSpPr>
            <a:spLocks/>
          </p:cNvSpPr>
          <p:nvPr/>
        </p:nvSpPr>
        <p:spPr bwMode="auto">
          <a:xfrm>
            <a:off x="6468317" y="3811547"/>
            <a:ext cx="1813322" cy="794147"/>
          </a:xfrm>
          <a:custGeom>
            <a:avLst/>
            <a:gdLst>
              <a:gd name="T0" fmla="*/ 0 w 1523"/>
              <a:gd name="T1" fmla="*/ 667 h 667"/>
              <a:gd name="T2" fmla="*/ 763 w 1523"/>
              <a:gd name="T3" fmla="*/ 0 h 667"/>
              <a:gd name="T4" fmla="*/ 1523 w 1523"/>
              <a:gd name="T5" fmla="*/ 667 h 667"/>
              <a:gd name="T6" fmla="*/ 0 w 1523"/>
              <a:gd name="T7" fmla="*/ 667 h 667"/>
            </a:gdLst>
            <a:ahLst/>
            <a:cxnLst>
              <a:cxn ang="0">
                <a:pos x="T0" y="T1"/>
              </a:cxn>
              <a:cxn ang="0">
                <a:pos x="T2" y="T3"/>
              </a:cxn>
              <a:cxn ang="0">
                <a:pos x="T4" y="T5"/>
              </a:cxn>
              <a:cxn ang="0">
                <a:pos x="T6" y="T7"/>
              </a:cxn>
            </a:cxnLst>
            <a:rect l="0" t="0" r="r" b="b"/>
            <a:pathLst>
              <a:path w="1523" h="667">
                <a:moveTo>
                  <a:pt x="0" y="667"/>
                </a:moveTo>
                <a:lnTo>
                  <a:pt x="763" y="0"/>
                </a:lnTo>
                <a:lnTo>
                  <a:pt x="1523" y="667"/>
                </a:lnTo>
                <a:lnTo>
                  <a:pt x="0" y="667"/>
                </a:lnTo>
                <a:close/>
              </a:path>
            </a:pathLst>
          </a:custGeom>
          <a:solidFill>
            <a:srgbClr val="ED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1" name="رابط مستقيم">
            <a:extLst>
              <a:ext uri="{FF2B5EF4-FFF2-40B4-BE49-F238E27FC236}">
                <a16:creationId xmlns:a16="http://schemas.microsoft.com/office/drawing/2014/main" id="{71F20CAD-DB86-7736-EEF5-20226548F0A4}"/>
              </a:ext>
            </a:extLst>
          </p:cNvPr>
          <p:cNvSpPr>
            <a:spLocks noChangeArrowheads="1"/>
          </p:cNvSpPr>
          <p:nvPr/>
        </p:nvSpPr>
        <p:spPr bwMode="auto">
          <a:xfrm>
            <a:off x="7341046" y="2772489"/>
            <a:ext cx="65485" cy="1694855"/>
          </a:xfrm>
          <a:prstGeom prst="rect">
            <a:avLst/>
          </a:prstGeom>
          <a:solidFill>
            <a:srgbClr val="EDCD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 typeface="Arial"/>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12" name="الزر: بدء المؤقت">
            <a:extLst>
              <a:ext uri="{FF2B5EF4-FFF2-40B4-BE49-F238E27FC236}">
                <a16:creationId xmlns:a16="http://schemas.microsoft.com/office/drawing/2014/main" id="{B0C5C1C7-C295-3B6A-DF86-52B2F065685D}"/>
              </a:ext>
            </a:extLst>
          </p:cNvPr>
          <p:cNvGrpSpPr/>
          <p:nvPr/>
        </p:nvGrpSpPr>
        <p:grpSpPr>
          <a:xfrm>
            <a:off x="6417716" y="366191"/>
            <a:ext cx="1977629" cy="599972"/>
            <a:chOff x="1332706" y="185859"/>
            <a:chExt cx="2636838" cy="799962"/>
          </a:xfrm>
          <a:solidFill>
            <a:srgbClr val="EDCD7E"/>
          </a:solidFill>
        </p:grpSpPr>
        <p:sp>
          <p:nvSpPr>
            <p:cNvPr id="13" name="مستطيل مستدير الزوايا 12">
              <a:extLst>
                <a:ext uri="{FF2B5EF4-FFF2-40B4-BE49-F238E27FC236}">
                  <a16:creationId xmlns:a16="http://schemas.microsoft.com/office/drawing/2014/main" id="{86848508-7EBD-5A07-ABED-E7F4CF743C1C}"/>
                </a:ext>
              </a:extLst>
            </p:cNvPr>
            <p:cNvSpPr/>
            <p:nvPr/>
          </p:nvSpPr>
          <p:spPr>
            <a:xfrm>
              <a:off x="1332706" y="288262"/>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endParaRPr kumimoji="0" lang="ar-SA" sz="21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4" name="مستطيل مستدير الزوايا 13">
              <a:extLst>
                <a:ext uri="{FF2B5EF4-FFF2-40B4-BE49-F238E27FC236}">
                  <a16:creationId xmlns:a16="http://schemas.microsoft.com/office/drawing/2014/main" id="{1D28EA26-1637-16DE-DD88-3231E2D798ED}"/>
                </a:ext>
              </a:extLst>
            </p:cNvPr>
            <p:cNvSpPr/>
            <p:nvPr/>
          </p:nvSpPr>
          <p:spPr>
            <a:xfrm>
              <a:off x="1332706" y="185859"/>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ar-SA" sz="2100" b="0" i="0" u="none" strike="noStrike" kern="1200" cap="none" spc="0" normalizeH="0" baseline="0" noProof="0" dirty="0">
                  <a:ln>
                    <a:noFill/>
                  </a:ln>
                  <a:solidFill>
                    <a:srgbClr val="ED7D31">
                      <a:lumMod val="50000"/>
                    </a:srgbClr>
                  </a:solidFill>
                  <a:effectLst/>
                  <a:uLnTx/>
                  <a:uFillTx/>
                  <a:latin typeface="Tahoma" panose="020B0604030504040204" pitchFamily="34" charset="0"/>
                  <a:ea typeface="Tahoma" panose="020B0604030504040204" pitchFamily="34" charset="0"/>
                  <a:cs typeface="Tahoma" panose="020B0604030504040204" pitchFamily="34" charset="0"/>
                  <a:sym typeface="Arial"/>
                </a:rPr>
                <a:t>بدء المؤقت</a:t>
              </a:r>
            </a:p>
          </p:txBody>
        </p:sp>
      </p:grpSp>
      <p:grpSp>
        <p:nvGrpSpPr>
          <p:cNvPr id="15" name="انتهى الوقت">
            <a:extLst>
              <a:ext uri="{FF2B5EF4-FFF2-40B4-BE49-F238E27FC236}">
                <a16:creationId xmlns:a16="http://schemas.microsoft.com/office/drawing/2014/main" id="{602D1BF4-DA7D-D446-25A5-CFCD8C0B615B}"/>
              </a:ext>
            </a:extLst>
          </p:cNvPr>
          <p:cNvGrpSpPr/>
          <p:nvPr/>
        </p:nvGrpSpPr>
        <p:grpSpPr>
          <a:xfrm>
            <a:off x="6410096" y="307163"/>
            <a:ext cx="1977629" cy="599972"/>
            <a:chOff x="4321176" y="185859"/>
            <a:chExt cx="2636838" cy="799962"/>
          </a:xfrm>
          <a:solidFill>
            <a:srgbClr val="402664">
              <a:lumMod val="20000"/>
              <a:lumOff val="80000"/>
            </a:srgbClr>
          </a:solidFill>
        </p:grpSpPr>
        <p:sp>
          <p:nvSpPr>
            <p:cNvPr id="16" name="مستطيل مستدير الزوايا 15">
              <a:extLst>
                <a:ext uri="{FF2B5EF4-FFF2-40B4-BE49-F238E27FC236}">
                  <a16:creationId xmlns:a16="http://schemas.microsoft.com/office/drawing/2014/main" id="{BDDB0357-25B6-F920-86E6-6CF1CE3261D1}"/>
                </a:ext>
              </a:extLst>
            </p:cNvPr>
            <p:cNvSpPr/>
            <p:nvPr/>
          </p:nvSpPr>
          <p:spPr>
            <a:xfrm>
              <a:off x="4321176" y="288262"/>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endParaRPr kumimoji="0" lang="ar-SA" sz="21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7" name="مستطيل مستدير الزوايا 16">
              <a:extLst>
                <a:ext uri="{FF2B5EF4-FFF2-40B4-BE49-F238E27FC236}">
                  <a16:creationId xmlns:a16="http://schemas.microsoft.com/office/drawing/2014/main" id="{27E368B1-9C78-8349-A3E8-5564544F59E8}"/>
                </a:ext>
              </a:extLst>
            </p:cNvPr>
            <p:cNvSpPr/>
            <p:nvPr/>
          </p:nvSpPr>
          <p:spPr>
            <a:xfrm>
              <a:off x="4321176" y="185859"/>
              <a:ext cx="2636838" cy="697559"/>
            </a:xfrm>
            <a:prstGeom prst="roundRect">
              <a:avLst/>
            </a:prstGeom>
            <a:solidFill>
              <a:srgbClr val="EBFFFF"/>
            </a:solid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ar-SA" sz="2100" b="1" i="0" u="none" strike="noStrike" kern="1200" cap="none" spc="0" normalizeH="0" baseline="0" noProof="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انتهى الوقت!</a:t>
              </a:r>
            </a:p>
          </p:txBody>
        </p:sp>
      </p:grpSp>
      <p:sp>
        <p:nvSpPr>
          <p:cNvPr id="18" name="Rectangle 16">
            <a:extLst>
              <a:ext uri="{FF2B5EF4-FFF2-40B4-BE49-F238E27FC236}">
                <a16:creationId xmlns:a16="http://schemas.microsoft.com/office/drawing/2014/main" id="{A02ECFCD-555D-5584-030B-DAFCF147BC8A}"/>
              </a:ext>
            </a:extLst>
          </p:cNvPr>
          <p:cNvSpPr/>
          <p:nvPr/>
        </p:nvSpPr>
        <p:spPr>
          <a:xfrm>
            <a:off x="6932899" y="1389815"/>
            <a:ext cx="944880" cy="406599"/>
          </a:xfrm>
          <a:prstGeom prst="rect">
            <a:avLst/>
          </a:prstGeom>
          <a:noFill/>
          <a:ln w="25400" cap="flat" cmpd="sng" algn="ctr">
            <a:noFill/>
            <a:prstDash val="solid"/>
          </a:ln>
          <a:effectLst/>
        </p:spPr>
        <p:txBody>
          <a:bodyPr rtlCol="0"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D7D31">
                    <a:lumMod val="50000"/>
                  </a:srgbClr>
                </a:solidFill>
                <a:effectLst/>
                <a:uLnTx/>
                <a:uFillTx/>
                <a:latin typeface="Calibri" panose="020F0502020204030204"/>
                <a:ea typeface="+mn-ea"/>
                <a:cs typeface="Arial"/>
                <a:sym typeface="Arial"/>
              </a:rPr>
              <a:t>30 S</a:t>
            </a:r>
          </a:p>
        </p:txBody>
      </p:sp>
      <p:sp>
        <p:nvSpPr>
          <p:cNvPr id="19" name="Rectangle 1">
            <a:extLst>
              <a:ext uri="{FF2B5EF4-FFF2-40B4-BE49-F238E27FC236}">
                <a16:creationId xmlns:a16="http://schemas.microsoft.com/office/drawing/2014/main" id="{B14EDA53-5EB9-ADB8-CA7C-A019077329CE}"/>
              </a:ext>
            </a:extLst>
          </p:cNvPr>
          <p:cNvSpPr/>
          <p:nvPr/>
        </p:nvSpPr>
        <p:spPr>
          <a:xfrm>
            <a:off x="5293260" y="2064704"/>
            <a:ext cx="253596" cy="461665"/>
          </a:xfrm>
          <a:prstGeom prst="rect">
            <a:avLst/>
          </a:prstGeom>
        </p:spPr>
        <p:txBody>
          <a:bodyPr wrap="none">
            <a:spAutoFit/>
          </a:bodyPr>
          <a:lstStyle/>
          <a:p>
            <a:pPr marL="0" marR="0" lvl="0" indent="0" algn="r" defTabSz="914378" rtl="1"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p>
        </p:txBody>
      </p:sp>
      <p:sp>
        <p:nvSpPr>
          <p:cNvPr id="20" name="Google Shape;228;p32">
            <a:extLst>
              <a:ext uri="{FF2B5EF4-FFF2-40B4-BE49-F238E27FC236}">
                <a16:creationId xmlns:a16="http://schemas.microsoft.com/office/drawing/2014/main" id="{8277F4A4-CEA1-EB9A-90F8-F90FE0DCA80E}"/>
              </a:ext>
            </a:extLst>
          </p:cNvPr>
          <p:cNvSpPr txBox="1">
            <a:spLocks/>
          </p:cNvSpPr>
          <p:nvPr/>
        </p:nvSpPr>
        <p:spPr>
          <a:xfrm>
            <a:off x="756275" y="442993"/>
            <a:ext cx="5137607" cy="800660"/>
          </a:xfrm>
          <a:prstGeom prst="roundRect">
            <a:avLst/>
          </a:prstGeom>
          <a:noFill/>
          <a:ln w="28575">
            <a:solidFill>
              <a:srgbClr val="402664"/>
            </a:solidFill>
          </a:ln>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R="0" lvl="0" algn="r" defTabSz="914400" rtl="1" eaLnBrk="1" fontAlgn="auto" latinLnBrk="0" hangingPunct="1">
              <a:lnSpc>
                <a:spcPct val="100000"/>
              </a:lnSpc>
              <a:spcBef>
                <a:spcPts val="0"/>
              </a:spcBef>
              <a:spcAft>
                <a:spcPts val="0"/>
              </a:spcAft>
              <a:buClr>
                <a:srgbClr val="000000"/>
              </a:buClr>
              <a:buSzTx/>
              <a:tabLst/>
              <a:defRPr/>
            </a:pPr>
            <a:r>
              <a:rPr lang="ar-OM" sz="2400" b="1" dirty="0">
                <a:latin typeface="Calibri" panose="020F0502020204030204" pitchFamily="34" charset="0"/>
                <a:ea typeface="+mn-ea"/>
                <a:cs typeface="Calibri" panose="020F0502020204030204" pitchFamily="34" charset="0"/>
              </a:rPr>
              <a:t>ا</a:t>
            </a:r>
            <a:r>
              <a:rPr kumimoji="0" lang="ar-OM" sz="2400" b="1"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sym typeface="Arial"/>
              </a:rPr>
              <a:t>ذكر التسلسل الهرمي التصنيفي لنطاق حقيقية النواة.</a:t>
            </a:r>
          </a:p>
        </p:txBody>
      </p:sp>
      <p:pic>
        <p:nvPicPr>
          <p:cNvPr id="2" name="صورة 1">
            <a:extLst>
              <a:ext uri="{FF2B5EF4-FFF2-40B4-BE49-F238E27FC236}">
                <a16:creationId xmlns:a16="http://schemas.microsoft.com/office/drawing/2014/main" id="{D3E297C8-B192-D8E1-3FBF-9071AF3377A9}"/>
              </a:ext>
            </a:extLst>
          </p:cNvPr>
          <p:cNvPicPr>
            <a:picLocks noChangeAspect="1"/>
          </p:cNvPicPr>
          <p:nvPr/>
        </p:nvPicPr>
        <p:blipFill>
          <a:blip r:embed="rId3"/>
          <a:stretch>
            <a:fillRect/>
          </a:stretch>
        </p:blipFill>
        <p:spPr>
          <a:xfrm>
            <a:off x="1955180" y="1410884"/>
            <a:ext cx="2849599" cy="3144565"/>
          </a:xfrm>
          <a:prstGeom prst="rect">
            <a:avLst/>
          </a:prstGeom>
        </p:spPr>
      </p:pic>
    </p:spTree>
    <p:extLst>
      <p:ext uri="{BB962C8B-B14F-4D97-AF65-F5344CB8AC3E}">
        <p14:creationId xmlns:p14="http://schemas.microsoft.com/office/powerpoint/2010/main" val="4132405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2"/>
                    </p:tgtEl>
                  </p:cond>
                </p:stCondLst>
                <p:endSync evt="end" delay="0">
                  <p:rtn val="all"/>
                </p:endSync>
                <p:childTnLst>
                  <p:par>
                    <p:cTn id="11" fill="hold">
                      <p:stCondLst>
                        <p:cond delay="0"/>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22" presetClass="exit" presetSubtype="1" fill="hold" grpId="0" nodeType="withEffect">
                                  <p:stCondLst>
                                    <p:cond delay="0"/>
                                  </p:stCondLst>
                                  <p:childTnLst>
                                    <p:animEffect transition="out" filter="wipe(up)">
                                      <p:cBhvr>
                                        <p:cTn id="17" dur="30000"/>
                                        <p:tgtEl>
                                          <p:spTgt spid="9"/>
                                        </p:tgtEl>
                                      </p:cBhvr>
                                    </p:animEffect>
                                    <p:set>
                                      <p:cBhvr>
                                        <p:cTn id="18" dur="1" fill="hold">
                                          <p:stCondLst>
                                            <p:cond delay="29999"/>
                                          </p:stCondLst>
                                        </p:cTn>
                                        <p:tgtEl>
                                          <p:spTgt spid="9"/>
                                        </p:tgtEl>
                                        <p:attrNameLst>
                                          <p:attrName>style.visibility</p:attrName>
                                        </p:attrNameLst>
                                      </p:cBhvr>
                                      <p:to>
                                        <p:strVal val="hidden"/>
                                      </p:to>
                                    </p:set>
                                  </p:childTnLst>
                                </p:cTn>
                              </p:par>
                              <p:par>
                                <p:cTn id="19" presetID="22" presetClass="entr" presetSubtype="4"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30000"/>
                                        <p:tgtEl>
                                          <p:spTgt spid="10"/>
                                        </p:tgtEl>
                                      </p:cBhvr>
                                    </p:animEffect>
                                  </p:childTnLst>
                                </p:cTn>
                              </p:par>
                            </p:childTnLst>
                          </p:cTn>
                        </p:par>
                        <p:par>
                          <p:cTn id="22" fill="hold">
                            <p:stCondLst>
                              <p:cond delay="30000"/>
                            </p:stCondLst>
                            <p:childTnLst>
                              <p:par>
                                <p:cTn id="23" presetID="22" presetClass="exit" presetSubtype="1" fill="hold" grpId="1" nodeType="afterEffect">
                                  <p:stCondLst>
                                    <p:cond delay="0"/>
                                  </p:stCondLst>
                                  <p:childTnLst>
                                    <p:animEffect transition="out" filter="wipe(up)">
                                      <p:cBhvr>
                                        <p:cTn id="24" dur="500"/>
                                        <p:tgtEl>
                                          <p:spTgt spid="11"/>
                                        </p:tgtEl>
                                      </p:cBhvr>
                                    </p:animEffect>
                                    <p:set>
                                      <p:cBhvr>
                                        <p:cTn id="25" dur="1" fill="hold">
                                          <p:stCondLst>
                                            <p:cond delay="499"/>
                                          </p:stCondLst>
                                        </p:cTn>
                                        <p:tgtEl>
                                          <p:spTgt spid="11"/>
                                        </p:tgtEl>
                                        <p:attrNameLst>
                                          <p:attrName>style.visibility</p:attrName>
                                        </p:attrNameLst>
                                      </p:cBhvr>
                                      <p:to>
                                        <p:strVal val="hidden"/>
                                      </p:to>
                                    </p:set>
                                  </p:childTnLst>
                                </p:cTn>
                              </p:par>
                              <p:par>
                                <p:cTn id="26" presetID="53" presetClass="entr" presetSubtype="16"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subTnLst>
                                    <p:audio>
                                      <p:cMediaNode>
                                        <p:cTn display="0" masterRel="sameClick">
                                          <p:stCondLst>
                                            <p:cond evt="begin" delay="0">
                                              <p:tn val="26"/>
                                            </p:cond>
                                          </p:stCondLst>
                                          <p:endCondLst>
                                            <p:cond evt="onStopAudio" delay="0">
                                              <p:tgtEl>
                                                <p:sldTgt/>
                                              </p:tgtEl>
                                            </p:cond>
                                          </p:endCondLst>
                                        </p:cTn>
                                        <p:tgtEl>
                                          <p:sndTgt r:embed="rId2" name="chimes.wav"/>
                                        </p:tgtEl>
                                      </p:cMediaNode>
                                    </p:audio>
                                  </p:subTnLst>
                                </p:cTn>
                              </p:par>
                            </p:childTnLst>
                          </p:cTn>
                        </p:par>
                        <p:par>
                          <p:cTn id="31" fill="hold">
                            <p:stCondLst>
                              <p:cond delay="30500"/>
                            </p:stCondLst>
                            <p:childTnLst>
                              <p:par>
                                <p:cTn id="32" presetID="1" presetClass="entr" presetSubtype="0"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nextCondLst>
                <p:cond evt="onClick" delay="0">
                  <p:tgtEl>
                    <p:spTgt spid="12"/>
                  </p:tgtEl>
                </p:cond>
              </p:nextCondLst>
            </p:seq>
          </p:childTnLst>
        </p:cTn>
      </p:par>
    </p:tnLst>
    <p:bldLst>
      <p:bldP spid="9" grpId="0" animBg="1"/>
      <p:bldP spid="10" grpId="0" animBg="1"/>
      <p:bldP spid="11" grpId="0" animBg="1"/>
      <p:bldP spid="11" grpId="1" animBg="1"/>
      <p:bldP spid="1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844;p32">
            <a:extLst>
              <a:ext uri="{FF2B5EF4-FFF2-40B4-BE49-F238E27FC236}">
                <a16:creationId xmlns:a16="http://schemas.microsoft.com/office/drawing/2014/main" id="{1DBE6DE3-6005-58C1-6D25-4C18366E8DCD}"/>
              </a:ext>
            </a:extLst>
          </p:cNvPr>
          <p:cNvGrpSpPr/>
          <p:nvPr/>
        </p:nvGrpSpPr>
        <p:grpSpPr>
          <a:xfrm>
            <a:off x="7169296" y="404553"/>
            <a:ext cx="1895166" cy="1311971"/>
            <a:chOff x="1924320" y="1358625"/>
            <a:chExt cx="1247230" cy="1174275"/>
          </a:xfrm>
        </p:grpSpPr>
        <p:sp>
          <p:nvSpPr>
            <p:cNvPr id="10" name="Google Shape;845;p32">
              <a:extLst>
                <a:ext uri="{FF2B5EF4-FFF2-40B4-BE49-F238E27FC236}">
                  <a16:creationId xmlns:a16="http://schemas.microsoft.com/office/drawing/2014/main" id="{83DBC527-CFE1-A356-F251-9298F428FA8A}"/>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846;p32">
              <a:extLst>
                <a:ext uri="{FF2B5EF4-FFF2-40B4-BE49-F238E27FC236}">
                  <a16:creationId xmlns:a16="http://schemas.microsoft.com/office/drawing/2014/main" id="{F8639BA0-6BFE-6243-6D59-4C91AC851A82}"/>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847;p32">
              <a:extLst>
                <a:ext uri="{FF2B5EF4-FFF2-40B4-BE49-F238E27FC236}">
                  <a16:creationId xmlns:a16="http://schemas.microsoft.com/office/drawing/2014/main" id="{85E6F8CC-0C1E-269B-E910-800114AEB452}"/>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848;p32">
              <a:extLst>
                <a:ext uri="{FF2B5EF4-FFF2-40B4-BE49-F238E27FC236}">
                  <a16:creationId xmlns:a16="http://schemas.microsoft.com/office/drawing/2014/main" id="{7514BC1D-C289-5876-6067-47B2B7F1D90C}"/>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4" name="مربع نص 13">
            <a:extLst>
              <a:ext uri="{FF2B5EF4-FFF2-40B4-BE49-F238E27FC236}">
                <a16:creationId xmlns:a16="http://schemas.microsoft.com/office/drawing/2014/main" id="{1059D4B3-F420-8744-8E3E-5FFF391D2E8C}"/>
              </a:ext>
            </a:extLst>
          </p:cNvPr>
          <p:cNvSpPr txBox="1"/>
          <p:nvPr/>
        </p:nvSpPr>
        <p:spPr>
          <a:xfrm>
            <a:off x="7564658" y="61604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pic>
        <p:nvPicPr>
          <p:cNvPr id="15" name="Picture 2">
            <a:extLst>
              <a:ext uri="{FF2B5EF4-FFF2-40B4-BE49-F238E27FC236}">
                <a16:creationId xmlns:a16="http://schemas.microsoft.com/office/drawing/2014/main" id="{00C622D7-6747-3480-2EBE-71370E316BB0}"/>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837043">
            <a:off x="4386427" y="484363"/>
            <a:ext cx="2817448" cy="2099338"/>
          </a:xfrm>
          <a:prstGeom prst="rect">
            <a:avLst/>
          </a:prstGeom>
        </p:spPr>
      </p:pic>
      <p:pic>
        <p:nvPicPr>
          <p:cNvPr id="16" name="Picture 3">
            <a:extLst>
              <a:ext uri="{FF2B5EF4-FFF2-40B4-BE49-F238E27FC236}">
                <a16:creationId xmlns:a16="http://schemas.microsoft.com/office/drawing/2014/main" id="{C8A96F6D-E57A-6BAF-9E5A-3000F44D5B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7579" y="527619"/>
            <a:ext cx="1976847" cy="3472445"/>
          </a:xfrm>
          <a:prstGeom prst="rect">
            <a:avLst/>
          </a:prstGeom>
        </p:spPr>
      </p:pic>
      <p:sp>
        <p:nvSpPr>
          <p:cNvPr id="17" name="Rectangle 4">
            <a:extLst>
              <a:ext uri="{FF2B5EF4-FFF2-40B4-BE49-F238E27FC236}">
                <a16:creationId xmlns:a16="http://schemas.microsoft.com/office/drawing/2014/main" id="{59D1B388-4E84-2A61-89AD-6AC750F5B1E6}"/>
              </a:ext>
            </a:extLst>
          </p:cNvPr>
          <p:cNvSpPr/>
          <p:nvPr/>
        </p:nvSpPr>
        <p:spPr>
          <a:xfrm>
            <a:off x="2738152" y="2069239"/>
            <a:ext cx="4104362" cy="1107996"/>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ar-SA" sz="6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sym typeface="Arial"/>
              </a:rPr>
              <a:t>زاجل اليوم</a:t>
            </a:r>
            <a:endParaRPr kumimoji="0" lang="en-US" sz="3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sym typeface="Arial"/>
            </a:endParaRPr>
          </a:p>
        </p:txBody>
      </p:sp>
      <p:pic>
        <p:nvPicPr>
          <p:cNvPr id="18" name="Picture 5">
            <a:hlinkClick r:id="" action="ppaction://noaction"/>
            <a:extLst>
              <a:ext uri="{FF2B5EF4-FFF2-40B4-BE49-F238E27FC236}">
                <a16:creationId xmlns:a16="http://schemas.microsoft.com/office/drawing/2014/main" id="{B5F10EB6-78A4-E796-490D-5C3065282C5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0837043">
            <a:off x="7364486" y="2626075"/>
            <a:ext cx="1272591" cy="793129"/>
          </a:xfrm>
          <a:prstGeom prst="rect">
            <a:avLst/>
          </a:prstGeom>
        </p:spPr>
      </p:pic>
      <p:pic>
        <p:nvPicPr>
          <p:cNvPr id="19" name="Picture 6">
            <a:hlinkClick r:id="" action="ppaction://noaction"/>
            <a:extLst>
              <a:ext uri="{FF2B5EF4-FFF2-40B4-BE49-F238E27FC236}">
                <a16:creationId xmlns:a16="http://schemas.microsoft.com/office/drawing/2014/main" id="{0B4AB150-3CAE-8FF5-1286-81561ABAAAB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0837043">
            <a:off x="7384719" y="3603500"/>
            <a:ext cx="1272591" cy="793129"/>
          </a:xfrm>
          <a:prstGeom prst="rect">
            <a:avLst/>
          </a:prstGeom>
        </p:spPr>
      </p:pic>
      <p:pic>
        <p:nvPicPr>
          <p:cNvPr id="20" name="Picture 7">
            <a:hlinkClick r:id="" action="ppaction://noaction"/>
            <a:extLst>
              <a:ext uri="{FF2B5EF4-FFF2-40B4-BE49-F238E27FC236}">
                <a16:creationId xmlns:a16="http://schemas.microsoft.com/office/drawing/2014/main" id="{F48169BB-815D-8C6B-7C1A-85E71D7B2B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0837043">
            <a:off x="5516475" y="3813796"/>
            <a:ext cx="1272591" cy="793129"/>
          </a:xfrm>
          <a:prstGeom prst="rect">
            <a:avLst/>
          </a:prstGeom>
        </p:spPr>
      </p:pic>
      <p:pic>
        <p:nvPicPr>
          <p:cNvPr id="21" name="Picture 8">
            <a:hlinkClick r:id="" action="ppaction://noaction"/>
            <a:extLst>
              <a:ext uri="{FF2B5EF4-FFF2-40B4-BE49-F238E27FC236}">
                <a16:creationId xmlns:a16="http://schemas.microsoft.com/office/drawing/2014/main" id="{152AB799-99C0-F6A9-3BE4-E70DFA4DB73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0837043">
            <a:off x="3446058" y="3603501"/>
            <a:ext cx="1272591" cy="793129"/>
          </a:xfrm>
          <a:prstGeom prst="rect">
            <a:avLst/>
          </a:prstGeom>
        </p:spPr>
      </p:pic>
    </p:spTree>
    <p:extLst>
      <p:ext uri="{BB962C8B-B14F-4D97-AF65-F5344CB8AC3E}">
        <p14:creationId xmlns:p14="http://schemas.microsoft.com/office/powerpoint/2010/main" val="127922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5">
            <a:extLst>
              <a:ext uri="{FF2B5EF4-FFF2-40B4-BE49-F238E27FC236}">
                <a16:creationId xmlns:a16="http://schemas.microsoft.com/office/drawing/2014/main" id="{EFDE8D5F-15CB-ED22-2197-0ECBE13E8A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8056" y="1285293"/>
            <a:ext cx="1624991" cy="2854389"/>
          </a:xfrm>
          <a:prstGeom prst="rect">
            <a:avLst/>
          </a:prstGeom>
        </p:spPr>
      </p:pic>
      <p:pic>
        <p:nvPicPr>
          <p:cNvPr id="19" name="Picture 9">
            <a:hlinkClick r:id="rId3" action="ppaction://hlinksldjump"/>
            <a:extLst>
              <a:ext uri="{FF2B5EF4-FFF2-40B4-BE49-F238E27FC236}">
                <a16:creationId xmlns:a16="http://schemas.microsoft.com/office/drawing/2014/main" id="{B7C1BE82-809A-491F-D1AE-C88FA5E971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37043">
            <a:off x="7619394" y="392620"/>
            <a:ext cx="1235282" cy="766114"/>
          </a:xfrm>
          <a:prstGeom prst="rect">
            <a:avLst/>
          </a:prstGeom>
        </p:spPr>
      </p:pic>
      <p:pic>
        <p:nvPicPr>
          <p:cNvPr id="6" name="صورة 5">
            <a:extLst>
              <a:ext uri="{FF2B5EF4-FFF2-40B4-BE49-F238E27FC236}">
                <a16:creationId xmlns:a16="http://schemas.microsoft.com/office/drawing/2014/main" id="{7B50C394-2FBC-7FCD-B5DC-CEFA989D167F}"/>
              </a:ext>
            </a:extLst>
          </p:cNvPr>
          <p:cNvPicPr>
            <a:picLocks noChangeAspect="1"/>
          </p:cNvPicPr>
          <p:nvPr/>
        </p:nvPicPr>
        <p:blipFill>
          <a:blip r:embed="rId5"/>
          <a:stretch>
            <a:fillRect/>
          </a:stretch>
        </p:blipFill>
        <p:spPr>
          <a:xfrm>
            <a:off x="2542775" y="1589165"/>
            <a:ext cx="4959501" cy="2854389"/>
          </a:xfrm>
          <a:prstGeom prst="rect">
            <a:avLst/>
          </a:prstGeom>
        </p:spPr>
      </p:pic>
      <p:sp>
        <p:nvSpPr>
          <p:cNvPr id="7" name="مربع نص 6">
            <a:extLst>
              <a:ext uri="{FF2B5EF4-FFF2-40B4-BE49-F238E27FC236}">
                <a16:creationId xmlns:a16="http://schemas.microsoft.com/office/drawing/2014/main" id="{08D625DB-52FB-9B45-06EE-D2A57134E65B}"/>
              </a:ext>
            </a:extLst>
          </p:cNvPr>
          <p:cNvSpPr txBox="1"/>
          <p:nvPr/>
        </p:nvSpPr>
        <p:spPr>
          <a:xfrm>
            <a:off x="1338146" y="458310"/>
            <a:ext cx="6095999" cy="1077218"/>
          </a:xfrm>
          <a:prstGeom prst="rect">
            <a:avLst/>
          </a:prstGeom>
          <a:noFill/>
        </p:spPr>
        <p:txBody>
          <a:bodyPr wrap="square">
            <a:spAutoFit/>
          </a:bodyPr>
          <a:lstStyle/>
          <a:p>
            <a:pPr algn="r" rtl="1"/>
            <a:r>
              <a:rPr lang="ar-OM" sz="1600" b="1" kern="1200" dirty="0">
                <a:solidFill>
                  <a:schemeClr val="bg2">
                    <a:lumMod val="50000"/>
                  </a:schemeClr>
                </a:solidFill>
                <a:latin typeface="Calibri" panose="020F0502020204030204" pitchFamily="34" charset="0"/>
                <a:ea typeface="+mn-ea"/>
                <a:cs typeface="Calibri" panose="020F0502020204030204" pitchFamily="34" charset="0"/>
              </a:rPr>
              <a:t>الزرافة النوبية، واسمها العلمي</a:t>
            </a:r>
            <a:r>
              <a:rPr lang="en-US" sz="1600" b="1" kern="1200" dirty="0">
                <a:solidFill>
                  <a:schemeClr val="bg2">
                    <a:lumMod val="50000"/>
                  </a:schemeClr>
                </a:solidFill>
                <a:latin typeface="Calibri" panose="020F0502020204030204" pitchFamily="34" charset="0"/>
                <a:ea typeface="+mn-ea"/>
                <a:cs typeface="Calibri" panose="020F0502020204030204" pitchFamily="34" charset="0"/>
              </a:rPr>
              <a:t>camelopardalis</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a:t>
            </a:r>
            <a:r>
              <a:rPr lang="en-US" sz="1600" b="1" kern="1200" dirty="0">
                <a:solidFill>
                  <a:schemeClr val="bg2">
                    <a:lumMod val="50000"/>
                  </a:schemeClr>
                </a:solidFill>
                <a:latin typeface="Calibri" panose="020F0502020204030204" pitchFamily="34" charset="0"/>
                <a:ea typeface="+mn-ea"/>
                <a:cs typeface="Calibri" panose="020F0502020204030204" pitchFamily="34" charset="0"/>
              </a:rPr>
              <a:t>Giraffa</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a:t>
            </a:r>
            <a:r>
              <a:rPr lang="en-US" sz="1600" b="1" kern="1200" dirty="0">
                <a:solidFill>
                  <a:schemeClr val="bg2">
                    <a:lumMod val="50000"/>
                  </a:schemeClr>
                </a:solidFill>
                <a:latin typeface="Calibri" panose="020F0502020204030204" pitchFamily="34" charset="0"/>
                <a:ea typeface="+mn-ea"/>
                <a:cs typeface="Calibri" panose="020F0502020204030204" pitchFamily="34" charset="0"/>
              </a:rPr>
              <a:t>، </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هي نوع من الحيوانات </a:t>
            </a:r>
            <a:r>
              <a:rPr lang="ar-OM" sz="1600" b="1" kern="1200" dirty="0" err="1">
                <a:solidFill>
                  <a:schemeClr val="bg2">
                    <a:lumMod val="50000"/>
                  </a:schemeClr>
                </a:solidFill>
                <a:latin typeface="Calibri" panose="020F0502020204030204" pitchFamily="34" charset="0"/>
                <a:ea typeface="+mn-ea"/>
                <a:cs typeface="Calibri" panose="020F0502020204030204" pitchFamily="34" charset="0"/>
              </a:rPr>
              <a:t>الثديية</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تنتمي إلى رتبة مزدوجات الأصابع </a:t>
            </a:r>
            <a:r>
              <a:rPr lang="en-US" sz="1600" b="1" kern="1200" dirty="0" err="1">
                <a:solidFill>
                  <a:schemeClr val="bg2">
                    <a:lumMod val="50000"/>
                  </a:schemeClr>
                </a:solidFill>
                <a:latin typeface="Calibri" panose="020F0502020204030204" pitchFamily="34" charset="0"/>
                <a:ea typeface="+mn-ea"/>
                <a:cs typeface="Calibri" panose="020F0502020204030204" pitchFamily="34" charset="0"/>
              </a:rPr>
              <a:t>Artiodactyla</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وعائلة </a:t>
            </a:r>
            <a:r>
              <a:rPr lang="ar-OM" sz="1600" b="1" kern="1200" dirty="0" err="1">
                <a:solidFill>
                  <a:schemeClr val="bg2">
                    <a:lumMod val="50000"/>
                  </a:schemeClr>
                </a:solidFill>
                <a:latin typeface="Calibri" panose="020F0502020204030204" pitchFamily="34" charset="0"/>
                <a:ea typeface="+mn-ea"/>
                <a:cs typeface="Calibri" panose="020F0502020204030204" pitchFamily="34" charset="0"/>
              </a:rPr>
              <a:t>الزرافيات</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a:t>
            </a:r>
            <a:r>
              <a:rPr lang="en-US" sz="1600" b="1" kern="1200" dirty="0" err="1">
                <a:solidFill>
                  <a:schemeClr val="bg2">
                    <a:lumMod val="50000"/>
                  </a:schemeClr>
                </a:solidFill>
                <a:latin typeface="Calibri" panose="020F0502020204030204" pitchFamily="34" charset="0"/>
                <a:ea typeface="+mn-ea"/>
                <a:cs typeface="Calibri" panose="020F0502020204030204" pitchFamily="34" charset="0"/>
              </a:rPr>
              <a:t>Giraffidae</a:t>
            </a:r>
            <a:r>
              <a:rPr lang="ar-OM" sz="1600" b="1" kern="1200" dirty="0">
                <a:solidFill>
                  <a:schemeClr val="bg2">
                    <a:lumMod val="50000"/>
                  </a:schemeClr>
                </a:solidFill>
                <a:latin typeface="Calibri" panose="020F0502020204030204" pitchFamily="34" charset="0"/>
                <a:ea typeface="+mn-ea"/>
                <a:cs typeface="Calibri" panose="020F0502020204030204" pitchFamily="34" charset="0"/>
              </a:rPr>
              <a:t> ارسم جدولا يوضح كيفية تصنيف الزرافة </a:t>
            </a:r>
            <a:br>
              <a:rPr lang="ar-OM" sz="1600" b="1" kern="1200" dirty="0">
                <a:solidFill>
                  <a:schemeClr val="bg2">
                    <a:lumMod val="50000"/>
                  </a:schemeClr>
                </a:solidFill>
                <a:latin typeface="Calibri" panose="020F0502020204030204" pitchFamily="34" charset="0"/>
                <a:ea typeface="+mn-ea"/>
                <a:cs typeface="Calibri" panose="020F0502020204030204" pitchFamily="34" charset="0"/>
              </a:rPr>
            </a:br>
            <a:endParaRPr lang="en-US" sz="1600" b="1" kern="1200" dirty="0">
              <a:solidFill>
                <a:schemeClr val="bg2">
                  <a:lumMod val="50000"/>
                </a:schemeClr>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37570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196009-333C-9465-D88F-4EE43FCF74F5}"/>
            </a:ext>
          </a:extLst>
        </p:cNvPr>
        <p:cNvGrpSpPr/>
        <p:nvPr/>
      </p:nvGrpSpPr>
      <p:grpSpPr>
        <a:xfrm>
          <a:off x="0" y="0"/>
          <a:ext cx="0" cy="0"/>
          <a:chOff x="0" y="0"/>
          <a:chExt cx="0" cy="0"/>
        </a:xfrm>
      </p:grpSpPr>
      <p:pic>
        <p:nvPicPr>
          <p:cNvPr id="18" name="Picture 5">
            <a:extLst>
              <a:ext uri="{FF2B5EF4-FFF2-40B4-BE49-F238E27FC236}">
                <a16:creationId xmlns:a16="http://schemas.microsoft.com/office/drawing/2014/main" id="{6CBAC93B-2BE4-030C-463D-FB2930654D2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8056" y="1285293"/>
            <a:ext cx="1624991" cy="2854389"/>
          </a:xfrm>
          <a:prstGeom prst="rect">
            <a:avLst/>
          </a:prstGeom>
        </p:spPr>
      </p:pic>
      <p:pic>
        <p:nvPicPr>
          <p:cNvPr id="6" name="صورة 5">
            <a:extLst>
              <a:ext uri="{FF2B5EF4-FFF2-40B4-BE49-F238E27FC236}">
                <a16:creationId xmlns:a16="http://schemas.microsoft.com/office/drawing/2014/main" id="{9829A2FD-8D72-A175-0AC9-62336A1965F3}"/>
              </a:ext>
            </a:extLst>
          </p:cNvPr>
          <p:cNvPicPr>
            <a:picLocks noChangeAspect="1"/>
          </p:cNvPicPr>
          <p:nvPr/>
        </p:nvPicPr>
        <p:blipFill>
          <a:blip r:embed="rId3"/>
          <a:stretch>
            <a:fillRect/>
          </a:stretch>
        </p:blipFill>
        <p:spPr>
          <a:xfrm>
            <a:off x="2271704" y="2334432"/>
            <a:ext cx="6166053" cy="1613100"/>
          </a:xfrm>
          <a:prstGeom prst="rect">
            <a:avLst/>
          </a:prstGeom>
        </p:spPr>
      </p:pic>
      <p:sp>
        <p:nvSpPr>
          <p:cNvPr id="10" name="مربع نص 9">
            <a:extLst>
              <a:ext uri="{FF2B5EF4-FFF2-40B4-BE49-F238E27FC236}">
                <a16:creationId xmlns:a16="http://schemas.microsoft.com/office/drawing/2014/main" id="{003962F9-6D5B-34F7-1F65-3F33BDBB75D6}"/>
              </a:ext>
            </a:extLst>
          </p:cNvPr>
          <p:cNvSpPr txBox="1"/>
          <p:nvPr/>
        </p:nvSpPr>
        <p:spPr>
          <a:xfrm>
            <a:off x="2207941" y="623573"/>
            <a:ext cx="4609170" cy="1323439"/>
          </a:xfrm>
          <a:prstGeom prst="rect">
            <a:avLst/>
          </a:prstGeom>
          <a:noFill/>
        </p:spPr>
        <p:txBody>
          <a:bodyPr wrap="square">
            <a:spAutoFit/>
          </a:bodyPr>
          <a:lstStyle/>
          <a:p>
            <a:pPr algn="r" rtl="1"/>
            <a:r>
              <a:rPr lang="ar-OM" sz="2000" b="1" kern="1200" dirty="0">
                <a:solidFill>
                  <a:schemeClr val="bg2">
                    <a:lumMod val="50000"/>
                  </a:schemeClr>
                </a:solidFill>
                <a:latin typeface="Calibri" panose="020F0502020204030204" pitchFamily="34" charset="0"/>
                <a:ea typeface="+mn-ea"/>
                <a:cs typeface="Calibri" panose="020F0502020204030204" pitchFamily="34" charset="0"/>
              </a:rPr>
              <a:t>ب. استخدم أمثلة من الجدول 9-1لشرح:</a:t>
            </a:r>
          </a:p>
          <a:p>
            <a:pPr algn="r" rtl="1"/>
            <a:r>
              <a:rPr lang="ar-OM" sz="2000" b="1" kern="1200" dirty="0">
                <a:solidFill>
                  <a:schemeClr val="bg2">
                    <a:lumMod val="50000"/>
                  </a:schemeClr>
                </a:solidFill>
                <a:latin typeface="Calibri" panose="020F0502020204030204" pitchFamily="34" charset="0"/>
                <a:ea typeface="+mn-ea"/>
                <a:cs typeface="Calibri" panose="020F0502020204030204" pitchFamily="34" charset="0"/>
              </a:rPr>
              <a:t>١-مصطلح المرتبة التصنيفية.</a:t>
            </a:r>
            <a:br>
              <a:rPr lang="ar-OM" sz="2000" b="1" kern="1200" dirty="0">
                <a:solidFill>
                  <a:schemeClr val="bg2">
                    <a:lumMod val="50000"/>
                  </a:schemeClr>
                </a:solidFill>
                <a:latin typeface="Calibri" panose="020F0502020204030204" pitchFamily="34" charset="0"/>
                <a:ea typeface="+mn-ea"/>
                <a:cs typeface="Calibri" panose="020F0502020204030204" pitchFamily="34" charset="0"/>
              </a:rPr>
            </a:br>
            <a:r>
              <a:rPr lang="ar-OM" sz="2000" b="1" kern="1200" dirty="0">
                <a:solidFill>
                  <a:schemeClr val="bg2">
                    <a:lumMod val="50000"/>
                  </a:schemeClr>
                </a:solidFill>
                <a:latin typeface="Calibri" panose="020F0502020204030204" pitchFamily="34" charset="0"/>
                <a:ea typeface="+mn-ea"/>
                <a:cs typeface="Calibri" panose="020F0502020204030204" pitchFamily="34" charset="0"/>
              </a:rPr>
              <a:t>٢-لماذا يُعد ً نظام التصنيف نظاما هرميا </a:t>
            </a:r>
            <a:br>
              <a:rPr lang="ar-OM" sz="2000" b="1" kern="1200" dirty="0">
                <a:solidFill>
                  <a:schemeClr val="bg2">
                    <a:lumMod val="50000"/>
                  </a:schemeClr>
                </a:solidFill>
                <a:latin typeface="Calibri" panose="020F0502020204030204" pitchFamily="34" charset="0"/>
                <a:ea typeface="+mn-ea"/>
                <a:cs typeface="Calibri" panose="020F0502020204030204" pitchFamily="34" charset="0"/>
              </a:rPr>
            </a:br>
            <a:endParaRPr lang="en-US" sz="2000" b="1" kern="1200" dirty="0">
              <a:solidFill>
                <a:schemeClr val="bg2">
                  <a:lumMod val="50000"/>
                </a:schemeClr>
              </a:solidFill>
              <a:latin typeface="Calibri" panose="020F0502020204030204" pitchFamily="34" charset="0"/>
              <a:ea typeface="+mn-ea"/>
              <a:cs typeface="Calibri" panose="020F0502020204030204" pitchFamily="34" charset="0"/>
            </a:endParaRPr>
          </a:p>
        </p:txBody>
      </p:sp>
      <p:pic>
        <p:nvPicPr>
          <p:cNvPr id="11" name="Picture 9">
            <a:hlinkClick r:id="rId4" action="ppaction://hlinksldjump"/>
            <a:extLst>
              <a:ext uri="{FF2B5EF4-FFF2-40B4-BE49-F238E27FC236}">
                <a16:creationId xmlns:a16="http://schemas.microsoft.com/office/drawing/2014/main" id="{687CF007-F32C-4FD1-92A3-FCE886B1439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837043">
            <a:off x="7262555" y="667684"/>
            <a:ext cx="1235282" cy="766114"/>
          </a:xfrm>
          <a:prstGeom prst="rect">
            <a:avLst/>
          </a:prstGeom>
        </p:spPr>
      </p:pic>
    </p:spTree>
    <p:extLst>
      <p:ext uri="{BB962C8B-B14F-4D97-AF65-F5344CB8AC3E}">
        <p14:creationId xmlns:p14="http://schemas.microsoft.com/office/powerpoint/2010/main" val="1391386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B2D8B62D-11FA-0F3B-2E90-7D83D1B59481}"/>
              </a:ext>
            </a:extLst>
          </p:cNvPr>
          <p:cNvSpPr txBox="1"/>
          <p:nvPr/>
        </p:nvSpPr>
        <p:spPr>
          <a:xfrm>
            <a:off x="765718" y="374174"/>
            <a:ext cx="7771172" cy="4508927"/>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البطريق الملك والبطريق الإمبراطور نوعان من البطاريق ويطلق عليهم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طيور البطريق العظيمة.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أ.عرف</a:t>
            </a: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مصطلح النوع؟</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كائنات حية يمكنها التكاثر معا /التزاوج بنجاح </a:t>
            </a:r>
            <a:r>
              <a:rPr kumimoji="0" lang="ar-OM" sz="1600" b="1" i="0" u="none" strike="noStrike" kern="1200" cap="none" spc="0" normalizeH="0" baseline="0" noProof="0" dirty="0" err="1">
                <a:ln>
                  <a:noFill/>
                </a:ln>
                <a:solidFill>
                  <a:srgbClr val="0070C0"/>
                </a:solidFill>
                <a:effectLst/>
                <a:uLnTx/>
                <a:uFillTx/>
                <a:latin typeface="Calibri" panose="020F0502020204030204" pitchFamily="34" charset="0"/>
                <a:ea typeface="+mn-ea"/>
                <a:cs typeface="Calibri" panose="020F0502020204030204" pitchFamily="34" charset="0"/>
                <a:sym typeface="Secular One"/>
              </a:rPr>
              <a:t>لانتاج</a:t>
            </a:r>
            <a:r>
              <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ذرية مخصبة.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ب.ي</a:t>
            </a: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ظهر الجدول جزءا من تصنيف كلا النوعين، بعض مجموعات</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التصنيف مفقودة في الجدول.</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أكمل الجدول؟</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ج. اعط التسمية الثنائية للبطريق الإمبراطور.</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1600" b="1" i="1"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Aptenodytes </a:t>
            </a:r>
            <a:r>
              <a:rPr kumimoji="0" lang="en-US" sz="1600" b="1" i="1" u="none" strike="noStrike" kern="1200" cap="none" spc="0" normalizeH="0" baseline="0" noProof="0" dirty="0" err="1">
                <a:ln>
                  <a:noFill/>
                </a:ln>
                <a:solidFill>
                  <a:srgbClr val="0070C0"/>
                </a:solidFill>
                <a:effectLst/>
                <a:uLnTx/>
                <a:uFillTx/>
                <a:latin typeface="Calibri" panose="020F0502020204030204" pitchFamily="34" charset="0"/>
                <a:ea typeface="+mn-ea"/>
                <a:cs typeface="Calibri" panose="020F0502020204030204" pitchFamily="34" charset="0"/>
                <a:sym typeface="Secular One"/>
              </a:rPr>
              <a:t>forsteri</a:t>
            </a:r>
            <a:endParaRPr kumimoji="0" lang="ar-OM" sz="1600" b="1" i="1"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600" b="1" i="1"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د.اقترح</a:t>
            </a: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سببا لكون نظام التسمية الثنائية طريقة مفيدة لمساعدة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العلماء على تصنيف الكائنات الحية؟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نظام موحد معترف به عالميا  يسهل عملية التصنيف ويسمح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بتحديد ومقارنة الكائنات الحية على أساس خصائص معينة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ويمكن اظهار درجة ارتباط الكائنات الحية ببعضها البعض ويسمح بالتواصل حول الأنواع بدون ارباك</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FCC560">
                  <a:lumMod val="50000"/>
                </a:srgbClr>
              </a:solidFill>
              <a:effectLst/>
              <a:uLnTx/>
              <a:uFillTx/>
              <a:latin typeface="Arial"/>
              <a:cs typeface="Arial"/>
              <a:sym typeface="Arial"/>
            </a:endParaRPr>
          </a:p>
        </p:txBody>
      </p:sp>
      <p:pic>
        <p:nvPicPr>
          <p:cNvPr id="5" name="صورة 4">
            <a:extLst>
              <a:ext uri="{FF2B5EF4-FFF2-40B4-BE49-F238E27FC236}">
                <a16:creationId xmlns:a16="http://schemas.microsoft.com/office/drawing/2014/main" id="{B6132E1F-4916-4F11-6EEF-680F59A114BC}"/>
              </a:ext>
            </a:extLst>
          </p:cNvPr>
          <p:cNvPicPr>
            <a:picLocks noChangeAspect="1"/>
          </p:cNvPicPr>
          <p:nvPr/>
        </p:nvPicPr>
        <p:blipFill>
          <a:blip r:embed="rId2"/>
          <a:stretch>
            <a:fillRect/>
          </a:stretch>
        </p:blipFill>
        <p:spPr>
          <a:xfrm>
            <a:off x="995527" y="1147779"/>
            <a:ext cx="2920045" cy="3147126"/>
          </a:xfrm>
          <a:prstGeom prst="rect">
            <a:avLst/>
          </a:prstGeom>
        </p:spPr>
      </p:pic>
      <p:grpSp>
        <p:nvGrpSpPr>
          <p:cNvPr id="3" name="Google Shape;844;p32">
            <a:extLst>
              <a:ext uri="{FF2B5EF4-FFF2-40B4-BE49-F238E27FC236}">
                <a16:creationId xmlns:a16="http://schemas.microsoft.com/office/drawing/2014/main" id="{21842532-A45A-5229-52CB-6C431115C360}"/>
              </a:ext>
            </a:extLst>
          </p:cNvPr>
          <p:cNvGrpSpPr/>
          <p:nvPr/>
        </p:nvGrpSpPr>
        <p:grpSpPr>
          <a:xfrm>
            <a:off x="210935" y="272353"/>
            <a:ext cx="1895166" cy="1073227"/>
            <a:chOff x="1924320" y="1358625"/>
            <a:chExt cx="1247230" cy="1174275"/>
          </a:xfrm>
        </p:grpSpPr>
        <p:sp>
          <p:nvSpPr>
            <p:cNvPr id="4" name="Google Shape;845;p32">
              <a:extLst>
                <a:ext uri="{FF2B5EF4-FFF2-40B4-BE49-F238E27FC236}">
                  <a16:creationId xmlns:a16="http://schemas.microsoft.com/office/drawing/2014/main" id="{D4BAD95F-E7F7-FF68-75D5-20C832ECC3F4}"/>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 name="Google Shape;846;p32">
              <a:extLst>
                <a:ext uri="{FF2B5EF4-FFF2-40B4-BE49-F238E27FC236}">
                  <a16:creationId xmlns:a16="http://schemas.microsoft.com/office/drawing/2014/main" id="{9EBCB369-F62F-5A20-6004-EA8390031D07}"/>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 name="Google Shape;847;p32">
              <a:extLst>
                <a:ext uri="{FF2B5EF4-FFF2-40B4-BE49-F238E27FC236}">
                  <a16:creationId xmlns:a16="http://schemas.microsoft.com/office/drawing/2014/main" id="{9EA27590-B8B3-8EA4-7326-ED9CDF5E0CEA}"/>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848;p32">
              <a:extLst>
                <a:ext uri="{FF2B5EF4-FFF2-40B4-BE49-F238E27FC236}">
                  <a16:creationId xmlns:a16="http://schemas.microsoft.com/office/drawing/2014/main" id="{46FAF0DD-D7FD-62CB-E00A-1D6C73FEBE26}"/>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0" name="مربع نص 9">
            <a:extLst>
              <a:ext uri="{FF2B5EF4-FFF2-40B4-BE49-F238E27FC236}">
                <a16:creationId xmlns:a16="http://schemas.microsoft.com/office/drawing/2014/main" id="{7051ACCC-9278-3366-420B-2569987A8F33}"/>
              </a:ext>
            </a:extLst>
          </p:cNvPr>
          <p:cNvSpPr txBox="1"/>
          <p:nvPr/>
        </p:nvSpPr>
        <p:spPr>
          <a:xfrm>
            <a:off x="607110" y="323481"/>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endParaRPr lang="ar-OM" sz="2800" b="1" dirty="0">
              <a:latin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p>
        </p:txBody>
      </p:sp>
    </p:spTree>
    <p:extLst>
      <p:ext uri="{BB962C8B-B14F-4D97-AF65-F5344CB8AC3E}">
        <p14:creationId xmlns:p14="http://schemas.microsoft.com/office/powerpoint/2010/main" val="141450792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855"/>
        <p:cNvGrpSpPr/>
        <p:nvPr/>
      </p:nvGrpSpPr>
      <p:grpSpPr>
        <a:xfrm>
          <a:off x="0" y="0"/>
          <a:ext cx="0" cy="0"/>
          <a:chOff x="0" y="0"/>
          <a:chExt cx="0" cy="0"/>
        </a:xfrm>
      </p:grpSpPr>
      <p:sp>
        <p:nvSpPr>
          <p:cNvPr id="4865" name="Google Shape;4865;p37">
            <a:hlinkClick r:id="" action="ppaction://noaction"/>
          </p:cNvPr>
          <p:cNvSpPr txBox="1">
            <a:spLocks noGrp="1"/>
          </p:cNvSpPr>
          <p:nvPr>
            <p:ph type="title" idx="9"/>
          </p:nvPr>
        </p:nvSpPr>
        <p:spPr>
          <a:xfrm>
            <a:off x="6427777" y="991027"/>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2</a:t>
            </a:r>
            <a:endParaRPr dirty="0"/>
          </a:p>
        </p:txBody>
      </p:sp>
      <p:grpSp>
        <p:nvGrpSpPr>
          <p:cNvPr id="4873" name="Google Shape;4873;p37"/>
          <p:cNvGrpSpPr/>
          <p:nvPr/>
        </p:nvGrpSpPr>
        <p:grpSpPr>
          <a:xfrm>
            <a:off x="2014615" y="922074"/>
            <a:ext cx="3626319" cy="99499"/>
            <a:chOff x="5119825" y="1558875"/>
            <a:chExt cx="703675" cy="116075"/>
          </a:xfrm>
        </p:grpSpPr>
        <p:sp>
          <p:nvSpPr>
            <p:cNvPr id="4874" name="Google Shape;4874;p37"/>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75" name="Google Shape;4875;p37"/>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76" name="Google Shape;4876;p37"/>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pic>
        <p:nvPicPr>
          <p:cNvPr id="4877" name="Google Shape;4877;p37">
            <a:hlinkClick r:id="rId3" action="ppaction://hlinksldjump"/>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p:cNvGrpSpPr/>
          <p:nvPr/>
        </p:nvGrpSpPr>
        <p:grpSpPr>
          <a:xfrm>
            <a:off x="6063723" y="-61304"/>
            <a:ext cx="458760" cy="506323"/>
            <a:chOff x="5241250" y="609200"/>
            <a:chExt cx="177525" cy="199875"/>
          </a:xfrm>
        </p:grpSpPr>
        <p:sp>
          <p:nvSpPr>
            <p:cNvPr id="4882" name="Google Shape;4882;p37"/>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7"/>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7"/>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7"/>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4872;p37"/>
          <p:cNvSpPr/>
          <p:nvPr/>
        </p:nvSpPr>
        <p:spPr>
          <a:xfrm>
            <a:off x="6465760" y="1167316"/>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مربع نص 2">
            <a:extLst>
              <a:ext uri="{FF2B5EF4-FFF2-40B4-BE49-F238E27FC236}">
                <a16:creationId xmlns:a16="http://schemas.microsoft.com/office/drawing/2014/main" id="{7181385E-B6F4-5DFC-BE31-78A83E3AF811}"/>
              </a:ext>
            </a:extLst>
          </p:cNvPr>
          <p:cNvSpPr txBox="1"/>
          <p:nvPr/>
        </p:nvSpPr>
        <p:spPr>
          <a:xfrm>
            <a:off x="45803" y="1275217"/>
            <a:ext cx="5742002" cy="523220"/>
          </a:xfrm>
          <a:prstGeom prst="rect">
            <a:avLst/>
          </a:prstGeom>
          <a:noFill/>
        </p:spPr>
        <p:txBody>
          <a:bodyPr wrap="square">
            <a:spAutoFit/>
          </a:bodyPr>
          <a:lstStyle/>
          <a:p>
            <a:pPr algn="r" rtl="1"/>
            <a:br>
              <a:rPr lang="ar-OM" dirty="0">
                <a:solidFill>
                  <a:schemeClr val="accent3">
                    <a:lumMod val="50000"/>
                  </a:schemeClr>
                </a:solidFill>
              </a:rPr>
            </a:br>
            <a:endParaRPr lang="en-US" dirty="0">
              <a:solidFill>
                <a:schemeClr val="accent3">
                  <a:lumMod val="50000"/>
                </a:schemeClr>
              </a:solidFill>
            </a:endParaRPr>
          </a:p>
        </p:txBody>
      </p:sp>
      <p:sp>
        <p:nvSpPr>
          <p:cNvPr id="5" name="عنوان 4">
            <a:extLst>
              <a:ext uri="{FF2B5EF4-FFF2-40B4-BE49-F238E27FC236}">
                <a16:creationId xmlns:a16="http://schemas.microsoft.com/office/drawing/2014/main" id="{266AA54E-E6BF-4853-1469-3A9273F91BEB}"/>
              </a:ext>
            </a:extLst>
          </p:cNvPr>
          <p:cNvSpPr>
            <a:spLocks noGrp="1"/>
          </p:cNvSpPr>
          <p:nvPr>
            <p:ph type="title"/>
          </p:nvPr>
        </p:nvSpPr>
        <p:spPr/>
        <p:txBody>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
        <p:nvSpPr>
          <p:cNvPr id="9" name="مربع نص 8">
            <a:extLst>
              <a:ext uri="{FF2B5EF4-FFF2-40B4-BE49-F238E27FC236}">
                <a16:creationId xmlns:a16="http://schemas.microsoft.com/office/drawing/2014/main" id="{8A4AC0E3-8DEE-7DBD-C5FD-062B9C64FC71}"/>
              </a:ext>
            </a:extLst>
          </p:cNvPr>
          <p:cNvSpPr txBox="1"/>
          <p:nvPr/>
        </p:nvSpPr>
        <p:spPr>
          <a:xfrm>
            <a:off x="698000" y="1085782"/>
            <a:ext cx="5698831" cy="1015663"/>
          </a:xfrm>
          <a:prstGeom prst="rect">
            <a:avLst/>
          </a:prstGeom>
          <a:noFill/>
        </p:spPr>
        <p:txBody>
          <a:bodyPr wrap="square">
            <a:spAutoFit/>
          </a:bodyPr>
          <a:lstStyle/>
          <a:p>
            <a:pPr algn="r" rtl="1"/>
            <a:r>
              <a:rPr lang="ar-OM" sz="2000" b="1" kern="1200" dirty="0">
                <a:solidFill>
                  <a:srgbClr val="7030A0"/>
                </a:solidFill>
                <a:latin typeface="Calibri" panose="020F0502020204030204" pitchFamily="34" charset="0"/>
                <a:ea typeface="+mn-ea"/>
                <a:cs typeface="Calibri" panose="020F0502020204030204" pitchFamily="34" charset="0"/>
                <a:sym typeface="Secular One"/>
              </a:rPr>
              <a:t>9-4يصف تصنيف الكائنات الحية في نطاق حقيقية النواة وفقًا للتسلسل الهرمي التصنيفي: المملكة، الشعبة، الطائفة، الرتبة، العائلة، الجنس، النوع</a:t>
            </a:r>
          </a:p>
        </p:txBody>
      </p:sp>
      <p:sp>
        <p:nvSpPr>
          <p:cNvPr id="11" name="مربع نص 10">
            <a:extLst>
              <a:ext uri="{FF2B5EF4-FFF2-40B4-BE49-F238E27FC236}">
                <a16:creationId xmlns:a16="http://schemas.microsoft.com/office/drawing/2014/main" id="{9B1E0710-D32E-17DF-8D13-97DAF772BB10}"/>
              </a:ext>
            </a:extLst>
          </p:cNvPr>
          <p:cNvSpPr txBox="1"/>
          <p:nvPr/>
        </p:nvSpPr>
        <p:spPr>
          <a:xfrm>
            <a:off x="-161692" y="2139080"/>
            <a:ext cx="6589469" cy="1015663"/>
          </a:xfrm>
          <a:prstGeom prst="rect">
            <a:avLst/>
          </a:prstGeom>
          <a:noFill/>
        </p:spPr>
        <p:txBody>
          <a:bodyPr wrap="square">
            <a:spAutoFit/>
          </a:bodyPr>
          <a:lstStyle/>
          <a:p>
            <a:pPr marL="342900" indent="-342900" algn="r" rtl="1">
              <a:buFont typeface="Wingdings" panose="05000000000000000000" pitchFamily="2" charset="2"/>
              <a:buChar char="q"/>
            </a:pPr>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يذكر التسلسل الهرمي التصنيفي لنطاق حقيقية النواة.</a:t>
            </a:r>
          </a:p>
          <a:p>
            <a:pPr marL="342900" indent="-342900" algn="r" rtl="1">
              <a:buFont typeface="Wingdings" panose="05000000000000000000" pitchFamily="2" charset="2"/>
              <a:buChar char="q"/>
            </a:pPr>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يعطي مثالَين لتصنيف حقيقية النواة، أحدهما</a:t>
            </a:r>
          </a:p>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حيوان والآخر نبات</a:t>
            </a:r>
            <a:endParaRPr lang="en-US" sz="2000" b="1" kern="1200" dirty="0">
              <a:solidFill>
                <a:schemeClr val="accent3">
                  <a:lumMod val="50000"/>
                </a:schemeClr>
              </a:solidFill>
              <a:latin typeface="Calibri" panose="020F0502020204030204" pitchFamily="34" charset="0"/>
              <a:ea typeface="+mn-ea"/>
              <a:cs typeface="Calibri" panose="020F050202020403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855">
          <a:extLst>
            <a:ext uri="{FF2B5EF4-FFF2-40B4-BE49-F238E27FC236}">
              <a16:creationId xmlns:a16="http://schemas.microsoft.com/office/drawing/2014/main" id="{5C7A2D32-7A46-4FAC-4949-170447D4280E}"/>
            </a:ext>
          </a:extLst>
        </p:cNvPr>
        <p:cNvGrpSpPr/>
        <p:nvPr/>
      </p:nvGrpSpPr>
      <p:grpSpPr>
        <a:xfrm>
          <a:off x="0" y="0"/>
          <a:ext cx="0" cy="0"/>
          <a:chOff x="0" y="0"/>
          <a:chExt cx="0" cy="0"/>
        </a:xfrm>
      </p:grpSpPr>
      <p:sp>
        <p:nvSpPr>
          <p:cNvPr id="4865" name="Google Shape;4865;p37">
            <a:hlinkClick r:id="" action="ppaction://noaction"/>
            <a:extLst>
              <a:ext uri="{FF2B5EF4-FFF2-40B4-BE49-F238E27FC236}">
                <a16:creationId xmlns:a16="http://schemas.microsoft.com/office/drawing/2014/main" id="{7A46B4FB-D7E9-B85F-7062-FEBD97B25ED7}"/>
              </a:ext>
            </a:extLst>
          </p:cNvPr>
          <p:cNvSpPr txBox="1">
            <a:spLocks noGrp="1"/>
          </p:cNvSpPr>
          <p:nvPr>
            <p:ph type="title" idx="9"/>
          </p:nvPr>
        </p:nvSpPr>
        <p:spPr>
          <a:xfrm>
            <a:off x="6427777" y="991027"/>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3</a:t>
            </a:r>
            <a:endParaRPr dirty="0"/>
          </a:p>
        </p:txBody>
      </p:sp>
      <p:grpSp>
        <p:nvGrpSpPr>
          <p:cNvPr id="4873" name="Google Shape;4873;p37">
            <a:extLst>
              <a:ext uri="{FF2B5EF4-FFF2-40B4-BE49-F238E27FC236}">
                <a16:creationId xmlns:a16="http://schemas.microsoft.com/office/drawing/2014/main" id="{99EA9094-BF4A-A5DD-CA22-795B527FF2C3}"/>
              </a:ext>
            </a:extLst>
          </p:cNvPr>
          <p:cNvGrpSpPr/>
          <p:nvPr/>
        </p:nvGrpSpPr>
        <p:grpSpPr>
          <a:xfrm>
            <a:off x="2014615" y="922074"/>
            <a:ext cx="3626319" cy="99499"/>
            <a:chOff x="5119825" y="1558875"/>
            <a:chExt cx="703675" cy="116075"/>
          </a:xfrm>
        </p:grpSpPr>
        <p:sp>
          <p:nvSpPr>
            <p:cNvPr id="4874" name="Google Shape;4874;p37">
              <a:extLst>
                <a:ext uri="{FF2B5EF4-FFF2-40B4-BE49-F238E27FC236}">
                  <a16:creationId xmlns:a16="http://schemas.microsoft.com/office/drawing/2014/main" id="{D174AB10-A95A-5997-6ACD-261C4F161A6C}"/>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37">
              <a:extLst>
                <a:ext uri="{FF2B5EF4-FFF2-40B4-BE49-F238E27FC236}">
                  <a16:creationId xmlns:a16="http://schemas.microsoft.com/office/drawing/2014/main" id="{317FDF12-62B6-7100-351F-0F2EA1DC33CB}"/>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37">
              <a:extLst>
                <a:ext uri="{FF2B5EF4-FFF2-40B4-BE49-F238E27FC236}">
                  <a16:creationId xmlns:a16="http://schemas.microsoft.com/office/drawing/2014/main" id="{FF06E5C0-1852-A3F2-60D5-A71ADF5693EC}"/>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877" name="Google Shape;4877;p37">
            <a:hlinkClick r:id="rId3" action="ppaction://hlinksldjump"/>
            <a:extLst>
              <a:ext uri="{FF2B5EF4-FFF2-40B4-BE49-F238E27FC236}">
                <a16:creationId xmlns:a16="http://schemas.microsoft.com/office/drawing/2014/main" id="{BADDD44D-D006-AE5F-B2F0-5C761F15FBD8}"/>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a:extLst>
              <a:ext uri="{FF2B5EF4-FFF2-40B4-BE49-F238E27FC236}">
                <a16:creationId xmlns:a16="http://schemas.microsoft.com/office/drawing/2014/main" id="{430D0650-D17D-0279-3A42-3D22206DB1E5}"/>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a:extLst>
              <a:ext uri="{FF2B5EF4-FFF2-40B4-BE49-F238E27FC236}">
                <a16:creationId xmlns:a16="http://schemas.microsoft.com/office/drawing/2014/main" id="{EB5C40D6-3193-F88E-8DD3-4280D0E43E47}"/>
              </a:ext>
            </a:extLst>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a:extLst>
              <a:ext uri="{FF2B5EF4-FFF2-40B4-BE49-F238E27FC236}">
                <a16:creationId xmlns:a16="http://schemas.microsoft.com/office/drawing/2014/main" id="{8B975855-4DFA-BDEC-4DC9-6EDF053476F0}"/>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a:extLst>
              <a:ext uri="{FF2B5EF4-FFF2-40B4-BE49-F238E27FC236}">
                <a16:creationId xmlns:a16="http://schemas.microsoft.com/office/drawing/2014/main" id="{AD928D7B-60D0-D4A7-1EA2-503C7FD3AB1F}"/>
              </a:ext>
            </a:extLst>
          </p:cNvPr>
          <p:cNvGrpSpPr/>
          <p:nvPr/>
        </p:nvGrpSpPr>
        <p:grpSpPr>
          <a:xfrm>
            <a:off x="6063723" y="-61304"/>
            <a:ext cx="458760" cy="506323"/>
            <a:chOff x="5241250" y="609200"/>
            <a:chExt cx="177525" cy="199875"/>
          </a:xfrm>
        </p:grpSpPr>
        <p:sp>
          <p:nvSpPr>
            <p:cNvPr id="4882" name="Google Shape;4882;p37">
              <a:extLst>
                <a:ext uri="{FF2B5EF4-FFF2-40B4-BE49-F238E27FC236}">
                  <a16:creationId xmlns:a16="http://schemas.microsoft.com/office/drawing/2014/main" id="{7CA0E899-4F03-12D4-FC1D-9FDA3A1C4697}"/>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37">
              <a:extLst>
                <a:ext uri="{FF2B5EF4-FFF2-40B4-BE49-F238E27FC236}">
                  <a16:creationId xmlns:a16="http://schemas.microsoft.com/office/drawing/2014/main" id="{796B2D3E-B962-E3BA-7E15-1021BAB94D44}"/>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37">
              <a:extLst>
                <a:ext uri="{FF2B5EF4-FFF2-40B4-BE49-F238E27FC236}">
                  <a16:creationId xmlns:a16="http://schemas.microsoft.com/office/drawing/2014/main" id="{53926458-111E-EB82-80FA-DFE67902A396}"/>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37">
              <a:extLst>
                <a:ext uri="{FF2B5EF4-FFF2-40B4-BE49-F238E27FC236}">
                  <a16:creationId xmlns:a16="http://schemas.microsoft.com/office/drawing/2014/main" id="{B58F2C39-4234-658C-4D80-DC8ADD2E0181}"/>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 name="Google Shape;4872;p37">
            <a:extLst>
              <a:ext uri="{FF2B5EF4-FFF2-40B4-BE49-F238E27FC236}">
                <a16:creationId xmlns:a16="http://schemas.microsoft.com/office/drawing/2014/main" id="{3D8A4D9A-F8B4-8D1B-C19F-D7AF06610BF2}"/>
              </a:ext>
            </a:extLst>
          </p:cNvPr>
          <p:cNvSpPr/>
          <p:nvPr/>
        </p:nvSpPr>
        <p:spPr>
          <a:xfrm>
            <a:off x="6465760" y="1167316"/>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مربع نص 2">
            <a:extLst>
              <a:ext uri="{FF2B5EF4-FFF2-40B4-BE49-F238E27FC236}">
                <a16:creationId xmlns:a16="http://schemas.microsoft.com/office/drawing/2014/main" id="{694475E3-478B-1E34-5CC2-08BA00D1C8D2}"/>
              </a:ext>
            </a:extLst>
          </p:cNvPr>
          <p:cNvSpPr txBox="1"/>
          <p:nvPr/>
        </p:nvSpPr>
        <p:spPr>
          <a:xfrm>
            <a:off x="45803" y="1275217"/>
            <a:ext cx="5742002" cy="52322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br>
              <a:rPr kumimoji="0" lang="ar-OM" sz="1400" b="0" i="0" u="none" strike="noStrike" kern="0" cap="none" spc="0" normalizeH="0" baseline="0" noProof="0" dirty="0">
                <a:ln>
                  <a:noFill/>
                </a:ln>
                <a:solidFill>
                  <a:srgbClr val="D9E278">
                    <a:lumMod val="50000"/>
                  </a:srgbClr>
                </a:solidFill>
                <a:effectLst/>
                <a:uLnTx/>
                <a:uFillTx/>
                <a:latin typeface="Arial"/>
                <a:cs typeface="Arial"/>
                <a:sym typeface="Arial"/>
              </a:rPr>
            </a:br>
            <a:endParaRPr kumimoji="0" lang="en-US" sz="1400" b="0" i="0" u="none" strike="noStrike" kern="0" cap="none" spc="0" normalizeH="0" baseline="0" noProof="0" dirty="0">
              <a:ln>
                <a:noFill/>
              </a:ln>
              <a:solidFill>
                <a:srgbClr val="D9E278">
                  <a:lumMod val="50000"/>
                </a:srgbClr>
              </a:solidFill>
              <a:effectLst/>
              <a:uLnTx/>
              <a:uFillTx/>
              <a:latin typeface="Arial"/>
              <a:cs typeface="Arial"/>
              <a:sym typeface="Arial"/>
            </a:endParaRPr>
          </a:p>
        </p:txBody>
      </p:sp>
      <p:sp>
        <p:nvSpPr>
          <p:cNvPr id="5" name="عنوان 4">
            <a:extLst>
              <a:ext uri="{FF2B5EF4-FFF2-40B4-BE49-F238E27FC236}">
                <a16:creationId xmlns:a16="http://schemas.microsoft.com/office/drawing/2014/main" id="{D4696EB8-3529-727F-D165-A72FB88CB2EF}"/>
              </a:ext>
            </a:extLst>
          </p:cNvPr>
          <p:cNvSpPr>
            <a:spLocks noGrp="1"/>
          </p:cNvSpPr>
          <p:nvPr>
            <p:ph type="title"/>
          </p:nvPr>
        </p:nvSpPr>
        <p:spPr/>
        <p:txBody>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
        <p:nvSpPr>
          <p:cNvPr id="9" name="مربع نص 8">
            <a:extLst>
              <a:ext uri="{FF2B5EF4-FFF2-40B4-BE49-F238E27FC236}">
                <a16:creationId xmlns:a16="http://schemas.microsoft.com/office/drawing/2014/main" id="{CECBEB53-7F74-F967-C3BF-39DC38EBA93F}"/>
              </a:ext>
            </a:extLst>
          </p:cNvPr>
          <p:cNvSpPr txBox="1"/>
          <p:nvPr/>
        </p:nvSpPr>
        <p:spPr>
          <a:xfrm>
            <a:off x="698000" y="1105263"/>
            <a:ext cx="5698831" cy="707886"/>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9-2يصف تصنيف الكائنات الحية في ثلاثة نطاقات: العتائق والبكتيريا وحقيقية النواة</a:t>
            </a:r>
          </a:p>
        </p:txBody>
      </p:sp>
      <p:sp>
        <p:nvSpPr>
          <p:cNvPr id="7" name="مربع نص 6">
            <a:extLst>
              <a:ext uri="{FF2B5EF4-FFF2-40B4-BE49-F238E27FC236}">
                <a16:creationId xmlns:a16="http://schemas.microsoft.com/office/drawing/2014/main" id="{479A5C9C-A5DF-D347-B250-347FE65572CA}"/>
              </a:ext>
            </a:extLst>
          </p:cNvPr>
          <p:cNvSpPr txBox="1"/>
          <p:nvPr/>
        </p:nvSpPr>
        <p:spPr>
          <a:xfrm>
            <a:off x="260210" y="2089446"/>
            <a:ext cx="6136621" cy="1631216"/>
          </a:xfrm>
          <a:prstGeom prst="rect">
            <a:avLst/>
          </a:prstGeom>
          <a:noFill/>
        </p:spPr>
        <p:txBody>
          <a:bodyPr wrap="square">
            <a:spAutoFit/>
          </a:bodyPr>
          <a:lstStyle/>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يصف الخصائص المميزة للكائنات الحية في</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كل من النطاقات الثلاثة: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 العتائق</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 البكتيريا</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 حقيقية النواة.</a:t>
            </a:r>
            <a:endParaRPr kumimoji="0" lang="en-US"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17246775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55">
          <a:extLst>
            <a:ext uri="{FF2B5EF4-FFF2-40B4-BE49-F238E27FC236}">
              <a16:creationId xmlns:a16="http://schemas.microsoft.com/office/drawing/2014/main" id="{5C7A2D32-7A46-4FAC-4949-170447D4280E}"/>
            </a:ext>
          </a:extLst>
        </p:cNvPr>
        <p:cNvGrpSpPr/>
        <p:nvPr/>
      </p:nvGrpSpPr>
      <p:grpSpPr>
        <a:xfrm>
          <a:off x="0" y="0"/>
          <a:ext cx="0" cy="0"/>
          <a:chOff x="0" y="0"/>
          <a:chExt cx="0" cy="0"/>
        </a:xfrm>
      </p:grpSpPr>
      <p:sp>
        <p:nvSpPr>
          <p:cNvPr id="4865" name="Google Shape;4865;p37">
            <a:hlinkClick r:id="" action="ppaction://noaction"/>
            <a:extLst>
              <a:ext uri="{FF2B5EF4-FFF2-40B4-BE49-F238E27FC236}">
                <a16:creationId xmlns:a16="http://schemas.microsoft.com/office/drawing/2014/main" id="{7A46B4FB-D7E9-B85F-7062-FEBD97B25ED7}"/>
              </a:ext>
            </a:extLst>
          </p:cNvPr>
          <p:cNvSpPr txBox="1">
            <a:spLocks noGrp="1"/>
          </p:cNvSpPr>
          <p:nvPr>
            <p:ph type="title" idx="9"/>
          </p:nvPr>
        </p:nvSpPr>
        <p:spPr>
          <a:xfrm>
            <a:off x="6427777" y="991027"/>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4</a:t>
            </a:r>
            <a:endParaRPr dirty="0"/>
          </a:p>
        </p:txBody>
      </p:sp>
      <p:grpSp>
        <p:nvGrpSpPr>
          <p:cNvPr id="4873" name="Google Shape;4873;p37">
            <a:extLst>
              <a:ext uri="{FF2B5EF4-FFF2-40B4-BE49-F238E27FC236}">
                <a16:creationId xmlns:a16="http://schemas.microsoft.com/office/drawing/2014/main" id="{99EA9094-BF4A-A5DD-CA22-795B527FF2C3}"/>
              </a:ext>
            </a:extLst>
          </p:cNvPr>
          <p:cNvGrpSpPr/>
          <p:nvPr/>
        </p:nvGrpSpPr>
        <p:grpSpPr>
          <a:xfrm>
            <a:off x="2014615" y="922074"/>
            <a:ext cx="3626319" cy="99499"/>
            <a:chOff x="5119825" y="1558875"/>
            <a:chExt cx="703675" cy="116075"/>
          </a:xfrm>
        </p:grpSpPr>
        <p:sp>
          <p:nvSpPr>
            <p:cNvPr id="4874" name="Google Shape;4874;p37">
              <a:extLst>
                <a:ext uri="{FF2B5EF4-FFF2-40B4-BE49-F238E27FC236}">
                  <a16:creationId xmlns:a16="http://schemas.microsoft.com/office/drawing/2014/main" id="{D174AB10-A95A-5997-6ACD-261C4F161A6C}"/>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37">
              <a:extLst>
                <a:ext uri="{FF2B5EF4-FFF2-40B4-BE49-F238E27FC236}">
                  <a16:creationId xmlns:a16="http://schemas.microsoft.com/office/drawing/2014/main" id="{317FDF12-62B6-7100-351F-0F2EA1DC33CB}"/>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37">
              <a:extLst>
                <a:ext uri="{FF2B5EF4-FFF2-40B4-BE49-F238E27FC236}">
                  <a16:creationId xmlns:a16="http://schemas.microsoft.com/office/drawing/2014/main" id="{FF06E5C0-1852-A3F2-60D5-A71ADF5693EC}"/>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877" name="Google Shape;4877;p37">
            <a:hlinkClick r:id="rId3" action="ppaction://hlinksldjump"/>
            <a:extLst>
              <a:ext uri="{FF2B5EF4-FFF2-40B4-BE49-F238E27FC236}">
                <a16:creationId xmlns:a16="http://schemas.microsoft.com/office/drawing/2014/main" id="{BADDD44D-D006-AE5F-B2F0-5C761F15FBD8}"/>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a:extLst>
              <a:ext uri="{FF2B5EF4-FFF2-40B4-BE49-F238E27FC236}">
                <a16:creationId xmlns:a16="http://schemas.microsoft.com/office/drawing/2014/main" id="{430D0650-D17D-0279-3A42-3D22206DB1E5}"/>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a:extLst>
              <a:ext uri="{FF2B5EF4-FFF2-40B4-BE49-F238E27FC236}">
                <a16:creationId xmlns:a16="http://schemas.microsoft.com/office/drawing/2014/main" id="{EB5C40D6-3193-F88E-8DD3-4280D0E43E47}"/>
              </a:ext>
            </a:extLst>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a:extLst>
              <a:ext uri="{FF2B5EF4-FFF2-40B4-BE49-F238E27FC236}">
                <a16:creationId xmlns:a16="http://schemas.microsoft.com/office/drawing/2014/main" id="{8B975855-4DFA-BDEC-4DC9-6EDF053476F0}"/>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a:extLst>
              <a:ext uri="{FF2B5EF4-FFF2-40B4-BE49-F238E27FC236}">
                <a16:creationId xmlns:a16="http://schemas.microsoft.com/office/drawing/2014/main" id="{AD928D7B-60D0-D4A7-1EA2-503C7FD3AB1F}"/>
              </a:ext>
            </a:extLst>
          </p:cNvPr>
          <p:cNvGrpSpPr/>
          <p:nvPr/>
        </p:nvGrpSpPr>
        <p:grpSpPr>
          <a:xfrm>
            <a:off x="6063723" y="-61304"/>
            <a:ext cx="458760" cy="506323"/>
            <a:chOff x="5241250" y="609200"/>
            <a:chExt cx="177525" cy="199875"/>
          </a:xfrm>
        </p:grpSpPr>
        <p:sp>
          <p:nvSpPr>
            <p:cNvPr id="4882" name="Google Shape;4882;p37">
              <a:extLst>
                <a:ext uri="{FF2B5EF4-FFF2-40B4-BE49-F238E27FC236}">
                  <a16:creationId xmlns:a16="http://schemas.microsoft.com/office/drawing/2014/main" id="{7CA0E899-4F03-12D4-FC1D-9FDA3A1C4697}"/>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37">
              <a:extLst>
                <a:ext uri="{FF2B5EF4-FFF2-40B4-BE49-F238E27FC236}">
                  <a16:creationId xmlns:a16="http://schemas.microsoft.com/office/drawing/2014/main" id="{796B2D3E-B962-E3BA-7E15-1021BAB94D44}"/>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37">
              <a:extLst>
                <a:ext uri="{FF2B5EF4-FFF2-40B4-BE49-F238E27FC236}">
                  <a16:creationId xmlns:a16="http://schemas.microsoft.com/office/drawing/2014/main" id="{53926458-111E-EB82-80FA-DFE67902A396}"/>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37">
              <a:extLst>
                <a:ext uri="{FF2B5EF4-FFF2-40B4-BE49-F238E27FC236}">
                  <a16:creationId xmlns:a16="http://schemas.microsoft.com/office/drawing/2014/main" id="{B58F2C39-4234-658C-4D80-DC8ADD2E0181}"/>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 name="Google Shape;4872;p37">
            <a:extLst>
              <a:ext uri="{FF2B5EF4-FFF2-40B4-BE49-F238E27FC236}">
                <a16:creationId xmlns:a16="http://schemas.microsoft.com/office/drawing/2014/main" id="{3D8A4D9A-F8B4-8D1B-C19F-D7AF06610BF2}"/>
              </a:ext>
            </a:extLst>
          </p:cNvPr>
          <p:cNvSpPr/>
          <p:nvPr/>
        </p:nvSpPr>
        <p:spPr>
          <a:xfrm>
            <a:off x="6465760" y="1167316"/>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مربع نص 2">
            <a:extLst>
              <a:ext uri="{FF2B5EF4-FFF2-40B4-BE49-F238E27FC236}">
                <a16:creationId xmlns:a16="http://schemas.microsoft.com/office/drawing/2014/main" id="{694475E3-478B-1E34-5CC2-08BA00D1C8D2}"/>
              </a:ext>
            </a:extLst>
          </p:cNvPr>
          <p:cNvSpPr txBox="1"/>
          <p:nvPr/>
        </p:nvSpPr>
        <p:spPr>
          <a:xfrm>
            <a:off x="45803" y="1275217"/>
            <a:ext cx="5742002" cy="52322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br>
              <a:rPr kumimoji="0" lang="ar-OM" sz="1400" b="0" i="0" u="none" strike="noStrike" kern="0" cap="none" spc="0" normalizeH="0" baseline="0" noProof="0" dirty="0">
                <a:ln>
                  <a:noFill/>
                </a:ln>
                <a:solidFill>
                  <a:srgbClr val="D9E278">
                    <a:lumMod val="50000"/>
                  </a:srgbClr>
                </a:solidFill>
                <a:effectLst/>
                <a:uLnTx/>
                <a:uFillTx/>
                <a:latin typeface="Arial"/>
                <a:cs typeface="Arial"/>
                <a:sym typeface="Arial"/>
              </a:rPr>
            </a:br>
            <a:endParaRPr kumimoji="0" lang="en-US" sz="1400" b="0" i="0" u="none" strike="noStrike" kern="0" cap="none" spc="0" normalizeH="0" baseline="0" noProof="0" dirty="0">
              <a:ln>
                <a:noFill/>
              </a:ln>
              <a:solidFill>
                <a:srgbClr val="D9E278">
                  <a:lumMod val="50000"/>
                </a:srgbClr>
              </a:solidFill>
              <a:effectLst/>
              <a:uLnTx/>
              <a:uFillTx/>
              <a:latin typeface="Arial"/>
              <a:cs typeface="Arial"/>
              <a:sym typeface="Arial"/>
            </a:endParaRPr>
          </a:p>
        </p:txBody>
      </p:sp>
      <p:sp>
        <p:nvSpPr>
          <p:cNvPr id="5" name="عنوان 4">
            <a:extLst>
              <a:ext uri="{FF2B5EF4-FFF2-40B4-BE49-F238E27FC236}">
                <a16:creationId xmlns:a16="http://schemas.microsoft.com/office/drawing/2014/main" id="{D4696EB8-3529-727F-D165-A72FB88CB2EF}"/>
              </a:ext>
            </a:extLst>
          </p:cNvPr>
          <p:cNvSpPr>
            <a:spLocks noGrp="1"/>
          </p:cNvSpPr>
          <p:nvPr>
            <p:ph type="title"/>
          </p:nvPr>
        </p:nvSpPr>
        <p:spPr/>
        <p:txBody>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
        <p:nvSpPr>
          <p:cNvPr id="9" name="مربع نص 8">
            <a:extLst>
              <a:ext uri="{FF2B5EF4-FFF2-40B4-BE49-F238E27FC236}">
                <a16:creationId xmlns:a16="http://schemas.microsoft.com/office/drawing/2014/main" id="{CECBEB53-7F74-F967-C3BF-39DC38EBA93F}"/>
              </a:ext>
            </a:extLst>
          </p:cNvPr>
          <p:cNvSpPr txBox="1"/>
          <p:nvPr/>
        </p:nvSpPr>
        <p:spPr>
          <a:xfrm>
            <a:off x="698000" y="1105263"/>
            <a:ext cx="5698831" cy="1015663"/>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9-3يصف أن العتائق والبكتيريا، هي بدائية النواة، وأنه توجد اختلافات بينها، مقتصرا على الاختلافات في دهون الغشاء و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RNA</a:t>
            </a:r>
            <a:r>
              <a:rPr kumimoji="0" lang="ar-OM" sz="2000" b="1" i="0" u="none" strike="noStrike" kern="1200" cap="none" spc="0" normalizeH="0" baseline="0" noProof="0" dirty="0" err="1">
                <a:ln>
                  <a:noFill/>
                </a:ln>
                <a:solidFill>
                  <a:srgbClr val="7030A0"/>
                </a:solidFill>
                <a:effectLst/>
                <a:uLnTx/>
                <a:uFillTx/>
                <a:latin typeface="Calibri" panose="020F0502020204030204" pitchFamily="34" charset="0"/>
                <a:ea typeface="+mn-ea"/>
                <a:cs typeface="Calibri" panose="020F0502020204030204" pitchFamily="34" charset="0"/>
                <a:sym typeface="Secular One"/>
              </a:rPr>
              <a:t>الرايبوسومي</a:t>
            </a: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 ومكونات جدران الخلية</a:t>
            </a:r>
          </a:p>
        </p:txBody>
      </p:sp>
      <p:sp>
        <p:nvSpPr>
          <p:cNvPr id="7" name="مربع نص 6">
            <a:extLst>
              <a:ext uri="{FF2B5EF4-FFF2-40B4-BE49-F238E27FC236}">
                <a16:creationId xmlns:a16="http://schemas.microsoft.com/office/drawing/2014/main" id="{479A5C9C-A5DF-D347-B250-347FE65572CA}"/>
              </a:ext>
            </a:extLst>
          </p:cNvPr>
          <p:cNvSpPr txBox="1"/>
          <p:nvPr/>
        </p:nvSpPr>
        <p:spPr>
          <a:xfrm>
            <a:off x="191112" y="2287858"/>
            <a:ext cx="6136621" cy="1323439"/>
          </a:xfrm>
          <a:prstGeom prst="rect">
            <a:avLst/>
          </a:prstGeom>
          <a:noFill/>
        </p:spPr>
        <p:txBody>
          <a:bodyPr wrap="square">
            <a:spAutoFit/>
          </a:bodyPr>
          <a:lstStyle/>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يصف خصائص العتائق والبكتيريا التي تبيّن</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أنهما من بدائيات النواة.</a:t>
            </a:r>
          </a:p>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يصف الخصائص المختلفة بين العتائق</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والبكتيريا</a:t>
            </a:r>
            <a:endParaRPr kumimoji="0" lang="en-US"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75571930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مربع نص 6">
            <a:extLst>
              <a:ext uri="{FF2B5EF4-FFF2-40B4-BE49-F238E27FC236}">
                <a16:creationId xmlns:a16="http://schemas.microsoft.com/office/drawing/2014/main" id="{2A096910-22F7-2D53-652C-B250A8821716}"/>
              </a:ext>
            </a:extLst>
          </p:cNvPr>
          <p:cNvSpPr txBox="1"/>
          <p:nvPr/>
        </p:nvSpPr>
        <p:spPr>
          <a:xfrm>
            <a:off x="1330712" y="332719"/>
            <a:ext cx="6778082" cy="707886"/>
          </a:xfrm>
          <a:prstGeom prst="rect">
            <a:avLst/>
          </a:prstGeom>
          <a:solidFill>
            <a:schemeClr val="accent1">
              <a:lumMod val="20000"/>
              <a:lumOff val="80000"/>
            </a:schemeClr>
          </a:solidFill>
          <a:effectLst>
            <a:outerShdw blurRad="50800" dist="38100" dir="5400000" algn="t" rotWithShape="0">
              <a:prstClr val="black">
                <a:alpha val="40000"/>
              </a:prstClr>
            </a:outerShdw>
          </a:effectLst>
        </p:spPr>
        <p:txBody>
          <a:bodyPr wrap="square">
            <a:spAutoFit/>
          </a:bodyPr>
          <a:lstStyle/>
          <a:p>
            <a:pPr algn="ctr" rtl="1"/>
            <a:r>
              <a:rPr lang="ar-OM" sz="2000" b="1" kern="1200" dirty="0">
                <a:solidFill>
                  <a:srgbClr val="7030A0"/>
                </a:solidFill>
                <a:latin typeface="Calibri" panose="020F0502020204030204" pitchFamily="34" charset="0"/>
                <a:ea typeface="+mn-ea"/>
                <a:cs typeface="Calibri" panose="020F0502020204030204" pitchFamily="34" charset="0"/>
              </a:rPr>
              <a:t>تم تقسيم الكائنات الحية إلى مجموعتين كبيرتين بناء على تركيب الخلية لكل منهما  </a:t>
            </a:r>
          </a:p>
        </p:txBody>
      </p:sp>
      <p:sp>
        <p:nvSpPr>
          <p:cNvPr id="11" name="مربع نص 10">
            <a:extLst>
              <a:ext uri="{FF2B5EF4-FFF2-40B4-BE49-F238E27FC236}">
                <a16:creationId xmlns:a16="http://schemas.microsoft.com/office/drawing/2014/main" id="{8CD6B019-4BD6-F7E8-D394-ABD01FDC9081}"/>
              </a:ext>
            </a:extLst>
          </p:cNvPr>
          <p:cNvSpPr txBox="1"/>
          <p:nvPr/>
        </p:nvSpPr>
        <p:spPr>
          <a:xfrm>
            <a:off x="5925015" y="1297558"/>
            <a:ext cx="2594517" cy="400110"/>
          </a:xfrm>
          <a:prstGeom prst="rect">
            <a:avLst/>
          </a:prstGeom>
          <a:solidFill>
            <a:schemeClr val="accent4"/>
          </a:solidFill>
          <a:effectLst>
            <a:glow rad="101600">
              <a:schemeClr val="accent5">
                <a:satMod val="175000"/>
                <a:alpha val="4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الكائنات الحية بدائية النوى</a:t>
            </a:r>
          </a:p>
        </p:txBody>
      </p:sp>
      <p:sp>
        <p:nvSpPr>
          <p:cNvPr id="13" name="مربع نص 12">
            <a:extLst>
              <a:ext uri="{FF2B5EF4-FFF2-40B4-BE49-F238E27FC236}">
                <a16:creationId xmlns:a16="http://schemas.microsoft.com/office/drawing/2014/main" id="{0C09BCD1-4898-E9F9-83F6-1AB4B434848C}"/>
              </a:ext>
            </a:extLst>
          </p:cNvPr>
          <p:cNvSpPr txBox="1"/>
          <p:nvPr/>
        </p:nvSpPr>
        <p:spPr>
          <a:xfrm>
            <a:off x="778726" y="1272393"/>
            <a:ext cx="2930912" cy="400110"/>
          </a:xfrm>
          <a:prstGeom prst="rect">
            <a:avLst/>
          </a:prstGeom>
          <a:solidFill>
            <a:schemeClr val="accent4"/>
          </a:solidFill>
          <a:effectLst>
            <a:glow rad="101600">
              <a:schemeClr val="accent5">
                <a:satMod val="175000"/>
                <a:alpha val="4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والكائنات الحية حقيقية النوى  </a:t>
            </a:r>
            <a:endPar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5" name="سهم: منحني لأعلى 14">
            <a:extLst>
              <a:ext uri="{FF2B5EF4-FFF2-40B4-BE49-F238E27FC236}">
                <a16:creationId xmlns:a16="http://schemas.microsoft.com/office/drawing/2014/main" id="{F17E925E-3402-D449-E58F-F107B19C779D}"/>
              </a:ext>
            </a:extLst>
          </p:cNvPr>
          <p:cNvSpPr/>
          <p:nvPr/>
        </p:nvSpPr>
        <p:spPr>
          <a:xfrm rot="5400000">
            <a:off x="5138967" y="938494"/>
            <a:ext cx="595897" cy="872120"/>
          </a:xfrm>
          <a:prstGeom prst="ben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سهم: منحني لأعلى 15">
            <a:extLst>
              <a:ext uri="{FF2B5EF4-FFF2-40B4-BE49-F238E27FC236}">
                <a16:creationId xmlns:a16="http://schemas.microsoft.com/office/drawing/2014/main" id="{7DA496CB-87DF-55BD-C9FF-A2580831D639}"/>
              </a:ext>
            </a:extLst>
          </p:cNvPr>
          <p:cNvSpPr/>
          <p:nvPr/>
        </p:nvSpPr>
        <p:spPr>
          <a:xfrm rot="5400000" flipV="1">
            <a:off x="4006189" y="908643"/>
            <a:ext cx="595896" cy="984559"/>
          </a:xfrm>
          <a:prstGeom prst="bentUpArrow">
            <a:avLst>
              <a:gd name="adj1" fmla="val 25000"/>
              <a:gd name="adj2" fmla="val 31790"/>
              <a:gd name="adj3" fmla="val 25000"/>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مربع نص 16">
            <a:extLst>
              <a:ext uri="{FF2B5EF4-FFF2-40B4-BE49-F238E27FC236}">
                <a16:creationId xmlns:a16="http://schemas.microsoft.com/office/drawing/2014/main" id="{499DB953-5C72-0371-AB73-15D581D51C5D}"/>
              </a:ext>
            </a:extLst>
          </p:cNvPr>
          <p:cNvSpPr txBox="1"/>
          <p:nvPr/>
        </p:nvSpPr>
        <p:spPr>
          <a:xfrm>
            <a:off x="1693590" y="1861193"/>
            <a:ext cx="6205653" cy="707886"/>
          </a:xfrm>
          <a:prstGeom prst="rect">
            <a:avLst/>
          </a:prstGeom>
          <a:solidFill>
            <a:schemeClr val="accent1">
              <a:lumMod val="20000"/>
              <a:lumOff val="80000"/>
            </a:schemeClr>
          </a:solidFill>
          <a:effectLst>
            <a:outerShdw blurRad="50800" dist="38100" dir="5400000" algn="t" rotWithShape="0">
              <a:prstClr val="black">
                <a:alpha val="40000"/>
              </a:prstClr>
            </a:outerShdw>
          </a:effectLst>
        </p:spPr>
        <p:txBody>
          <a:bodyPr wrap="square">
            <a:spAutoFit/>
          </a:bodyPr>
          <a:lstStyle/>
          <a:p>
            <a:pPr algn="ctr"/>
            <a:r>
              <a:rPr lang="ar-OM" sz="2000" b="1" kern="1200" dirty="0">
                <a:solidFill>
                  <a:srgbClr val="7030A0"/>
                </a:solidFill>
                <a:latin typeface="Calibri" panose="020F0502020204030204" pitchFamily="34" charset="0"/>
                <a:ea typeface="+mn-ea"/>
                <a:cs typeface="Calibri" panose="020F0502020204030204" pitchFamily="34" charset="0"/>
              </a:rPr>
              <a:t>ففي السبعينيات من القرن الماضي، تم اكتشاف أنواع جديدة من الكائنات الحية بدائية النوى</a:t>
            </a:r>
            <a:endParaRPr lang="en-US" sz="2000" b="1" kern="1200" dirty="0">
              <a:solidFill>
                <a:srgbClr val="7030A0"/>
              </a:solidFill>
              <a:latin typeface="Calibri" panose="020F0502020204030204" pitchFamily="34" charset="0"/>
              <a:ea typeface="+mn-ea"/>
              <a:cs typeface="Calibri" panose="020F0502020204030204" pitchFamily="34" charset="0"/>
            </a:endParaRPr>
          </a:p>
        </p:txBody>
      </p:sp>
      <p:sp>
        <p:nvSpPr>
          <p:cNvPr id="19" name="مربع نص 18">
            <a:extLst>
              <a:ext uri="{FF2B5EF4-FFF2-40B4-BE49-F238E27FC236}">
                <a16:creationId xmlns:a16="http://schemas.microsoft.com/office/drawing/2014/main" id="{F521ABED-69D8-04B9-EB63-F7F23785ED56}"/>
              </a:ext>
            </a:extLst>
          </p:cNvPr>
          <p:cNvSpPr txBox="1"/>
          <p:nvPr/>
        </p:nvSpPr>
        <p:spPr>
          <a:xfrm>
            <a:off x="6901675" y="3138968"/>
            <a:ext cx="1700751" cy="1569660"/>
          </a:xfrm>
          <a:prstGeom prst="rect">
            <a:avLst/>
          </a:prstGeom>
          <a:solidFill>
            <a:schemeClr val="accent4"/>
          </a:solidFill>
          <a:effectLst>
            <a:glow rad="101600">
              <a:schemeClr val="bg1">
                <a:lumMod val="50000"/>
                <a:alpha val="60000"/>
              </a:scheme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6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تعيش في بيئات متطرفة (قاسية جدا،) مثل الينابيع الساخنة حيث تتجاوز درجات</a:t>
            </a:r>
            <a:r>
              <a:rPr lang="ar-OM" sz="1600" dirty="0">
                <a:latin typeface="Calibri" panose="020F0502020204030204" pitchFamily="34" charset="0"/>
                <a:ea typeface="Calibri" panose="020F0502020204030204" pitchFamily="34" charset="0"/>
                <a:cs typeface="Calibri" panose="020F0502020204030204" pitchFamily="34" charset="0"/>
              </a:rPr>
              <a:t> ا</a:t>
            </a:r>
            <a:r>
              <a:rPr kumimoji="0" lang="ar-OM" sz="16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لحرارة في كثير من الأحيان .100 °</a:t>
            </a: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C</a:t>
            </a:r>
            <a:endParaRPr kumimoji="0" lang="ar-OM" sz="16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مربع نص 20">
            <a:extLst>
              <a:ext uri="{FF2B5EF4-FFF2-40B4-BE49-F238E27FC236}">
                <a16:creationId xmlns:a16="http://schemas.microsoft.com/office/drawing/2014/main" id="{B59B355F-BCE9-188A-5A51-DA0A794E2CE2}"/>
              </a:ext>
            </a:extLst>
          </p:cNvPr>
          <p:cNvSpPr txBox="1"/>
          <p:nvPr/>
        </p:nvSpPr>
        <p:spPr>
          <a:xfrm>
            <a:off x="4920028" y="3138968"/>
            <a:ext cx="1815197" cy="1569660"/>
          </a:xfrm>
          <a:prstGeom prst="rect">
            <a:avLst/>
          </a:prstGeom>
          <a:solidFill>
            <a:schemeClr val="accent4"/>
          </a:solidFill>
          <a:effectLst>
            <a:glow rad="101600">
              <a:schemeClr val="bg1">
                <a:lumMod val="50000"/>
                <a:alpha val="60000"/>
              </a:schemeClr>
            </a:glow>
          </a:effectLst>
        </p:spPr>
        <p:txBody>
          <a:bodyPr wrap="square">
            <a:spAutoFit/>
          </a:bodyPr>
          <a:lstStyle/>
          <a:p>
            <a:pPr algn="ctr" rtl="1"/>
            <a:r>
              <a:rPr lang="ar-OM" sz="1600" dirty="0">
                <a:latin typeface="Calibri" panose="020F0502020204030204" pitchFamily="34" charset="0"/>
                <a:ea typeface="Calibri" panose="020F0502020204030204" pitchFamily="34" charset="0"/>
                <a:cs typeface="Calibri" panose="020F0502020204030204" pitchFamily="34" charset="0"/>
              </a:rPr>
              <a:t>تسمى هذه الكائنات الحية باسم الكائنات الحية المحبة للظروف البيئية المتطرفة، وهي ليست مثل البكتيريا النموذجية</a:t>
            </a:r>
            <a:r>
              <a:rPr lang="ar-OM" sz="1600" b="0" i="0" dirty="0">
                <a:solidFill>
                  <a:srgbClr val="000000"/>
                </a:solidFill>
                <a:effectLst/>
                <a:latin typeface="Muna"/>
              </a:rPr>
              <a:t>.</a:t>
            </a:r>
          </a:p>
        </p:txBody>
      </p:sp>
      <p:sp>
        <p:nvSpPr>
          <p:cNvPr id="23" name="مربع نص 22">
            <a:extLst>
              <a:ext uri="{FF2B5EF4-FFF2-40B4-BE49-F238E27FC236}">
                <a16:creationId xmlns:a16="http://schemas.microsoft.com/office/drawing/2014/main" id="{C7E6E961-D103-05D6-1D88-7FA1E9A33134}"/>
              </a:ext>
            </a:extLst>
          </p:cNvPr>
          <p:cNvSpPr txBox="1"/>
          <p:nvPr/>
        </p:nvSpPr>
        <p:spPr>
          <a:xfrm>
            <a:off x="2828030" y="3138968"/>
            <a:ext cx="1933460" cy="1569660"/>
          </a:xfrm>
          <a:prstGeom prst="rect">
            <a:avLst/>
          </a:prstGeom>
          <a:solidFill>
            <a:schemeClr val="accent4"/>
          </a:solidFill>
          <a:effectLst>
            <a:glow rad="101600">
              <a:schemeClr val="bg1">
                <a:lumMod val="50000"/>
                <a:alpha val="60000"/>
              </a:schemeClr>
            </a:glow>
          </a:effectLst>
        </p:spPr>
        <p:txBody>
          <a:bodyPr wrap="square">
            <a:spAutoFit/>
          </a:bodyPr>
          <a:lstStyle/>
          <a:p>
            <a:pPr algn="ctr" rtl="1"/>
            <a:r>
              <a:rPr lang="ar-OM" sz="1600" dirty="0">
                <a:latin typeface="Calibri" panose="020F0502020204030204" pitchFamily="34" charset="0"/>
                <a:ea typeface="Calibri" panose="020F0502020204030204" pitchFamily="34" charset="0"/>
                <a:cs typeface="Calibri" panose="020F0502020204030204" pitchFamily="34" charset="0"/>
              </a:rPr>
              <a:t>الجينات التي تشفر للحمض النووي </a:t>
            </a:r>
            <a:r>
              <a:rPr lang="en-US" sz="1600" dirty="0">
                <a:latin typeface="Calibri" panose="020F0502020204030204" pitchFamily="34" charset="0"/>
                <a:ea typeface="Calibri" panose="020F0502020204030204" pitchFamily="34" charset="0"/>
                <a:cs typeface="Calibri" panose="020F0502020204030204" pitchFamily="34" charset="0"/>
              </a:rPr>
              <a:t>RNA</a:t>
            </a:r>
            <a:r>
              <a:rPr lang="ar-OM" sz="1600" dirty="0">
                <a:latin typeface="Calibri" panose="020F0502020204030204" pitchFamily="34" charset="0"/>
                <a:ea typeface="Calibri" panose="020F0502020204030204" pitchFamily="34" charset="0"/>
                <a:cs typeface="Calibri" panose="020F0502020204030204" pitchFamily="34" charset="0"/>
              </a:rPr>
              <a:t>المسؤول </a:t>
            </a:r>
            <a:r>
              <a:rPr lang="ar-OM" sz="1600">
                <a:latin typeface="Calibri" panose="020F0502020204030204" pitchFamily="34" charset="0"/>
                <a:ea typeface="Calibri" panose="020F0502020204030204" pitchFamily="34" charset="0"/>
                <a:cs typeface="Calibri" panose="020F0502020204030204" pitchFamily="34" charset="0"/>
              </a:rPr>
              <a:t>عن تركيب رايبوسوماتها</a:t>
            </a:r>
            <a:r>
              <a:rPr lang="ar-OM" sz="1600" dirty="0">
                <a:latin typeface="Calibri" panose="020F0502020204030204" pitchFamily="34" charset="0"/>
                <a:ea typeface="Calibri" panose="020F0502020204030204" pitchFamily="34" charset="0"/>
                <a:cs typeface="Calibri" panose="020F0502020204030204" pitchFamily="34" charset="0"/>
              </a:rPr>
              <a:t>، كانت أشبه بجينات الكائنات الحية حقيقية النوى.</a:t>
            </a:r>
          </a:p>
        </p:txBody>
      </p:sp>
      <p:sp>
        <p:nvSpPr>
          <p:cNvPr id="25" name="مربع نص 24">
            <a:extLst>
              <a:ext uri="{FF2B5EF4-FFF2-40B4-BE49-F238E27FC236}">
                <a16:creationId xmlns:a16="http://schemas.microsoft.com/office/drawing/2014/main" id="{BCEB6DB7-3002-B232-B07A-F533B04292E1}"/>
              </a:ext>
            </a:extLst>
          </p:cNvPr>
          <p:cNvSpPr txBox="1"/>
          <p:nvPr/>
        </p:nvSpPr>
        <p:spPr>
          <a:xfrm>
            <a:off x="394010" y="3140074"/>
            <a:ext cx="2312919" cy="1569660"/>
          </a:xfrm>
          <a:prstGeom prst="rect">
            <a:avLst/>
          </a:prstGeom>
          <a:solidFill>
            <a:schemeClr val="accent4"/>
          </a:solidFill>
          <a:effectLst>
            <a:glow rad="101600">
              <a:schemeClr val="bg1">
                <a:lumMod val="50000"/>
                <a:alpha val="60000"/>
              </a:schemeClr>
            </a:glow>
          </a:effectLst>
        </p:spPr>
        <p:txBody>
          <a:bodyPr wrap="square">
            <a:spAutoFit/>
          </a:bodyPr>
          <a:lstStyle/>
          <a:p>
            <a:pPr algn="ctr" rtl="1"/>
            <a:r>
              <a:rPr lang="ar-OM" sz="1600" dirty="0">
                <a:latin typeface="Calibri" panose="020F0502020204030204" pitchFamily="34" charset="0"/>
                <a:ea typeface="Calibri" panose="020F0502020204030204" pitchFamily="34" charset="0"/>
                <a:cs typeface="Calibri" panose="020F0502020204030204" pitchFamily="34" charset="0"/>
              </a:rPr>
              <a:t>وقد كشفت الدراسات أن ووجد أن الكائنات المحبة للظروف البيئية المتطرفة تشترك في الميزات مع كل من البكتيريا النموذجية(بدائية النوى) والكائنات الحية حقيقية النوى. </a:t>
            </a:r>
            <a:endParaRPr lang="en-US" sz="1600" dirty="0">
              <a:latin typeface="Calibri" panose="020F0502020204030204" pitchFamily="34" charset="0"/>
              <a:ea typeface="Calibri" panose="020F0502020204030204" pitchFamily="34" charset="0"/>
              <a:cs typeface="Calibri" panose="020F0502020204030204" pitchFamily="34" charset="0"/>
            </a:endParaRPr>
          </a:p>
        </p:txBody>
      </p:sp>
      <p:cxnSp>
        <p:nvCxnSpPr>
          <p:cNvPr id="27" name="رابط مستقيم 26">
            <a:extLst>
              <a:ext uri="{FF2B5EF4-FFF2-40B4-BE49-F238E27FC236}">
                <a16:creationId xmlns:a16="http://schemas.microsoft.com/office/drawing/2014/main" id="{A721ECEB-A32A-967A-78F6-EAD236127BE7}"/>
              </a:ext>
            </a:extLst>
          </p:cNvPr>
          <p:cNvCxnSpPr/>
          <p:nvPr/>
        </p:nvCxnSpPr>
        <p:spPr>
          <a:xfrm flipH="1">
            <a:off x="1761893" y="2787805"/>
            <a:ext cx="5783766"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29" name="رابط مستقيم 28">
            <a:extLst>
              <a:ext uri="{FF2B5EF4-FFF2-40B4-BE49-F238E27FC236}">
                <a16:creationId xmlns:a16="http://schemas.microsoft.com/office/drawing/2014/main" id="{891EED91-AC51-0B43-D23B-FC16E9A550A8}"/>
              </a:ext>
            </a:extLst>
          </p:cNvPr>
          <p:cNvCxnSpPr>
            <a:endCxn id="17" idx="2"/>
          </p:cNvCxnSpPr>
          <p:nvPr/>
        </p:nvCxnSpPr>
        <p:spPr>
          <a:xfrm flipV="1">
            <a:off x="4796416" y="2569079"/>
            <a:ext cx="1" cy="203858"/>
          </a:xfrm>
          <a:prstGeom prst="line">
            <a:avLst/>
          </a:prstGeom>
          <a:ln w="28575"/>
        </p:spPr>
        <p:style>
          <a:lnRef idx="1">
            <a:schemeClr val="dk1"/>
          </a:lnRef>
          <a:fillRef idx="0">
            <a:schemeClr val="dk1"/>
          </a:fillRef>
          <a:effectRef idx="0">
            <a:schemeClr val="dk1"/>
          </a:effectRef>
          <a:fontRef idx="minor">
            <a:schemeClr val="tx1"/>
          </a:fontRef>
        </p:style>
      </p:cxnSp>
      <p:cxnSp>
        <p:nvCxnSpPr>
          <p:cNvPr id="31" name="رابط مستقيم 30">
            <a:extLst>
              <a:ext uri="{FF2B5EF4-FFF2-40B4-BE49-F238E27FC236}">
                <a16:creationId xmlns:a16="http://schemas.microsoft.com/office/drawing/2014/main" id="{9AF29D2D-4375-0170-CCDD-65489829DD69}"/>
              </a:ext>
            </a:extLst>
          </p:cNvPr>
          <p:cNvCxnSpPr/>
          <p:nvPr/>
        </p:nvCxnSpPr>
        <p:spPr>
          <a:xfrm>
            <a:off x="7545659" y="2787805"/>
            <a:ext cx="0" cy="29736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3" name="رابط مستقيم 32">
            <a:extLst>
              <a:ext uri="{FF2B5EF4-FFF2-40B4-BE49-F238E27FC236}">
                <a16:creationId xmlns:a16="http://schemas.microsoft.com/office/drawing/2014/main" id="{D6912796-0231-2CE3-E440-956EDF9BA992}"/>
              </a:ext>
            </a:extLst>
          </p:cNvPr>
          <p:cNvCxnSpPr/>
          <p:nvPr/>
        </p:nvCxnSpPr>
        <p:spPr>
          <a:xfrm>
            <a:off x="5791200" y="2787805"/>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5" name="رابط مستقيم 34">
            <a:extLst>
              <a:ext uri="{FF2B5EF4-FFF2-40B4-BE49-F238E27FC236}">
                <a16:creationId xmlns:a16="http://schemas.microsoft.com/office/drawing/2014/main" id="{501C71ED-E032-B155-BC1C-EC30E588D60A}"/>
              </a:ext>
            </a:extLst>
          </p:cNvPr>
          <p:cNvCxnSpPr>
            <a:endCxn id="23" idx="0"/>
          </p:cNvCxnSpPr>
          <p:nvPr/>
        </p:nvCxnSpPr>
        <p:spPr>
          <a:xfrm>
            <a:off x="3794760" y="2787805"/>
            <a:ext cx="0" cy="351163"/>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7" name="رابط مستقيم 36">
            <a:extLst>
              <a:ext uri="{FF2B5EF4-FFF2-40B4-BE49-F238E27FC236}">
                <a16:creationId xmlns:a16="http://schemas.microsoft.com/office/drawing/2014/main" id="{AC47F5DA-8519-42E5-9D92-F509D57220C6}"/>
              </a:ext>
            </a:extLst>
          </p:cNvPr>
          <p:cNvCxnSpPr/>
          <p:nvPr/>
        </p:nvCxnSpPr>
        <p:spPr>
          <a:xfrm>
            <a:off x="1761893" y="2787805"/>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5792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7" grpId="0" animBg="1"/>
      <p:bldP spid="19" grpId="0" animBg="1"/>
      <p:bldP spid="21" grpId="0" animBg="1"/>
      <p:bldP spid="23" grpId="0" animBg="1"/>
      <p:bldP spid="2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ربع نص 2">
            <a:extLst>
              <a:ext uri="{FF2B5EF4-FFF2-40B4-BE49-F238E27FC236}">
                <a16:creationId xmlns:a16="http://schemas.microsoft.com/office/drawing/2014/main" id="{B26B47D1-D69B-8401-5DF1-DECB3E73931E}"/>
              </a:ext>
            </a:extLst>
          </p:cNvPr>
          <p:cNvSpPr txBox="1"/>
          <p:nvPr/>
        </p:nvSpPr>
        <p:spPr>
          <a:xfrm>
            <a:off x="2081561" y="361500"/>
            <a:ext cx="6564352" cy="1323439"/>
          </a:xfrm>
          <a:prstGeom prst="rect">
            <a:avLst/>
          </a:prstGeom>
          <a:solidFill>
            <a:schemeClr val="accent3">
              <a:lumMod val="20000"/>
              <a:lumOff val="80000"/>
            </a:schemeClr>
          </a:solidFill>
          <a:effectLst>
            <a:outerShdw blurRad="50800" dist="38100" dir="5400000" algn="t"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rgbClr val="7030A0"/>
                </a:solidFill>
                <a:latin typeface="Calibri" panose="020F0502020204030204" pitchFamily="34" charset="0"/>
                <a:ea typeface="+mn-ea"/>
                <a:cs typeface="Calibri" panose="020F0502020204030204" pitchFamily="34" charset="0"/>
              </a:rPr>
              <a:t>خلال هذا الوقت، اتخذت دراسات البيولوجيا الجزيئية إجراء أكبر أهمية في التصنيف، ما عنى أنه يجب إدخال </a:t>
            </a:r>
            <a:r>
              <a:rPr lang="ar-OM" sz="2000" b="1" kern="1200" dirty="0" err="1">
                <a:solidFill>
                  <a:srgbClr val="7030A0"/>
                </a:solidFill>
                <a:latin typeface="Calibri" panose="020F0502020204030204" pitchFamily="34" charset="0"/>
                <a:ea typeface="+mn-ea"/>
                <a:cs typeface="Calibri" panose="020F0502020204030204" pitchFamily="34" charset="0"/>
              </a:rPr>
              <a:t>أُصنوفة</a:t>
            </a:r>
            <a:r>
              <a:rPr lang="ar-OM" sz="2000" b="1" kern="1200" dirty="0">
                <a:solidFill>
                  <a:srgbClr val="7030A0"/>
                </a:solidFill>
                <a:latin typeface="Calibri" panose="020F0502020204030204" pitchFamily="34" charset="0"/>
                <a:ea typeface="+mn-ea"/>
                <a:cs typeface="Calibri" panose="020F0502020204030204" pitchFamily="34" charset="0"/>
              </a:rPr>
              <a:t> جديدة على مرتبة النطاق، ليعكس الاختلافات بين الكائنات المحبة للظروف البيئية المتطرفة والبكتيريا النموذجية.</a:t>
            </a:r>
          </a:p>
        </p:txBody>
      </p:sp>
      <p:sp>
        <p:nvSpPr>
          <p:cNvPr id="6" name="مربع نص 5">
            <a:extLst>
              <a:ext uri="{FF2B5EF4-FFF2-40B4-BE49-F238E27FC236}">
                <a16:creationId xmlns:a16="http://schemas.microsoft.com/office/drawing/2014/main" id="{946F2059-2F78-F7AB-379A-25D3C37F24A4}"/>
              </a:ext>
            </a:extLst>
          </p:cNvPr>
          <p:cNvSpPr txBox="1"/>
          <p:nvPr/>
        </p:nvSpPr>
        <p:spPr>
          <a:xfrm>
            <a:off x="360557" y="434823"/>
            <a:ext cx="1635511" cy="1323439"/>
          </a:xfrm>
          <a:prstGeom prst="rect">
            <a:avLst/>
          </a:prstGeom>
          <a:solidFill>
            <a:schemeClr val="accent4"/>
          </a:solidFill>
          <a:effectLst>
            <a:glow rad="228600">
              <a:schemeClr val="accent2">
                <a:satMod val="175000"/>
                <a:alpha val="40000"/>
              </a:schemeClr>
            </a:glow>
          </a:effectLst>
        </p:spPr>
        <p:txBody>
          <a:bodyPr wrap="square">
            <a:spAutoFit/>
          </a:bodyPr>
          <a:lstStyle/>
          <a:p>
            <a:pPr algn="ctr" rtl="1"/>
            <a:r>
              <a:rPr lang="ar-OM" sz="2000" b="1" kern="1200" dirty="0">
                <a:solidFill>
                  <a:srgbClr val="7030A0"/>
                </a:solidFill>
                <a:latin typeface="Calibri" panose="020F0502020204030204" pitchFamily="34" charset="0"/>
                <a:ea typeface="+mn-ea"/>
                <a:cs typeface="Calibri" panose="020F0502020204030204" pitchFamily="34" charset="0"/>
              </a:rPr>
              <a:t>النطاق هو المرتبة الأعلى في التسلسل الهرمي</a:t>
            </a:r>
            <a:br>
              <a:rPr lang="ar-OM" sz="2000" b="1" kern="1200" dirty="0">
                <a:solidFill>
                  <a:srgbClr val="7030A0"/>
                </a:solidFill>
                <a:latin typeface="Calibri" panose="020F0502020204030204" pitchFamily="34" charset="0"/>
                <a:ea typeface="+mn-ea"/>
                <a:cs typeface="Calibri" panose="020F0502020204030204" pitchFamily="34" charset="0"/>
              </a:rPr>
            </a:br>
            <a:r>
              <a:rPr lang="ar-OM" sz="2000" b="1" kern="1200" dirty="0">
                <a:solidFill>
                  <a:srgbClr val="7030A0"/>
                </a:solidFill>
                <a:latin typeface="Calibri" panose="020F0502020204030204" pitchFamily="34" charset="0"/>
                <a:ea typeface="+mn-ea"/>
                <a:cs typeface="Calibri" panose="020F0502020204030204" pitchFamily="34" charset="0"/>
              </a:rPr>
              <a:t>للتصنيف</a:t>
            </a:r>
            <a:endParaRPr lang="en-US" sz="2000" b="1" kern="1200" dirty="0">
              <a:solidFill>
                <a:srgbClr val="7030A0"/>
              </a:solidFill>
              <a:latin typeface="Calibri" panose="020F0502020204030204" pitchFamily="34" charset="0"/>
              <a:ea typeface="+mn-ea"/>
              <a:cs typeface="Calibri" panose="020F0502020204030204" pitchFamily="34" charset="0"/>
            </a:endParaRPr>
          </a:p>
        </p:txBody>
      </p:sp>
      <p:sp>
        <p:nvSpPr>
          <p:cNvPr id="10" name="مربع نص 9">
            <a:extLst>
              <a:ext uri="{FF2B5EF4-FFF2-40B4-BE49-F238E27FC236}">
                <a16:creationId xmlns:a16="http://schemas.microsoft.com/office/drawing/2014/main" id="{9BDF1C1E-4DD4-9D33-A0E0-162F4D3C3DDE}"/>
              </a:ext>
            </a:extLst>
          </p:cNvPr>
          <p:cNvSpPr txBox="1"/>
          <p:nvPr/>
        </p:nvSpPr>
        <p:spPr>
          <a:xfrm>
            <a:off x="1178312" y="3598898"/>
            <a:ext cx="4572000" cy="400110"/>
          </a:xfrm>
          <a:prstGeom prst="rect">
            <a:avLst/>
          </a:prstGeom>
          <a:noFill/>
        </p:spPr>
        <p:txBody>
          <a:bodyPr wrap="square">
            <a:spAutoFit/>
          </a:bodyPr>
          <a:lstStyle/>
          <a:p>
            <a:pPr algn="r" rtl="1"/>
            <a:r>
              <a:rPr lang="en-US" sz="2000" b="1" kern="1200" dirty="0">
                <a:solidFill>
                  <a:srgbClr val="7030A0"/>
                </a:solidFill>
                <a:latin typeface="Calibri" panose="020F0502020204030204" pitchFamily="34" charset="0"/>
                <a:ea typeface="+mn-ea"/>
                <a:cs typeface="Calibri" panose="020F0502020204030204" pitchFamily="34" charset="0"/>
              </a:rPr>
              <a:t> </a:t>
            </a:r>
          </a:p>
        </p:txBody>
      </p:sp>
      <p:sp>
        <p:nvSpPr>
          <p:cNvPr id="17" name="مربع نص 16">
            <a:extLst>
              <a:ext uri="{FF2B5EF4-FFF2-40B4-BE49-F238E27FC236}">
                <a16:creationId xmlns:a16="http://schemas.microsoft.com/office/drawing/2014/main" id="{499DB953-5C72-0371-AB73-15D581D51C5D}"/>
              </a:ext>
            </a:extLst>
          </p:cNvPr>
          <p:cNvSpPr txBox="1"/>
          <p:nvPr/>
        </p:nvSpPr>
        <p:spPr>
          <a:xfrm>
            <a:off x="3185534" y="1872764"/>
            <a:ext cx="2646551" cy="400110"/>
          </a:xfrm>
          <a:prstGeom prst="rect">
            <a:avLst/>
          </a:prstGeom>
          <a:solidFill>
            <a:schemeClr val="accent1">
              <a:lumMod val="20000"/>
              <a:lumOff val="80000"/>
            </a:schemeClr>
          </a:solidFill>
          <a:effectLst>
            <a:outerShdw blurRad="50800" dist="38100" dir="5400000" algn="t" rotWithShape="0">
              <a:prstClr val="black">
                <a:alpha val="40000"/>
              </a:prstClr>
            </a:outerShdw>
          </a:effectLst>
        </p:spPr>
        <p:txBody>
          <a:bodyPr wrap="square">
            <a:spAutoFit/>
          </a:bodyPr>
          <a:lstStyle/>
          <a:p>
            <a:pPr algn="ctr"/>
            <a:r>
              <a:rPr lang="ar-OM" sz="2000" b="1" kern="1200" dirty="0">
                <a:solidFill>
                  <a:srgbClr val="7030A0"/>
                </a:solidFill>
                <a:latin typeface="Calibri" panose="020F0502020204030204" pitchFamily="34" charset="0"/>
                <a:ea typeface="+mn-ea"/>
                <a:cs typeface="Calibri" panose="020F0502020204030204" pitchFamily="34" charset="0"/>
              </a:rPr>
              <a:t> التصنيف الحديث </a:t>
            </a:r>
          </a:p>
        </p:txBody>
      </p:sp>
      <p:sp>
        <p:nvSpPr>
          <p:cNvPr id="11" name="مربع نص 10">
            <a:extLst>
              <a:ext uri="{FF2B5EF4-FFF2-40B4-BE49-F238E27FC236}">
                <a16:creationId xmlns:a16="http://schemas.microsoft.com/office/drawing/2014/main" id="{8CD6B019-4BD6-F7E8-D394-ABD01FDC9081}"/>
              </a:ext>
            </a:extLst>
          </p:cNvPr>
          <p:cNvSpPr txBox="1"/>
          <p:nvPr/>
        </p:nvSpPr>
        <p:spPr>
          <a:xfrm>
            <a:off x="5605345" y="2879195"/>
            <a:ext cx="2594517" cy="400110"/>
          </a:xfrm>
          <a:prstGeom prst="rect">
            <a:avLst/>
          </a:prstGeom>
          <a:solidFill>
            <a:schemeClr val="accent4"/>
          </a:solidFill>
          <a:effectLst>
            <a:glow rad="101600">
              <a:schemeClr val="accent5">
                <a:satMod val="175000"/>
                <a:alpha val="4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الكائنات الحية بدائية النوى</a:t>
            </a:r>
          </a:p>
        </p:txBody>
      </p:sp>
      <p:sp>
        <p:nvSpPr>
          <p:cNvPr id="19" name="مربع نص 18">
            <a:extLst>
              <a:ext uri="{FF2B5EF4-FFF2-40B4-BE49-F238E27FC236}">
                <a16:creationId xmlns:a16="http://schemas.microsoft.com/office/drawing/2014/main" id="{F521ABED-69D8-04B9-EB63-F7F23785ED56}"/>
              </a:ext>
            </a:extLst>
          </p:cNvPr>
          <p:cNvSpPr txBox="1"/>
          <p:nvPr/>
        </p:nvSpPr>
        <p:spPr>
          <a:xfrm>
            <a:off x="6692399" y="3936602"/>
            <a:ext cx="1700751" cy="707886"/>
          </a:xfrm>
          <a:prstGeom prst="rect">
            <a:avLst/>
          </a:prstGeom>
          <a:solidFill>
            <a:schemeClr val="accent4"/>
          </a:solidFill>
          <a:effectLst>
            <a:glow rad="101600">
              <a:schemeClr val="bg1">
                <a:lumMod val="50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نطاق البكتيريا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Bacteria</a:t>
            </a:r>
            <a:endPar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21" name="مربع نص 20">
            <a:extLst>
              <a:ext uri="{FF2B5EF4-FFF2-40B4-BE49-F238E27FC236}">
                <a16:creationId xmlns:a16="http://schemas.microsoft.com/office/drawing/2014/main" id="{B59B355F-BCE9-188A-5A51-DA0A794E2CE2}"/>
              </a:ext>
            </a:extLst>
          </p:cNvPr>
          <p:cNvSpPr txBox="1"/>
          <p:nvPr/>
        </p:nvSpPr>
        <p:spPr>
          <a:xfrm>
            <a:off x="4644015" y="3964580"/>
            <a:ext cx="1815197" cy="707886"/>
          </a:xfrm>
          <a:prstGeom prst="rect">
            <a:avLst/>
          </a:prstGeom>
          <a:solidFill>
            <a:schemeClr val="accent4"/>
          </a:solidFill>
          <a:effectLst>
            <a:glow rad="101600">
              <a:schemeClr val="bg1">
                <a:lumMod val="50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ونطاق العتائق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Archaea</a:t>
            </a:r>
            <a:endPar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cxnSp>
        <p:nvCxnSpPr>
          <p:cNvPr id="27" name="رابط مستقيم 26">
            <a:extLst>
              <a:ext uri="{FF2B5EF4-FFF2-40B4-BE49-F238E27FC236}">
                <a16:creationId xmlns:a16="http://schemas.microsoft.com/office/drawing/2014/main" id="{A721ECEB-A32A-967A-78F6-EAD236127BE7}"/>
              </a:ext>
            </a:extLst>
          </p:cNvPr>
          <p:cNvCxnSpPr>
            <a:cxnSpLocks/>
          </p:cNvCxnSpPr>
          <p:nvPr/>
        </p:nvCxnSpPr>
        <p:spPr>
          <a:xfrm flipH="1">
            <a:off x="6088565" y="3589780"/>
            <a:ext cx="1940312"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31" name="رابط مستقيم 30">
            <a:extLst>
              <a:ext uri="{FF2B5EF4-FFF2-40B4-BE49-F238E27FC236}">
                <a16:creationId xmlns:a16="http://schemas.microsoft.com/office/drawing/2014/main" id="{9AF29D2D-4375-0170-CCDD-65489829DD69}"/>
              </a:ext>
            </a:extLst>
          </p:cNvPr>
          <p:cNvCxnSpPr>
            <a:cxnSpLocks/>
          </p:cNvCxnSpPr>
          <p:nvPr/>
        </p:nvCxnSpPr>
        <p:spPr>
          <a:xfrm>
            <a:off x="8028877" y="3589780"/>
            <a:ext cx="0" cy="34682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3" name="رابط مستقيم 32">
            <a:extLst>
              <a:ext uri="{FF2B5EF4-FFF2-40B4-BE49-F238E27FC236}">
                <a16:creationId xmlns:a16="http://schemas.microsoft.com/office/drawing/2014/main" id="{D6912796-0231-2CE3-E440-956EDF9BA992}"/>
              </a:ext>
            </a:extLst>
          </p:cNvPr>
          <p:cNvCxnSpPr>
            <a:cxnSpLocks/>
          </p:cNvCxnSpPr>
          <p:nvPr/>
        </p:nvCxnSpPr>
        <p:spPr>
          <a:xfrm>
            <a:off x="6088565" y="3589780"/>
            <a:ext cx="0" cy="34682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 name="رابط مستقيم 8">
            <a:extLst>
              <a:ext uri="{FF2B5EF4-FFF2-40B4-BE49-F238E27FC236}">
                <a16:creationId xmlns:a16="http://schemas.microsoft.com/office/drawing/2014/main" id="{68135D82-6B37-3354-157F-928163C735F9}"/>
              </a:ext>
            </a:extLst>
          </p:cNvPr>
          <p:cNvCxnSpPr/>
          <p:nvPr/>
        </p:nvCxnSpPr>
        <p:spPr>
          <a:xfrm>
            <a:off x="6991814" y="3307283"/>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مربع نص 12">
            <a:extLst>
              <a:ext uri="{FF2B5EF4-FFF2-40B4-BE49-F238E27FC236}">
                <a16:creationId xmlns:a16="http://schemas.microsoft.com/office/drawing/2014/main" id="{0C09BCD1-4898-E9F9-83F6-1AB4B434848C}"/>
              </a:ext>
            </a:extLst>
          </p:cNvPr>
          <p:cNvSpPr txBox="1"/>
          <p:nvPr/>
        </p:nvSpPr>
        <p:spPr>
          <a:xfrm>
            <a:off x="800116" y="2996191"/>
            <a:ext cx="2930912" cy="400110"/>
          </a:xfrm>
          <a:prstGeom prst="rect">
            <a:avLst/>
          </a:prstGeom>
          <a:solidFill>
            <a:schemeClr val="accent4"/>
          </a:solidFill>
          <a:effectLst>
            <a:glow rad="101600">
              <a:schemeClr val="accent5">
                <a:satMod val="175000"/>
                <a:alpha val="4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والكائنات الحية حقيقية النوى  </a:t>
            </a:r>
            <a:endPar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25" name="مربع نص 24">
            <a:extLst>
              <a:ext uri="{FF2B5EF4-FFF2-40B4-BE49-F238E27FC236}">
                <a16:creationId xmlns:a16="http://schemas.microsoft.com/office/drawing/2014/main" id="{BCEB6DB7-3002-B232-B07A-F533B04292E1}"/>
              </a:ext>
            </a:extLst>
          </p:cNvPr>
          <p:cNvSpPr txBox="1"/>
          <p:nvPr/>
        </p:nvSpPr>
        <p:spPr>
          <a:xfrm>
            <a:off x="1109113" y="3727304"/>
            <a:ext cx="2312919" cy="707886"/>
          </a:xfrm>
          <a:prstGeom prst="rect">
            <a:avLst/>
          </a:prstGeom>
          <a:solidFill>
            <a:schemeClr val="accent4"/>
          </a:solidFill>
          <a:effectLst>
            <a:glow rad="101600">
              <a:schemeClr val="bg1">
                <a:lumMod val="50000"/>
                <a:alpha val="60000"/>
              </a:schemeClr>
            </a:glow>
          </a:effectLst>
        </p:spPr>
        <p:txBody>
          <a:bodyPr wrap="square">
            <a:spAutoFit/>
          </a:bodyPr>
          <a:lstStyle/>
          <a:p>
            <a:pPr algn="ct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نطاق حقيقية النوى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Eukarya</a:t>
            </a:r>
            <a:endParaRPr lang="en-US" sz="1600" dirty="0"/>
          </a:p>
        </p:txBody>
      </p:sp>
      <p:cxnSp>
        <p:nvCxnSpPr>
          <p:cNvPr id="37" name="رابط مستقيم 36">
            <a:extLst>
              <a:ext uri="{FF2B5EF4-FFF2-40B4-BE49-F238E27FC236}">
                <a16:creationId xmlns:a16="http://schemas.microsoft.com/office/drawing/2014/main" id="{AC47F5DA-8519-42E5-9D92-F509D57220C6}"/>
              </a:ext>
            </a:extLst>
          </p:cNvPr>
          <p:cNvCxnSpPr/>
          <p:nvPr/>
        </p:nvCxnSpPr>
        <p:spPr>
          <a:xfrm>
            <a:off x="2187064" y="3420554"/>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 name="رابط مستقيم 1">
            <a:extLst>
              <a:ext uri="{FF2B5EF4-FFF2-40B4-BE49-F238E27FC236}">
                <a16:creationId xmlns:a16="http://schemas.microsoft.com/office/drawing/2014/main" id="{06695458-8E7F-F0E4-5DBD-F3F9B6218B36}"/>
              </a:ext>
            </a:extLst>
          </p:cNvPr>
          <p:cNvCxnSpPr>
            <a:cxnSpLocks/>
          </p:cNvCxnSpPr>
          <p:nvPr/>
        </p:nvCxnSpPr>
        <p:spPr>
          <a:xfrm flipH="1">
            <a:off x="2081561" y="2559686"/>
            <a:ext cx="4821042"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4" name="رابط مستقيم 3">
            <a:extLst>
              <a:ext uri="{FF2B5EF4-FFF2-40B4-BE49-F238E27FC236}">
                <a16:creationId xmlns:a16="http://schemas.microsoft.com/office/drawing/2014/main" id="{A57D75CF-5902-2E78-5874-A0AD7A34A373}"/>
              </a:ext>
            </a:extLst>
          </p:cNvPr>
          <p:cNvCxnSpPr>
            <a:cxnSpLocks/>
          </p:cNvCxnSpPr>
          <p:nvPr/>
        </p:nvCxnSpPr>
        <p:spPr>
          <a:xfrm>
            <a:off x="6894255" y="2532373"/>
            <a:ext cx="0" cy="34682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 name="رابط مستقيم 4">
            <a:extLst>
              <a:ext uri="{FF2B5EF4-FFF2-40B4-BE49-F238E27FC236}">
                <a16:creationId xmlns:a16="http://schemas.microsoft.com/office/drawing/2014/main" id="{22D17941-69CF-9753-59A5-E798EE7205CA}"/>
              </a:ext>
            </a:extLst>
          </p:cNvPr>
          <p:cNvCxnSpPr>
            <a:cxnSpLocks/>
          </p:cNvCxnSpPr>
          <p:nvPr/>
        </p:nvCxnSpPr>
        <p:spPr>
          <a:xfrm>
            <a:off x="2081561" y="2571750"/>
            <a:ext cx="0" cy="319509"/>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 name="رابط مستقيم 6">
            <a:extLst>
              <a:ext uri="{FF2B5EF4-FFF2-40B4-BE49-F238E27FC236}">
                <a16:creationId xmlns:a16="http://schemas.microsoft.com/office/drawing/2014/main" id="{EF0653A4-EF2E-35B2-4BD6-ADAAE53CABCC}"/>
              </a:ext>
            </a:extLst>
          </p:cNvPr>
          <p:cNvCxnSpPr>
            <a:cxnSpLocks/>
          </p:cNvCxnSpPr>
          <p:nvPr/>
        </p:nvCxnSpPr>
        <p:spPr>
          <a:xfrm>
            <a:off x="4634277" y="2277189"/>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6871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17" grpId="0" animBg="1"/>
      <p:bldP spid="19" grpId="0" animBg="1"/>
      <p:bldP spid="21" grpId="0" animBg="1"/>
      <p:bldP spid="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534;p37">
            <a:extLst>
              <a:ext uri="{FF2B5EF4-FFF2-40B4-BE49-F238E27FC236}">
                <a16:creationId xmlns:a16="http://schemas.microsoft.com/office/drawing/2014/main" id="{089B8045-3BFB-583B-7B89-955C0281A743}"/>
              </a:ext>
            </a:extLst>
          </p:cNvPr>
          <p:cNvSpPr txBox="1">
            <a:spLocks/>
          </p:cNvSpPr>
          <p:nvPr/>
        </p:nvSpPr>
        <p:spPr>
          <a:xfrm>
            <a:off x="1463699" y="382257"/>
            <a:ext cx="6216601" cy="572700"/>
          </a:xfrm>
          <a:prstGeom prst="rect">
            <a:avLst/>
          </a:prstGeom>
          <a:solidFill>
            <a:schemeClr val="accent3">
              <a:lumMod val="40000"/>
              <a:lumOff val="60000"/>
            </a:schemeClr>
          </a:solidFill>
          <a:ln>
            <a:noFill/>
          </a:ln>
          <a:effectLst>
            <a:glow rad="101600">
              <a:srgbClr val="4F476F">
                <a:satMod val="175000"/>
                <a:alpha val="40000"/>
              </a:srgbClr>
            </a:glow>
          </a:effectLst>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1pPr>
            <a:lvl2pPr marR="0" lvl="1"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2pPr>
            <a:lvl3pPr marR="0" lvl="2"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3pPr>
            <a:lvl4pPr marR="0" lvl="3"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4pPr>
            <a:lvl5pPr marR="0" lvl="4"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5pPr>
            <a:lvl6pPr marR="0" lvl="5"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6pPr>
            <a:lvl7pPr marR="0" lvl="6"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7pPr>
            <a:lvl8pPr marR="0" lvl="7"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8pPr>
            <a:lvl9pPr marR="0" lvl="8" algn="l"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9pPr>
          </a:lstStyle>
          <a:p>
            <a:pPr marL="0" marR="0" lvl="0" indent="0" algn="ctr" defTabSz="914400" rtl="0" eaLnBrk="1" fontAlgn="auto" latinLnBrk="0" hangingPunct="1">
              <a:lnSpc>
                <a:spcPct val="100000"/>
              </a:lnSpc>
              <a:spcBef>
                <a:spcPts val="0"/>
              </a:spcBef>
              <a:spcAft>
                <a:spcPts val="0"/>
              </a:spcAft>
              <a:buClr>
                <a:srgbClr val="2F1932"/>
              </a:buClr>
              <a:buSzPts val="2800"/>
              <a:buFont typeface="Work Sans"/>
              <a:buNone/>
              <a:tabLst/>
              <a:defRPr/>
            </a:pPr>
            <a:r>
              <a:rPr kumimoji="0" lang="ar-OM" sz="2800" b="1" i="0" u="none" strike="noStrike" kern="0" cap="none" spc="0" normalizeH="0" baseline="0" noProof="0" dirty="0">
                <a:ln>
                  <a:noFill/>
                </a:ln>
                <a:solidFill>
                  <a:srgbClr val="2F1932"/>
                </a:solidFill>
                <a:effectLst/>
                <a:uLnTx/>
                <a:uFillTx/>
                <a:latin typeface="Calibri" panose="020F0502020204030204" pitchFamily="34" charset="0"/>
                <a:ea typeface="Calibri" panose="020F0502020204030204" pitchFamily="34" charset="0"/>
                <a:cs typeface="Calibri" panose="020F0502020204030204" pitchFamily="34" charset="0"/>
                <a:sym typeface="Work Sans"/>
              </a:rPr>
              <a:t>النطاقات الثلاث للكائنات الحية</a:t>
            </a:r>
          </a:p>
        </p:txBody>
      </p:sp>
      <p:sp>
        <p:nvSpPr>
          <p:cNvPr id="11" name="مربع نص 10">
            <a:extLst>
              <a:ext uri="{FF2B5EF4-FFF2-40B4-BE49-F238E27FC236}">
                <a16:creationId xmlns:a16="http://schemas.microsoft.com/office/drawing/2014/main" id="{76DC7066-9E5F-8280-E1E6-9756226CF7BA}"/>
              </a:ext>
            </a:extLst>
          </p:cNvPr>
          <p:cNvSpPr txBox="1"/>
          <p:nvPr/>
        </p:nvSpPr>
        <p:spPr>
          <a:xfrm>
            <a:off x="6744131" y="3149663"/>
            <a:ext cx="1984175" cy="1477328"/>
          </a:xfrm>
          <a:prstGeom prst="rect">
            <a:avLst/>
          </a:prstGeom>
          <a:solidFill>
            <a:schemeClr val="bg2">
              <a:lumMod val="20000"/>
              <a:lumOff val="80000"/>
            </a:schemeClr>
          </a:solidFill>
        </p:spPr>
        <p:txBody>
          <a:bodyPr wrap="square" rtlCol="1">
            <a:spAutoFit/>
          </a:bodyPr>
          <a:lstStyle/>
          <a:p>
            <a:pPr algn="ctr" rtl="1">
              <a:buClrTx/>
              <a:buFontTx/>
              <a:buNone/>
            </a:pPr>
            <a:r>
              <a:rPr lang="ar-OM" sz="1800" b="1" kern="1200" dirty="0">
                <a:solidFill>
                  <a:prstClr val="black"/>
                </a:solidFill>
                <a:latin typeface="Calibri" panose="020F0502020204030204" pitchFamily="34" charset="0"/>
                <a:ea typeface="+mn-ea"/>
                <a:cs typeface="Calibri" panose="020F0502020204030204" pitchFamily="34" charset="0"/>
              </a:rPr>
              <a:t>ا</a:t>
            </a:r>
            <a:r>
              <a:rPr lang="ar-SA" sz="1800" b="1" kern="1200" dirty="0">
                <a:solidFill>
                  <a:prstClr val="black"/>
                </a:solidFill>
                <a:latin typeface="Calibri" panose="020F0502020204030204" pitchFamily="34" charset="0"/>
                <a:ea typeface="+mn-ea"/>
                <a:cs typeface="Calibri" panose="020F0502020204030204" pitchFamily="34" charset="0"/>
              </a:rPr>
              <a:t>لنطاق</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الذي يضم جميع الكائنات</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الحية بدائية النواة باستثناء</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تلك المصنفة على أنها من</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العتائق</a:t>
            </a:r>
          </a:p>
        </p:txBody>
      </p:sp>
      <p:sp>
        <p:nvSpPr>
          <p:cNvPr id="12" name="مربع نص 11">
            <a:extLst>
              <a:ext uri="{FF2B5EF4-FFF2-40B4-BE49-F238E27FC236}">
                <a16:creationId xmlns:a16="http://schemas.microsoft.com/office/drawing/2014/main" id="{CAB774C7-EB17-C449-6FB0-F2505D56639B}"/>
              </a:ext>
            </a:extLst>
          </p:cNvPr>
          <p:cNvSpPr txBox="1"/>
          <p:nvPr/>
        </p:nvSpPr>
        <p:spPr>
          <a:xfrm>
            <a:off x="6779789" y="2749553"/>
            <a:ext cx="1795492" cy="400110"/>
          </a:xfrm>
          <a:prstGeom prst="rect">
            <a:avLst/>
          </a:prstGeom>
          <a:noFill/>
        </p:spPr>
        <p:txBody>
          <a:bodyPr wrap="square" rtlCol="1">
            <a:spAutoFit/>
          </a:bodyPr>
          <a:lstStyle/>
          <a:p>
            <a:pPr algn="ctr" rtl="1">
              <a:buClrTx/>
              <a:buFontTx/>
              <a:buNone/>
            </a:pPr>
            <a:r>
              <a:rPr lang="ar-OM" sz="2000" b="1" kern="1200" dirty="0">
                <a:solidFill>
                  <a:srgbClr val="FF0000"/>
                </a:solidFill>
                <a:latin typeface="Calibri" panose="020F0502020204030204" pitchFamily="34" charset="0"/>
                <a:ea typeface="+mn-ea"/>
                <a:cs typeface="Calibri" panose="020F0502020204030204" pitchFamily="34" charset="0"/>
              </a:rPr>
              <a:t>البكتيريا</a:t>
            </a:r>
            <a:endParaRPr lang="en-US" sz="2000" b="1" kern="1200" dirty="0">
              <a:solidFill>
                <a:srgbClr val="FF0000"/>
              </a:solidFill>
              <a:latin typeface="Calibri" panose="020F0502020204030204" pitchFamily="34" charset="0"/>
              <a:ea typeface="+mn-ea"/>
              <a:cs typeface="Calibri" panose="020F0502020204030204" pitchFamily="34" charset="0"/>
            </a:endParaRPr>
          </a:p>
        </p:txBody>
      </p:sp>
      <p:sp>
        <p:nvSpPr>
          <p:cNvPr id="13" name="مربع نص 12">
            <a:extLst>
              <a:ext uri="{FF2B5EF4-FFF2-40B4-BE49-F238E27FC236}">
                <a16:creationId xmlns:a16="http://schemas.microsoft.com/office/drawing/2014/main" id="{9BC7068F-ED68-CD22-F572-E24C2A50B8FF}"/>
              </a:ext>
            </a:extLst>
          </p:cNvPr>
          <p:cNvSpPr txBox="1"/>
          <p:nvPr/>
        </p:nvSpPr>
        <p:spPr>
          <a:xfrm>
            <a:off x="4548665" y="3121390"/>
            <a:ext cx="2078099" cy="1477328"/>
          </a:xfrm>
          <a:prstGeom prst="rect">
            <a:avLst/>
          </a:prstGeom>
          <a:solidFill>
            <a:schemeClr val="bg2">
              <a:lumMod val="20000"/>
              <a:lumOff val="80000"/>
            </a:schemeClr>
          </a:solidFill>
        </p:spPr>
        <p:txBody>
          <a:bodyPr wrap="square" rtlCol="1">
            <a:spAutoFit/>
          </a:bodyPr>
          <a:lstStyle/>
          <a:p>
            <a:pPr algn="ctr" rtl="1">
              <a:buClrTx/>
              <a:buFontTx/>
              <a:buNone/>
            </a:pPr>
            <a:r>
              <a:rPr lang="ar-OM" sz="1800" b="1" kern="1200" dirty="0">
                <a:solidFill>
                  <a:prstClr val="black"/>
                </a:solidFill>
                <a:latin typeface="Calibri" panose="020F0502020204030204" pitchFamily="34" charset="0"/>
                <a:ea typeface="+mn-ea"/>
                <a:cs typeface="Calibri" panose="020F0502020204030204" pitchFamily="34" charset="0"/>
              </a:rPr>
              <a:t>ن</a:t>
            </a:r>
            <a:r>
              <a:rPr lang="ar-SA" sz="1800" b="1" kern="1200" dirty="0">
                <a:solidFill>
                  <a:prstClr val="black"/>
                </a:solidFill>
                <a:latin typeface="Calibri" panose="020F0502020204030204" pitchFamily="34" charset="0"/>
                <a:ea typeface="+mn-ea"/>
                <a:cs typeface="Calibri" panose="020F0502020204030204" pitchFamily="34" charset="0"/>
              </a:rPr>
              <a:t>طاق</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الكائنات بدائية النواة التي</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تشبه البكتيريا، ولكنها</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تشترك في بعض الميزات</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مع الكائنات الحية حقيقية</a:t>
            </a:r>
            <a:r>
              <a:rPr lang="ar-OM" sz="1800" b="1" kern="1200" dirty="0">
                <a:solidFill>
                  <a:prstClr val="black"/>
                </a:solidFill>
                <a:latin typeface="Calibri" panose="020F0502020204030204" pitchFamily="34" charset="0"/>
                <a:ea typeface="+mn-ea"/>
                <a:cs typeface="Calibri" panose="020F0502020204030204" pitchFamily="34" charset="0"/>
              </a:rPr>
              <a:t> </a:t>
            </a:r>
            <a:r>
              <a:rPr lang="ar-SA" sz="1800" b="1" kern="1200" dirty="0">
                <a:solidFill>
                  <a:prstClr val="black"/>
                </a:solidFill>
                <a:latin typeface="Calibri" panose="020F0502020204030204" pitchFamily="34" charset="0"/>
                <a:ea typeface="+mn-ea"/>
                <a:cs typeface="Calibri" panose="020F0502020204030204" pitchFamily="34" charset="0"/>
              </a:rPr>
              <a:t>النوى</a:t>
            </a:r>
          </a:p>
        </p:txBody>
      </p:sp>
      <p:sp>
        <p:nvSpPr>
          <p:cNvPr id="14" name="مربع نص 13">
            <a:extLst>
              <a:ext uri="{FF2B5EF4-FFF2-40B4-BE49-F238E27FC236}">
                <a16:creationId xmlns:a16="http://schemas.microsoft.com/office/drawing/2014/main" id="{49F88CFC-10D5-9C62-162A-6D79A64E88BA}"/>
              </a:ext>
            </a:extLst>
          </p:cNvPr>
          <p:cNvSpPr txBox="1"/>
          <p:nvPr/>
        </p:nvSpPr>
        <p:spPr>
          <a:xfrm>
            <a:off x="4813076" y="2749553"/>
            <a:ext cx="1779660" cy="400110"/>
          </a:xfrm>
          <a:prstGeom prst="rect">
            <a:avLst/>
          </a:prstGeom>
          <a:noFill/>
        </p:spPr>
        <p:txBody>
          <a:bodyPr wrap="square" rtlCol="1">
            <a:spAutoFit/>
          </a:bodyPr>
          <a:lstStyle/>
          <a:p>
            <a:pPr algn="ctr" rtl="1">
              <a:buClrTx/>
              <a:buFontTx/>
              <a:buNone/>
            </a:pPr>
            <a:r>
              <a:rPr lang="ar-OM" sz="2000" b="1" kern="1200" dirty="0">
                <a:solidFill>
                  <a:srgbClr val="FF0000"/>
                </a:solidFill>
                <a:latin typeface="Calibri" panose="020F0502020204030204" pitchFamily="34" charset="0"/>
                <a:ea typeface="+mn-ea"/>
                <a:cs typeface="Calibri" panose="020F0502020204030204" pitchFamily="34" charset="0"/>
              </a:rPr>
              <a:t>العتائق</a:t>
            </a:r>
            <a:endParaRPr lang="en-US" sz="2000" b="1" kern="1200" dirty="0">
              <a:solidFill>
                <a:srgbClr val="FF0000"/>
              </a:solidFill>
              <a:latin typeface="Calibri" panose="020F0502020204030204" pitchFamily="34" charset="0"/>
              <a:ea typeface="+mn-ea"/>
              <a:cs typeface="Calibri" panose="020F0502020204030204" pitchFamily="34" charset="0"/>
            </a:endParaRPr>
          </a:p>
        </p:txBody>
      </p:sp>
      <p:sp>
        <p:nvSpPr>
          <p:cNvPr id="15" name="مربع نص 14">
            <a:extLst>
              <a:ext uri="{FF2B5EF4-FFF2-40B4-BE49-F238E27FC236}">
                <a16:creationId xmlns:a16="http://schemas.microsoft.com/office/drawing/2014/main" id="{AE74FF5C-F8EA-461B-FAA5-5CFCFF20A168}"/>
              </a:ext>
            </a:extLst>
          </p:cNvPr>
          <p:cNvSpPr txBox="1"/>
          <p:nvPr/>
        </p:nvSpPr>
        <p:spPr>
          <a:xfrm>
            <a:off x="1187514" y="3121390"/>
            <a:ext cx="2657577" cy="1477328"/>
          </a:xfrm>
          <a:prstGeom prst="rect">
            <a:avLst/>
          </a:prstGeom>
          <a:solidFill>
            <a:schemeClr val="bg2">
              <a:lumMod val="20000"/>
              <a:lumOff val="80000"/>
            </a:schemeClr>
          </a:solidFill>
        </p:spPr>
        <p:txBody>
          <a:bodyPr wrap="square" rtlCol="1">
            <a:spAutoFit/>
          </a:bodyPr>
          <a:lstStyle/>
          <a:p>
            <a:pPr algn="ctr" rtl="1">
              <a:buClrTx/>
              <a:buFontTx/>
              <a:buNone/>
            </a:pPr>
            <a:r>
              <a:rPr lang="ar-SA" sz="1800" b="1" kern="1200" dirty="0">
                <a:solidFill>
                  <a:prstClr val="black"/>
                </a:solidFill>
                <a:latin typeface="Calibri" panose="020F0502020204030204" pitchFamily="34" charset="0"/>
                <a:ea typeface="+mn-ea"/>
                <a:cs typeface="Calibri" panose="020F0502020204030204" pitchFamily="34" charset="0"/>
              </a:rPr>
              <a:t>النطاق الذي يضم جميع</a:t>
            </a:r>
          </a:p>
          <a:p>
            <a:pPr algn="ctr" rtl="1">
              <a:buClrTx/>
              <a:buFontTx/>
              <a:buNone/>
            </a:pPr>
            <a:r>
              <a:rPr lang="ar-SA" sz="1800" b="1" kern="1200" dirty="0">
                <a:solidFill>
                  <a:prstClr val="black"/>
                </a:solidFill>
                <a:latin typeface="Calibri" panose="020F0502020204030204" pitchFamily="34" charset="0"/>
                <a:ea typeface="+mn-ea"/>
                <a:cs typeface="Calibri" panose="020F0502020204030204" pitchFamily="34" charset="0"/>
              </a:rPr>
              <a:t>الكائنات الحية حقيقية</a:t>
            </a:r>
          </a:p>
          <a:p>
            <a:pPr algn="ctr" rtl="1">
              <a:buClrTx/>
              <a:buFontTx/>
              <a:buNone/>
            </a:pPr>
            <a:r>
              <a:rPr lang="ar-SA" sz="1800" b="1" kern="1200" dirty="0">
                <a:solidFill>
                  <a:prstClr val="black"/>
                </a:solidFill>
                <a:latin typeface="Calibri" panose="020F0502020204030204" pitchFamily="34" charset="0"/>
                <a:ea typeface="+mn-ea"/>
                <a:cs typeface="Calibri" panose="020F0502020204030204" pitchFamily="34" charset="0"/>
              </a:rPr>
              <a:t>النوى، ويشمل الأوليات</a:t>
            </a:r>
          </a:p>
          <a:p>
            <a:pPr algn="ctr" rtl="1">
              <a:buClrTx/>
              <a:buFontTx/>
              <a:buNone/>
            </a:pPr>
            <a:r>
              <a:rPr lang="ar-SA" sz="1800" b="1" kern="1200" dirty="0">
                <a:solidFill>
                  <a:prstClr val="black"/>
                </a:solidFill>
                <a:latin typeface="Calibri" panose="020F0502020204030204" pitchFamily="34" charset="0"/>
                <a:ea typeface="+mn-ea"/>
                <a:cs typeface="Calibri" panose="020F0502020204030204" pitchFamily="34" charset="0"/>
              </a:rPr>
              <a:t>والفطريات والنباتات</a:t>
            </a:r>
          </a:p>
          <a:p>
            <a:pPr algn="ctr" rtl="1">
              <a:buClrTx/>
              <a:buFontTx/>
              <a:buNone/>
            </a:pPr>
            <a:r>
              <a:rPr lang="ar-SA" sz="1800" b="1" kern="1200" dirty="0">
                <a:solidFill>
                  <a:prstClr val="black"/>
                </a:solidFill>
                <a:latin typeface="Calibri" panose="020F0502020204030204" pitchFamily="34" charset="0"/>
                <a:ea typeface="+mn-ea"/>
                <a:cs typeface="Calibri" panose="020F0502020204030204" pitchFamily="34" charset="0"/>
              </a:rPr>
              <a:t>والحيوانات</a:t>
            </a:r>
          </a:p>
        </p:txBody>
      </p:sp>
      <p:sp>
        <p:nvSpPr>
          <p:cNvPr id="16" name="مربع نص 15">
            <a:extLst>
              <a:ext uri="{FF2B5EF4-FFF2-40B4-BE49-F238E27FC236}">
                <a16:creationId xmlns:a16="http://schemas.microsoft.com/office/drawing/2014/main" id="{0B3F0A47-D813-FD40-E5B0-900F9B1282EE}"/>
              </a:ext>
            </a:extLst>
          </p:cNvPr>
          <p:cNvSpPr txBox="1"/>
          <p:nvPr/>
        </p:nvSpPr>
        <p:spPr>
          <a:xfrm>
            <a:off x="1596514" y="2749553"/>
            <a:ext cx="1923741" cy="400110"/>
          </a:xfrm>
          <a:prstGeom prst="rect">
            <a:avLst/>
          </a:prstGeom>
          <a:noFill/>
        </p:spPr>
        <p:txBody>
          <a:bodyPr wrap="square" rtlCol="1">
            <a:spAutoFit/>
          </a:bodyPr>
          <a:lstStyle/>
          <a:p>
            <a:pPr algn="ctr" rtl="1">
              <a:buClrTx/>
              <a:buFontTx/>
              <a:buNone/>
            </a:pPr>
            <a:r>
              <a:rPr lang="ar-OM" sz="2000" b="1" kern="1200" dirty="0">
                <a:solidFill>
                  <a:srgbClr val="FF0000"/>
                </a:solidFill>
                <a:latin typeface="Calibri" panose="020F0502020204030204" pitchFamily="34" charset="0"/>
                <a:ea typeface="+mn-ea"/>
                <a:cs typeface="Calibri" panose="020F0502020204030204" pitchFamily="34" charset="0"/>
              </a:rPr>
              <a:t>حقيقية النوى</a:t>
            </a:r>
            <a:endParaRPr lang="en-US" sz="2000" b="1" kern="1200" dirty="0">
              <a:solidFill>
                <a:srgbClr val="FF0000"/>
              </a:solidFill>
              <a:latin typeface="Calibri" panose="020F0502020204030204" pitchFamily="34" charset="0"/>
              <a:ea typeface="+mn-ea"/>
              <a:cs typeface="Calibri" panose="020F0502020204030204" pitchFamily="34" charset="0"/>
            </a:endParaRPr>
          </a:p>
        </p:txBody>
      </p:sp>
      <p:pic>
        <p:nvPicPr>
          <p:cNvPr id="3" name="صورة 2">
            <a:extLst>
              <a:ext uri="{FF2B5EF4-FFF2-40B4-BE49-F238E27FC236}">
                <a16:creationId xmlns:a16="http://schemas.microsoft.com/office/drawing/2014/main" id="{89D7A195-7780-FD6F-8659-F07958D5E348}"/>
              </a:ext>
            </a:extLst>
          </p:cNvPr>
          <p:cNvPicPr>
            <a:picLocks noChangeAspect="1"/>
          </p:cNvPicPr>
          <p:nvPr/>
        </p:nvPicPr>
        <p:blipFill>
          <a:blip r:embed="rId2"/>
          <a:stretch>
            <a:fillRect/>
          </a:stretch>
        </p:blipFill>
        <p:spPr>
          <a:xfrm>
            <a:off x="6936059" y="1233976"/>
            <a:ext cx="1672647" cy="1515577"/>
          </a:xfrm>
          <a:prstGeom prst="rect">
            <a:avLst/>
          </a:prstGeom>
        </p:spPr>
      </p:pic>
      <p:pic>
        <p:nvPicPr>
          <p:cNvPr id="18" name="صورة 17">
            <a:extLst>
              <a:ext uri="{FF2B5EF4-FFF2-40B4-BE49-F238E27FC236}">
                <a16:creationId xmlns:a16="http://schemas.microsoft.com/office/drawing/2014/main" id="{B5B5BE0A-9DF1-33E5-4A73-A87C55E4EE6A}"/>
              </a:ext>
            </a:extLst>
          </p:cNvPr>
          <p:cNvPicPr>
            <a:picLocks noChangeAspect="1"/>
          </p:cNvPicPr>
          <p:nvPr/>
        </p:nvPicPr>
        <p:blipFill rotWithShape="1">
          <a:blip r:embed="rId3"/>
          <a:srcRect r="17875"/>
          <a:stretch/>
        </p:blipFill>
        <p:spPr>
          <a:xfrm>
            <a:off x="535293" y="1210314"/>
            <a:ext cx="1263770" cy="1515577"/>
          </a:xfrm>
          <a:prstGeom prst="rect">
            <a:avLst/>
          </a:prstGeom>
        </p:spPr>
      </p:pic>
      <p:pic>
        <p:nvPicPr>
          <p:cNvPr id="20" name="صورة 19">
            <a:extLst>
              <a:ext uri="{FF2B5EF4-FFF2-40B4-BE49-F238E27FC236}">
                <a16:creationId xmlns:a16="http://schemas.microsoft.com/office/drawing/2014/main" id="{A6FD3616-FB92-8CE8-3E4B-F69534E14E10}"/>
              </a:ext>
            </a:extLst>
          </p:cNvPr>
          <p:cNvPicPr>
            <a:picLocks noChangeAspect="1"/>
          </p:cNvPicPr>
          <p:nvPr/>
        </p:nvPicPr>
        <p:blipFill rotWithShape="1">
          <a:blip r:embed="rId4"/>
          <a:srcRect l="13345" r="5718" b="13060"/>
          <a:stretch/>
        </p:blipFill>
        <p:spPr>
          <a:xfrm>
            <a:off x="1799063" y="1233976"/>
            <a:ext cx="1375317" cy="1491915"/>
          </a:xfrm>
          <a:prstGeom prst="rect">
            <a:avLst/>
          </a:prstGeom>
        </p:spPr>
      </p:pic>
      <p:pic>
        <p:nvPicPr>
          <p:cNvPr id="22" name="صورة 21">
            <a:extLst>
              <a:ext uri="{FF2B5EF4-FFF2-40B4-BE49-F238E27FC236}">
                <a16:creationId xmlns:a16="http://schemas.microsoft.com/office/drawing/2014/main" id="{3CB43922-D38C-F5F8-0ACC-7D01974805CF}"/>
              </a:ext>
            </a:extLst>
          </p:cNvPr>
          <p:cNvPicPr>
            <a:picLocks noChangeAspect="1"/>
          </p:cNvPicPr>
          <p:nvPr/>
        </p:nvPicPr>
        <p:blipFill>
          <a:blip r:embed="rId5"/>
          <a:stretch>
            <a:fillRect/>
          </a:stretch>
        </p:blipFill>
        <p:spPr>
          <a:xfrm>
            <a:off x="4851229" y="1233976"/>
            <a:ext cx="1808290" cy="1539239"/>
          </a:xfrm>
          <a:prstGeom prst="rect">
            <a:avLst/>
          </a:prstGeom>
        </p:spPr>
      </p:pic>
      <p:pic>
        <p:nvPicPr>
          <p:cNvPr id="24" name="صورة 23">
            <a:extLst>
              <a:ext uri="{FF2B5EF4-FFF2-40B4-BE49-F238E27FC236}">
                <a16:creationId xmlns:a16="http://schemas.microsoft.com/office/drawing/2014/main" id="{70E33ABA-4619-9CD7-0A5C-BDB2F52ABB19}"/>
              </a:ext>
            </a:extLst>
          </p:cNvPr>
          <p:cNvPicPr>
            <a:picLocks noChangeAspect="1"/>
          </p:cNvPicPr>
          <p:nvPr/>
        </p:nvPicPr>
        <p:blipFill>
          <a:blip r:embed="rId6"/>
          <a:stretch>
            <a:fillRect/>
          </a:stretch>
        </p:blipFill>
        <p:spPr>
          <a:xfrm>
            <a:off x="3189699" y="1210314"/>
            <a:ext cx="1319882" cy="1515577"/>
          </a:xfrm>
          <a:prstGeom prst="rect">
            <a:avLst/>
          </a:prstGeom>
        </p:spPr>
      </p:pic>
    </p:spTree>
    <p:extLst>
      <p:ext uri="{BB962C8B-B14F-4D97-AF65-F5344CB8AC3E}">
        <p14:creationId xmlns:p14="http://schemas.microsoft.com/office/powerpoint/2010/main" val="292436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CC60D48A-0B09-F2C5-917D-6653EC07ABF5}"/>
              </a:ext>
            </a:extLst>
          </p:cNvPr>
          <p:cNvPicPr>
            <a:picLocks noChangeAspect="1"/>
          </p:cNvPicPr>
          <p:nvPr/>
        </p:nvPicPr>
        <p:blipFill>
          <a:blip r:embed="rId2"/>
          <a:stretch>
            <a:fillRect/>
          </a:stretch>
        </p:blipFill>
        <p:spPr>
          <a:xfrm>
            <a:off x="1248937" y="422724"/>
            <a:ext cx="7288854" cy="3949764"/>
          </a:xfrm>
          <a:prstGeom prst="rect">
            <a:avLst/>
          </a:prstGeom>
        </p:spPr>
      </p:pic>
      <p:sp>
        <p:nvSpPr>
          <p:cNvPr id="2" name="مربع نص 1">
            <a:extLst>
              <a:ext uri="{FF2B5EF4-FFF2-40B4-BE49-F238E27FC236}">
                <a16:creationId xmlns:a16="http://schemas.microsoft.com/office/drawing/2014/main" id="{B4952684-82FE-4B2A-19DF-55DAF3D1DF6B}"/>
              </a:ext>
            </a:extLst>
          </p:cNvPr>
          <p:cNvSpPr txBox="1"/>
          <p:nvPr/>
        </p:nvSpPr>
        <p:spPr>
          <a:xfrm>
            <a:off x="1702420" y="1137411"/>
            <a:ext cx="4746451" cy="707886"/>
          </a:xfrm>
          <a:prstGeom prst="rect">
            <a:avLst/>
          </a:prstGeom>
          <a:noFill/>
        </p:spPr>
        <p:txBody>
          <a:bodyPr wrap="square">
            <a:spAutoFit/>
          </a:bodyPr>
          <a:lstStyle/>
          <a:p>
            <a:pPr algn="r" rtl="1"/>
            <a:r>
              <a:rPr lang="ar-OM" sz="2000" b="1" kern="1200" dirty="0">
                <a:solidFill>
                  <a:schemeClr val="accent3">
                    <a:lumMod val="50000"/>
                  </a:schemeClr>
                </a:solidFill>
                <a:latin typeface="Calibri" panose="020F0502020204030204" pitchFamily="34" charset="0"/>
                <a:ea typeface="+mn-ea"/>
                <a:cs typeface="Calibri" panose="020F0502020204030204" pitchFamily="34" charset="0"/>
              </a:rPr>
              <a:t>قم بتسمية النطاقات الثلاثة لنظام التصنيف البيولوجي الحديث</a:t>
            </a:r>
            <a:endParaRPr lang="en-US" sz="2000" b="1" kern="1200" dirty="0">
              <a:solidFill>
                <a:schemeClr val="accent3">
                  <a:lumMod val="50000"/>
                </a:schemeClr>
              </a:solidFill>
              <a:latin typeface="Calibri" panose="020F0502020204030204" pitchFamily="34" charset="0"/>
              <a:ea typeface="+mn-ea"/>
              <a:cs typeface="Calibri" panose="020F0502020204030204" pitchFamily="34" charset="0"/>
            </a:endParaRPr>
          </a:p>
        </p:txBody>
      </p:sp>
      <p:sp>
        <p:nvSpPr>
          <p:cNvPr id="4" name="مربع نص 3">
            <a:extLst>
              <a:ext uri="{FF2B5EF4-FFF2-40B4-BE49-F238E27FC236}">
                <a16:creationId xmlns:a16="http://schemas.microsoft.com/office/drawing/2014/main" id="{CFA0428C-7DBF-6122-D58B-E4D1205020DF}"/>
              </a:ext>
            </a:extLst>
          </p:cNvPr>
          <p:cNvSpPr txBox="1"/>
          <p:nvPr/>
        </p:nvSpPr>
        <p:spPr>
          <a:xfrm>
            <a:off x="1596734" y="2020613"/>
            <a:ext cx="4957822" cy="923330"/>
          </a:xfrm>
          <a:prstGeom prst="rect">
            <a:avLst/>
          </a:prstGeom>
          <a:noFill/>
        </p:spPr>
        <p:txBody>
          <a:bodyPr wrap="square">
            <a:spAutoFit/>
          </a:bodyPr>
          <a:lstStyle/>
          <a:p>
            <a:pPr algn="r" rtl="1"/>
            <a:r>
              <a:rPr lang="ar-OM" sz="1800" b="1" kern="1200" dirty="0">
                <a:solidFill>
                  <a:srgbClr val="0070C0"/>
                </a:solidFill>
                <a:latin typeface="Calibri" panose="020F0502020204030204" pitchFamily="34" charset="0"/>
                <a:ea typeface="+mn-ea"/>
                <a:cs typeface="Calibri" panose="020F0502020204030204" pitchFamily="34" charset="0"/>
              </a:rPr>
              <a:t>نطاق العتائق</a:t>
            </a:r>
          </a:p>
          <a:p>
            <a:pPr algn="r" rtl="1"/>
            <a:r>
              <a:rPr lang="ar-OM" sz="1800" b="1" kern="1200" dirty="0">
                <a:solidFill>
                  <a:srgbClr val="0070C0"/>
                </a:solidFill>
                <a:latin typeface="Calibri" panose="020F0502020204030204" pitchFamily="34" charset="0"/>
                <a:ea typeface="+mn-ea"/>
                <a:cs typeface="Calibri" panose="020F0502020204030204" pitchFamily="34" charset="0"/>
              </a:rPr>
              <a:t>نطاق البكتيريا</a:t>
            </a:r>
          </a:p>
          <a:p>
            <a:pPr algn="r" rtl="1"/>
            <a:r>
              <a:rPr lang="ar-OM" sz="1800" b="1" kern="1200" dirty="0">
                <a:solidFill>
                  <a:srgbClr val="0070C0"/>
                </a:solidFill>
                <a:latin typeface="Calibri" panose="020F0502020204030204" pitchFamily="34" charset="0"/>
                <a:ea typeface="+mn-ea"/>
                <a:cs typeface="Calibri" panose="020F0502020204030204" pitchFamily="34" charset="0"/>
              </a:rPr>
              <a:t>نطاق حقيقيات النوى</a:t>
            </a:r>
            <a:endParaRPr lang="en-US" sz="1800" b="1" kern="1200" dirty="0">
              <a:solidFill>
                <a:srgbClr val="0070C0"/>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61999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2" descr="81 Cartoon Of Flagella Illustrations &amp; Clip Art - iStock">
            <a:extLst>
              <a:ext uri="{FF2B5EF4-FFF2-40B4-BE49-F238E27FC236}">
                <a16:creationId xmlns:a16="http://schemas.microsoft.com/office/drawing/2014/main" id="{A50C6465-6E8F-4D95-780C-E8311B17580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7901" t="12388" r="12288" b="13850"/>
          <a:stretch/>
        </p:blipFill>
        <p:spPr bwMode="auto">
          <a:xfrm rot="10151618">
            <a:off x="7560193" y="3078956"/>
            <a:ext cx="859990" cy="81865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2" descr="81 Cartoon Of Flagella Illustrations &amp; Clip Art - iStock">
            <a:extLst>
              <a:ext uri="{FF2B5EF4-FFF2-40B4-BE49-F238E27FC236}">
                <a16:creationId xmlns:a16="http://schemas.microsoft.com/office/drawing/2014/main" id="{48E75D37-5DFA-336D-4012-ED6C9324181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7901" t="12388" r="12288" b="13850"/>
          <a:stretch/>
        </p:blipFill>
        <p:spPr bwMode="auto">
          <a:xfrm rot="10151618">
            <a:off x="7560192" y="1409059"/>
            <a:ext cx="859990" cy="818654"/>
          </a:xfrm>
          <a:prstGeom prst="rect">
            <a:avLst/>
          </a:prstGeom>
          <a:noFill/>
          <a:extLst>
            <a:ext uri="{909E8E84-426E-40DD-AFC4-6F175D3DCCD1}">
              <a14:hiddenFill xmlns:a14="http://schemas.microsoft.com/office/drawing/2010/main">
                <a:solidFill>
                  <a:srgbClr val="FFFFFF"/>
                </a:solidFill>
              </a14:hiddenFill>
            </a:ext>
          </a:extLst>
        </p:spPr>
      </p:pic>
      <p:sp>
        <p:nvSpPr>
          <p:cNvPr id="9" name="Google Shape;1348;p57">
            <a:extLst>
              <a:ext uri="{FF2B5EF4-FFF2-40B4-BE49-F238E27FC236}">
                <a16:creationId xmlns:a16="http://schemas.microsoft.com/office/drawing/2014/main" id="{605CD919-AC36-FC8D-D57F-B5392D16046B}"/>
              </a:ext>
            </a:extLst>
          </p:cNvPr>
          <p:cNvSpPr/>
          <p:nvPr/>
        </p:nvSpPr>
        <p:spPr>
          <a:xfrm>
            <a:off x="4434840" y="1335697"/>
            <a:ext cx="3246120" cy="109508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كائنات حية بدائية النواة لأن خلاياها لا تحتوي على نواة محددة بغشاء</a:t>
            </a:r>
          </a:p>
        </p:txBody>
      </p:sp>
      <p:sp>
        <p:nvSpPr>
          <p:cNvPr id="5" name="مربع نص 4">
            <a:extLst>
              <a:ext uri="{FF2B5EF4-FFF2-40B4-BE49-F238E27FC236}">
                <a16:creationId xmlns:a16="http://schemas.microsoft.com/office/drawing/2014/main" id="{DBE0977A-33E8-FC8D-D055-6F369EC11FC3}"/>
              </a:ext>
            </a:extLst>
          </p:cNvPr>
          <p:cNvSpPr txBox="1"/>
          <p:nvPr/>
        </p:nvSpPr>
        <p:spPr>
          <a:xfrm>
            <a:off x="5756604" y="503069"/>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البكتيريا</a:t>
            </a:r>
          </a:p>
        </p:txBody>
      </p:sp>
      <p:sp>
        <p:nvSpPr>
          <p:cNvPr id="6" name="Google Shape;1350;p57">
            <a:extLst>
              <a:ext uri="{FF2B5EF4-FFF2-40B4-BE49-F238E27FC236}">
                <a16:creationId xmlns:a16="http://schemas.microsoft.com/office/drawing/2014/main" id="{B6287929-3A1D-7415-0E49-499DF511DA52}"/>
              </a:ext>
            </a:extLst>
          </p:cNvPr>
          <p:cNvSpPr/>
          <p:nvPr/>
        </p:nvSpPr>
        <p:spPr>
          <a:xfrm>
            <a:off x="4434840" y="2711041"/>
            <a:ext cx="3246120" cy="1554486"/>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r">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وهي كائنات صغيرة الحجم، تتنوع في حجمها بين حجم أكبر الفيروسات وحجم أصغر الكائنات الحية أحادية الخلية حقيقية النوى</a:t>
            </a:r>
            <a:endParaRPr kumimoji="0" sz="1800" b="0" i="0" u="none" strike="noStrike" kern="0" cap="none" spc="0" normalizeH="0" baseline="0" noProof="0" dirty="0">
              <a:ln>
                <a:noFill/>
              </a:ln>
              <a:solidFill>
                <a:sysClr val="windowText" lastClr="000000"/>
              </a:solidFill>
              <a:effectLst/>
              <a:uLnTx/>
              <a:uFillTx/>
            </a:endParaRPr>
          </a:p>
        </p:txBody>
      </p:sp>
      <p:pic>
        <p:nvPicPr>
          <p:cNvPr id="3" name="صورة 2">
            <a:extLst>
              <a:ext uri="{FF2B5EF4-FFF2-40B4-BE49-F238E27FC236}">
                <a16:creationId xmlns:a16="http://schemas.microsoft.com/office/drawing/2014/main" id="{D6809AEF-58B7-BD9D-0803-0A0B63EEC5DF}"/>
              </a:ext>
            </a:extLst>
          </p:cNvPr>
          <p:cNvPicPr>
            <a:picLocks noChangeAspect="1"/>
          </p:cNvPicPr>
          <p:nvPr/>
        </p:nvPicPr>
        <p:blipFill>
          <a:blip r:embed="rId3"/>
          <a:stretch>
            <a:fillRect/>
          </a:stretch>
        </p:blipFill>
        <p:spPr>
          <a:xfrm>
            <a:off x="533228" y="587297"/>
            <a:ext cx="3711112" cy="3708710"/>
          </a:xfrm>
          <a:prstGeom prst="rect">
            <a:avLst/>
          </a:prstGeom>
        </p:spPr>
      </p:pic>
    </p:spTree>
    <p:extLst>
      <p:ext uri="{BB962C8B-B14F-4D97-AF65-F5344CB8AC3E}">
        <p14:creationId xmlns:p14="http://schemas.microsoft.com/office/powerpoint/2010/main" val="1300314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صورة 48">
            <a:extLst>
              <a:ext uri="{FF2B5EF4-FFF2-40B4-BE49-F238E27FC236}">
                <a16:creationId xmlns:a16="http://schemas.microsoft.com/office/drawing/2014/main" id="{2A67604D-42F7-325C-E5B7-5F2796E74764}"/>
              </a:ext>
            </a:extLst>
          </p:cNvPr>
          <p:cNvPicPr>
            <a:picLocks noChangeAspect="1"/>
          </p:cNvPicPr>
          <p:nvPr/>
        </p:nvPicPr>
        <p:blipFill>
          <a:blip r:embed="rId2"/>
          <a:stretch>
            <a:fillRect/>
          </a:stretch>
        </p:blipFill>
        <p:spPr>
          <a:xfrm>
            <a:off x="2754836" y="1521851"/>
            <a:ext cx="3859102" cy="2891731"/>
          </a:xfrm>
          <a:prstGeom prst="rect">
            <a:avLst/>
          </a:prstGeom>
        </p:spPr>
      </p:pic>
      <p:pic>
        <p:nvPicPr>
          <p:cNvPr id="50" name="Picture 12" descr="81 Cartoon Of Flagella Illustrations &amp; Clip Art - iStock">
            <a:extLst>
              <a:ext uri="{FF2B5EF4-FFF2-40B4-BE49-F238E27FC236}">
                <a16:creationId xmlns:a16="http://schemas.microsoft.com/office/drawing/2014/main" id="{02302970-67B7-477C-2AF0-3BCD4E1A035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901" t="12388" r="12288" b="13850"/>
          <a:stretch/>
        </p:blipFill>
        <p:spPr bwMode="auto">
          <a:xfrm rot="10151618">
            <a:off x="2331247" y="3785844"/>
            <a:ext cx="859990" cy="818654"/>
          </a:xfrm>
          <a:prstGeom prst="rect">
            <a:avLst/>
          </a:prstGeom>
          <a:noFill/>
          <a:extLst>
            <a:ext uri="{909E8E84-426E-40DD-AFC4-6F175D3DCCD1}">
              <a14:hiddenFill xmlns:a14="http://schemas.microsoft.com/office/drawing/2010/main">
                <a:solidFill>
                  <a:srgbClr val="FFFFFF"/>
                </a:solidFill>
              </a14:hiddenFill>
            </a:ext>
          </a:extLst>
        </p:spPr>
      </p:pic>
      <p:grpSp>
        <p:nvGrpSpPr>
          <p:cNvPr id="4" name="مجموعة 3">
            <a:extLst>
              <a:ext uri="{FF2B5EF4-FFF2-40B4-BE49-F238E27FC236}">
                <a16:creationId xmlns:a16="http://schemas.microsoft.com/office/drawing/2014/main" id="{B2E8E7E8-F8A1-3CDC-EE6E-119D9D90544D}"/>
              </a:ext>
            </a:extLst>
          </p:cNvPr>
          <p:cNvGrpSpPr/>
          <p:nvPr/>
        </p:nvGrpSpPr>
        <p:grpSpPr>
          <a:xfrm>
            <a:off x="3070429" y="475268"/>
            <a:ext cx="3747317" cy="756029"/>
            <a:chOff x="2506471" y="1548187"/>
            <a:chExt cx="3747317" cy="756029"/>
          </a:xfrm>
        </p:grpSpPr>
        <p:grpSp>
          <p:nvGrpSpPr>
            <p:cNvPr id="5" name="Google Shape;1090;p40">
              <a:extLst>
                <a:ext uri="{FF2B5EF4-FFF2-40B4-BE49-F238E27FC236}">
                  <a16:creationId xmlns:a16="http://schemas.microsoft.com/office/drawing/2014/main" id="{0C763C29-15FE-FF92-6C66-A07E0E051FEF}"/>
                </a:ext>
              </a:extLst>
            </p:cNvPr>
            <p:cNvGrpSpPr/>
            <p:nvPr/>
          </p:nvGrpSpPr>
          <p:grpSpPr>
            <a:xfrm rot="9137184">
              <a:off x="5497781" y="1554117"/>
              <a:ext cx="756007" cy="478366"/>
              <a:chOff x="7699564" y="1828346"/>
              <a:chExt cx="3892132" cy="2462764"/>
            </a:xfrm>
          </p:grpSpPr>
          <p:sp>
            <p:nvSpPr>
              <p:cNvPr id="17" name="Google Shape;1091;p40">
                <a:extLst>
                  <a:ext uri="{FF2B5EF4-FFF2-40B4-BE49-F238E27FC236}">
                    <a16:creationId xmlns:a16="http://schemas.microsoft.com/office/drawing/2014/main" id="{95BB97F3-8CDC-8510-3007-BD4289ED3065}"/>
                  </a:ext>
                </a:extLst>
              </p:cNvPr>
              <p:cNvSpPr/>
              <p:nvPr/>
            </p:nvSpPr>
            <p:spPr>
              <a:xfrm>
                <a:off x="7699564" y="1828346"/>
                <a:ext cx="3892132" cy="2462764"/>
              </a:xfrm>
              <a:custGeom>
                <a:avLst/>
                <a:gdLst/>
                <a:ahLst/>
                <a:cxnLst/>
                <a:rect l="l" t="t" r="r" b="b"/>
                <a:pathLst>
                  <a:path w="31385" h="19859" extrusionOk="0">
                    <a:moveTo>
                      <a:pt x="12597" y="1"/>
                    </a:moveTo>
                    <a:cubicBezTo>
                      <a:pt x="12567" y="1"/>
                      <a:pt x="12539" y="17"/>
                      <a:pt x="12526" y="45"/>
                    </a:cubicBezTo>
                    <a:cubicBezTo>
                      <a:pt x="12507" y="85"/>
                      <a:pt x="12523" y="132"/>
                      <a:pt x="12563" y="150"/>
                    </a:cubicBezTo>
                    <a:cubicBezTo>
                      <a:pt x="13805" y="748"/>
                      <a:pt x="16316" y="1955"/>
                      <a:pt x="17563" y="2545"/>
                    </a:cubicBezTo>
                    <a:cubicBezTo>
                      <a:pt x="18877" y="3169"/>
                      <a:pt x="20878" y="4123"/>
                      <a:pt x="22295" y="4788"/>
                    </a:cubicBezTo>
                    <a:cubicBezTo>
                      <a:pt x="20815" y="5342"/>
                      <a:pt x="19344" y="5956"/>
                      <a:pt x="17919" y="6610"/>
                    </a:cubicBezTo>
                    <a:cubicBezTo>
                      <a:pt x="17628" y="6744"/>
                      <a:pt x="17273" y="6910"/>
                      <a:pt x="16918" y="7081"/>
                    </a:cubicBezTo>
                    <a:cubicBezTo>
                      <a:pt x="16133" y="6692"/>
                      <a:pt x="14257" y="5759"/>
                      <a:pt x="13554" y="5412"/>
                    </a:cubicBezTo>
                    <a:cubicBezTo>
                      <a:pt x="11789" y="4545"/>
                      <a:pt x="9600" y="3463"/>
                      <a:pt x="7839" y="2614"/>
                    </a:cubicBezTo>
                    <a:cubicBezTo>
                      <a:pt x="7828" y="2609"/>
                      <a:pt x="7817" y="2606"/>
                      <a:pt x="7806" y="2606"/>
                    </a:cubicBezTo>
                    <a:cubicBezTo>
                      <a:pt x="7777" y="2606"/>
                      <a:pt x="7749" y="2622"/>
                      <a:pt x="7735" y="2648"/>
                    </a:cubicBezTo>
                    <a:cubicBezTo>
                      <a:pt x="7715" y="2686"/>
                      <a:pt x="7729" y="2733"/>
                      <a:pt x="7769" y="2754"/>
                    </a:cubicBezTo>
                    <a:cubicBezTo>
                      <a:pt x="9513" y="3650"/>
                      <a:pt x="11684" y="4750"/>
                      <a:pt x="13441" y="5638"/>
                    </a:cubicBezTo>
                    <a:cubicBezTo>
                      <a:pt x="14099" y="5968"/>
                      <a:pt x="15747" y="6794"/>
                      <a:pt x="16610" y="7228"/>
                    </a:cubicBezTo>
                    <a:cubicBezTo>
                      <a:pt x="16347" y="7355"/>
                      <a:pt x="16096" y="7480"/>
                      <a:pt x="15883" y="7587"/>
                    </a:cubicBezTo>
                    <a:cubicBezTo>
                      <a:pt x="15418" y="7827"/>
                      <a:pt x="14833" y="8115"/>
                      <a:pt x="14379" y="8368"/>
                    </a:cubicBezTo>
                    <a:cubicBezTo>
                      <a:pt x="13786" y="8692"/>
                      <a:pt x="13195" y="9023"/>
                      <a:pt x="12608" y="9362"/>
                    </a:cubicBezTo>
                    <a:cubicBezTo>
                      <a:pt x="12292" y="9226"/>
                      <a:pt x="10650" y="8517"/>
                      <a:pt x="10650" y="8517"/>
                    </a:cubicBezTo>
                    <a:cubicBezTo>
                      <a:pt x="8734" y="7691"/>
                      <a:pt x="6528" y="6750"/>
                      <a:pt x="4606" y="5946"/>
                    </a:cubicBezTo>
                    <a:cubicBezTo>
                      <a:pt x="4596" y="5942"/>
                      <a:pt x="4586" y="5941"/>
                      <a:pt x="4576" y="5941"/>
                    </a:cubicBezTo>
                    <a:cubicBezTo>
                      <a:pt x="4546" y="5941"/>
                      <a:pt x="4518" y="5957"/>
                      <a:pt x="4505" y="5987"/>
                    </a:cubicBezTo>
                    <a:cubicBezTo>
                      <a:pt x="4487" y="6026"/>
                      <a:pt x="4505" y="6074"/>
                      <a:pt x="4545" y="6090"/>
                    </a:cubicBezTo>
                    <a:cubicBezTo>
                      <a:pt x="5698" y="6609"/>
                      <a:pt x="7371" y="7360"/>
                      <a:pt x="8543" y="7874"/>
                    </a:cubicBezTo>
                    <a:cubicBezTo>
                      <a:pt x="9592" y="8336"/>
                      <a:pt x="11186" y="9039"/>
                      <a:pt x="12319" y="9532"/>
                    </a:cubicBezTo>
                    <a:cubicBezTo>
                      <a:pt x="10913" y="10357"/>
                      <a:pt x="9534" y="11230"/>
                      <a:pt x="8192" y="12159"/>
                    </a:cubicBezTo>
                    <a:cubicBezTo>
                      <a:pt x="8177" y="12134"/>
                      <a:pt x="8156" y="12112"/>
                      <a:pt x="8128" y="12100"/>
                    </a:cubicBezTo>
                    <a:lnTo>
                      <a:pt x="6714" y="11486"/>
                    </a:lnTo>
                    <a:cubicBezTo>
                      <a:pt x="5365" y="10901"/>
                      <a:pt x="3812" y="10237"/>
                      <a:pt x="2457" y="9675"/>
                    </a:cubicBezTo>
                    <a:cubicBezTo>
                      <a:pt x="2447" y="9671"/>
                      <a:pt x="2437" y="9669"/>
                      <a:pt x="2427" y="9669"/>
                    </a:cubicBezTo>
                    <a:cubicBezTo>
                      <a:pt x="2398" y="9669"/>
                      <a:pt x="2369" y="9686"/>
                      <a:pt x="2356" y="9714"/>
                    </a:cubicBezTo>
                    <a:cubicBezTo>
                      <a:pt x="2337" y="9754"/>
                      <a:pt x="2355" y="9801"/>
                      <a:pt x="2394" y="9818"/>
                    </a:cubicBezTo>
                    <a:cubicBezTo>
                      <a:pt x="2860" y="10034"/>
                      <a:pt x="3329" y="10246"/>
                      <a:pt x="3796" y="10462"/>
                    </a:cubicBezTo>
                    <a:cubicBezTo>
                      <a:pt x="4261" y="10672"/>
                      <a:pt x="5453" y="11209"/>
                      <a:pt x="5905" y="11412"/>
                    </a:cubicBezTo>
                    <a:cubicBezTo>
                      <a:pt x="6330" y="11599"/>
                      <a:pt x="7417" y="12081"/>
                      <a:pt x="7932" y="12310"/>
                    </a:cubicBezTo>
                    <a:cubicBezTo>
                      <a:pt x="7930" y="12321"/>
                      <a:pt x="7930" y="12332"/>
                      <a:pt x="7929" y="12344"/>
                    </a:cubicBezTo>
                    <a:cubicBezTo>
                      <a:pt x="5065" y="14354"/>
                      <a:pt x="2386" y="16622"/>
                      <a:pt x="28" y="19207"/>
                    </a:cubicBezTo>
                    <a:cubicBezTo>
                      <a:pt x="0" y="19239"/>
                      <a:pt x="3" y="19288"/>
                      <a:pt x="35" y="19317"/>
                    </a:cubicBezTo>
                    <a:cubicBezTo>
                      <a:pt x="49" y="19331"/>
                      <a:pt x="68" y="19338"/>
                      <a:pt x="87" y="19338"/>
                    </a:cubicBezTo>
                    <a:cubicBezTo>
                      <a:pt x="109" y="19338"/>
                      <a:pt x="132" y="19328"/>
                      <a:pt x="147" y="19309"/>
                    </a:cubicBezTo>
                    <a:cubicBezTo>
                      <a:pt x="2466" y="16811"/>
                      <a:pt x="5112" y="14635"/>
                      <a:pt x="7906" y="12679"/>
                    </a:cubicBezTo>
                    <a:lnTo>
                      <a:pt x="7906" y="12679"/>
                    </a:lnTo>
                    <a:cubicBezTo>
                      <a:pt x="7776" y="14534"/>
                      <a:pt x="7640" y="16613"/>
                      <a:pt x="7540" y="18432"/>
                    </a:cubicBezTo>
                    <a:cubicBezTo>
                      <a:pt x="7524" y="18729"/>
                      <a:pt x="7508" y="19024"/>
                      <a:pt x="7494" y="19320"/>
                    </a:cubicBezTo>
                    <a:cubicBezTo>
                      <a:pt x="7494" y="19381"/>
                      <a:pt x="7536" y="19410"/>
                      <a:pt x="7578" y="19410"/>
                    </a:cubicBezTo>
                    <a:cubicBezTo>
                      <a:pt x="7619" y="19410"/>
                      <a:pt x="7660" y="19384"/>
                      <a:pt x="7665" y="19333"/>
                    </a:cubicBezTo>
                    <a:cubicBezTo>
                      <a:pt x="7760" y="18327"/>
                      <a:pt x="7872" y="16804"/>
                      <a:pt x="7955" y="15785"/>
                    </a:cubicBezTo>
                    <a:cubicBezTo>
                      <a:pt x="8022" y="14823"/>
                      <a:pt x="8128" y="13488"/>
                      <a:pt x="8193" y="12478"/>
                    </a:cubicBezTo>
                    <a:cubicBezTo>
                      <a:pt x="8993" y="11924"/>
                      <a:pt x="9803" y="11388"/>
                      <a:pt x="10621" y="10868"/>
                    </a:cubicBezTo>
                    <a:cubicBezTo>
                      <a:pt x="11228" y="10486"/>
                      <a:pt x="11841" y="10113"/>
                      <a:pt x="12462" y="9752"/>
                    </a:cubicBezTo>
                    <a:lnTo>
                      <a:pt x="12462" y="9752"/>
                    </a:lnTo>
                    <a:cubicBezTo>
                      <a:pt x="12351" y="12537"/>
                      <a:pt x="12235" y="15720"/>
                      <a:pt x="12157" y="18485"/>
                    </a:cubicBezTo>
                    <a:cubicBezTo>
                      <a:pt x="12144" y="18914"/>
                      <a:pt x="12131" y="19341"/>
                      <a:pt x="12123" y="19770"/>
                    </a:cubicBezTo>
                    <a:cubicBezTo>
                      <a:pt x="12121" y="19816"/>
                      <a:pt x="12157" y="19855"/>
                      <a:pt x="12204" y="19858"/>
                    </a:cubicBezTo>
                    <a:cubicBezTo>
                      <a:pt x="12205" y="19858"/>
                      <a:pt x="12206" y="19858"/>
                      <a:pt x="12208" y="19858"/>
                    </a:cubicBezTo>
                    <a:cubicBezTo>
                      <a:pt x="12253" y="19858"/>
                      <a:pt x="12292" y="19822"/>
                      <a:pt x="12294" y="19776"/>
                    </a:cubicBezTo>
                    <a:cubicBezTo>
                      <a:pt x="12377" y="18320"/>
                      <a:pt x="12467" y="16120"/>
                      <a:pt x="12539" y="14646"/>
                    </a:cubicBezTo>
                    <a:cubicBezTo>
                      <a:pt x="12596" y="13165"/>
                      <a:pt x="12692" y="11073"/>
                      <a:pt x="12743" y="9591"/>
                    </a:cubicBezTo>
                    <a:cubicBezTo>
                      <a:pt x="14061" y="8832"/>
                      <a:pt x="15405" y="8120"/>
                      <a:pt x="16773" y="7454"/>
                    </a:cubicBezTo>
                    <a:lnTo>
                      <a:pt x="16773" y="7454"/>
                    </a:lnTo>
                    <a:cubicBezTo>
                      <a:pt x="16761" y="7881"/>
                      <a:pt x="16739" y="8764"/>
                      <a:pt x="16739" y="8764"/>
                    </a:cubicBezTo>
                    <a:cubicBezTo>
                      <a:pt x="16672" y="11584"/>
                      <a:pt x="16588" y="15174"/>
                      <a:pt x="16545" y="17994"/>
                    </a:cubicBezTo>
                    <a:lnTo>
                      <a:pt x="16522" y="19532"/>
                    </a:lnTo>
                    <a:cubicBezTo>
                      <a:pt x="16522" y="19578"/>
                      <a:pt x="16557" y="19617"/>
                      <a:pt x="16605" y="19619"/>
                    </a:cubicBezTo>
                    <a:cubicBezTo>
                      <a:pt x="16606" y="19619"/>
                      <a:pt x="16607" y="19619"/>
                      <a:pt x="16608" y="19619"/>
                    </a:cubicBezTo>
                    <a:cubicBezTo>
                      <a:pt x="16654" y="19619"/>
                      <a:pt x="16692" y="19582"/>
                      <a:pt x="16694" y="19536"/>
                    </a:cubicBezTo>
                    <a:cubicBezTo>
                      <a:pt x="16819" y="16148"/>
                      <a:pt x="16926" y="12164"/>
                      <a:pt x="17013" y="8773"/>
                    </a:cubicBezTo>
                    <a:cubicBezTo>
                      <a:pt x="17013" y="8773"/>
                      <a:pt x="17040" y="7648"/>
                      <a:pt x="17047" y="7322"/>
                    </a:cubicBezTo>
                    <a:cubicBezTo>
                      <a:pt x="18810" y="6474"/>
                      <a:pt x="20612" y="5702"/>
                      <a:pt x="22438" y="5006"/>
                    </a:cubicBezTo>
                    <a:cubicBezTo>
                      <a:pt x="22451" y="5001"/>
                      <a:pt x="22464" y="4997"/>
                      <a:pt x="22479" y="4992"/>
                    </a:cubicBezTo>
                    <a:lnTo>
                      <a:pt x="22479" y="4992"/>
                    </a:lnTo>
                    <a:cubicBezTo>
                      <a:pt x="22175" y="8530"/>
                      <a:pt x="21836" y="12591"/>
                      <a:pt x="21566" y="16119"/>
                    </a:cubicBezTo>
                    <a:lnTo>
                      <a:pt x="21445" y="17738"/>
                    </a:lnTo>
                    <a:cubicBezTo>
                      <a:pt x="21440" y="17785"/>
                      <a:pt x="21474" y="17827"/>
                      <a:pt x="21521" y="17831"/>
                    </a:cubicBezTo>
                    <a:cubicBezTo>
                      <a:pt x="21523" y="17831"/>
                      <a:pt x="21525" y="17831"/>
                      <a:pt x="21527" y="17831"/>
                    </a:cubicBezTo>
                    <a:cubicBezTo>
                      <a:pt x="21572" y="17831"/>
                      <a:pt x="21611" y="17798"/>
                      <a:pt x="21615" y="17753"/>
                    </a:cubicBezTo>
                    <a:cubicBezTo>
                      <a:pt x="21792" y="15949"/>
                      <a:pt x="22043" y="13105"/>
                      <a:pt x="22209" y="11283"/>
                    </a:cubicBezTo>
                    <a:cubicBezTo>
                      <a:pt x="22367" y="9409"/>
                      <a:pt x="22610" y="6760"/>
                      <a:pt x="22760" y="4889"/>
                    </a:cubicBezTo>
                    <a:cubicBezTo>
                      <a:pt x="23175" y="4739"/>
                      <a:pt x="23753" y="4525"/>
                      <a:pt x="24023" y="4427"/>
                    </a:cubicBezTo>
                    <a:cubicBezTo>
                      <a:pt x="24412" y="4293"/>
                      <a:pt x="24963" y="4111"/>
                      <a:pt x="25355" y="3979"/>
                    </a:cubicBezTo>
                    <a:cubicBezTo>
                      <a:pt x="25959" y="3770"/>
                      <a:pt x="26892" y="3502"/>
                      <a:pt x="27503" y="3310"/>
                    </a:cubicBezTo>
                    <a:cubicBezTo>
                      <a:pt x="28010" y="3164"/>
                      <a:pt x="28886" y="2925"/>
                      <a:pt x="29399" y="2782"/>
                    </a:cubicBezTo>
                    <a:cubicBezTo>
                      <a:pt x="29590" y="2735"/>
                      <a:pt x="30015" y="2629"/>
                      <a:pt x="30218" y="2578"/>
                    </a:cubicBezTo>
                    <a:lnTo>
                      <a:pt x="31310" y="2307"/>
                    </a:lnTo>
                    <a:cubicBezTo>
                      <a:pt x="31354" y="2295"/>
                      <a:pt x="31385" y="2249"/>
                      <a:pt x="31372" y="2202"/>
                    </a:cubicBezTo>
                    <a:cubicBezTo>
                      <a:pt x="31363" y="2162"/>
                      <a:pt x="31329" y="2136"/>
                      <a:pt x="31290" y="2136"/>
                    </a:cubicBezTo>
                    <a:cubicBezTo>
                      <a:pt x="31283" y="2136"/>
                      <a:pt x="31277" y="2136"/>
                      <a:pt x="31270" y="2138"/>
                    </a:cubicBezTo>
                    <a:lnTo>
                      <a:pt x="30172" y="2395"/>
                    </a:lnTo>
                    <a:cubicBezTo>
                      <a:pt x="29953" y="2448"/>
                      <a:pt x="29574" y="2535"/>
                      <a:pt x="29348" y="2590"/>
                    </a:cubicBezTo>
                    <a:cubicBezTo>
                      <a:pt x="28831" y="2728"/>
                      <a:pt x="27957" y="2955"/>
                      <a:pt x="27441" y="3099"/>
                    </a:cubicBezTo>
                    <a:cubicBezTo>
                      <a:pt x="26826" y="3284"/>
                      <a:pt x="25889" y="3549"/>
                      <a:pt x="25280" y="3753"/>
                    </a:cubicBezTo>
                    <a:cubicBezTo>
                      <a:pt x="24785" y="3920"/>
                      <a:pt x="24165" y="4110"/>
                      <a:pt x="23676" y="4289"/>
                    </a:cubicBezTo>
                    <a:cubicBezTo>
                      <a:pt x="23334" y="4409"/>
                      <a:pt x="22991" y="4531"/>
                      <a:pt x="22649" y="4657"/>
                    </a:cubicBezTo>
                    <a:cubicBezTo>
                      <a:pt x="22338" y="4512"/>
                      <a:pt x="20176" y="3500"/>
                      <a:pt x="20176" y="3500"/>
                    </a:cubicBezTo>
                    <a:cubicBezTo>
                      <a:pt x="17874" y="2422"/>
                      <a:pt x="14950" y="1074"/>
                      <a:pt x="12629" y="8"/>
                    </a:cubicBezTo>
                    <a:cubicBezTo>
                      <a:pt x="12619" y="3"/>
                      <a:pt x="12608" y="1"/>
                      <a:pt x="125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92;p40">
                <a:extLst>
                  <a:ext uri="{FF2B5EF4-FFF2-40B4-BE49-F238E27FC236}">
                    <a16:creationId xmlns:a16="http://schemas.microsoft.com/office/drawing/2014/main" id="{04B7A7F1-6FFA-31C0-2A0E-A7CCA5ABDF33}"/>
                  </a:ext>
                </a:extLst>
              </p:cNvPr>
              <p:cNvSpPr/>
              <p:nvPr/>
            </p:nvSpPr>
            <p:spPr>
              <a:xfrm>
                <a:off x="8896033" y="2962190"/>
                <a:ext cx="108263" cy="81972"/>
              </a:xfrm>
              <a:custGeom>
                <a:avLst/>
                <a:gdLst/>
                <a:ahLst/>
                <a:cxnLst/>
                <a:rect l="l" t="t" r="r" b="b"/>
                <a:pathLst>
                  <a:path w="873" h="661" extrusionOk="0">
                    <a:moveTo>
                      <a:pt x="595" y="0"/>
                    </a:moveTo>
                    <a:cubicBezTo>
                      <a:pt x="540" y="0"/>
                      <a:pt x="492" y="11"/>
                      <a:pt x="445" y="25"/>
                    </a:cubicBezTo>
                    <a:cubicBezTo>
                      <a:pt x="265" y="87"/>
                      <a:pt x="118" y="209"/>
                      <a:pt x="45" y="391"/>
                    </a:cubicBezTo>
                    <a:cubicBezTo>
                      <a:pt x="0" y="511"/>
                      <a:pt x="84" y="647"/>
                      <a:pt x="212" y="658"/>
                    </a:cubicBezTo>
                    <a:cubicBezTo>
                      <a:pt x="228" y="660"/>
                      <a:pt x="244" y="661"/>
                      <a:pt x="260" y="661"/>
                    </a:cubicBezTo>
                    <a:cubicBezTo>
                      <a:pt x="314" y="661"/>
                      <a:pt x="363" y="651"/>
                      <a:pt x="410" y="639"/>
                    </a:cubicBezTo>
                    <a:cubicBezTo>
                      <a:pt x="591" y="586"/>
                      <a:pt x="749" y="476"/>
                      <a:pt x="822" y="293"/>
                    </a:cubicBezTo>
                    <a:cubicBezTo>
                      <a:pt x="872" y="163"/>
                      <a:pt x="780" y="14"/>
                      <a:pt x="641" y="3"/>
                    </a:cubicBezTo>
                    <a:cubicBezTo>
                      <a:pt x="625" y="1"/>
                      <a:pt x="610" y="0"/>
                      <a:pt x="5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93;p40">
                <a:extLst>
                  <a:ext uri="{FF2B5EF4-FFF2-40B4-BE49-F238E27FC236}">
                    <a16:creationId xmlns:a16="http://schemas.microsoft.com/office/drawing/2014/main" id="{C88C5B66-2AC7-8604-F69A-DE94A3021CA9}"/>
                  </a:ext>
                </a:extLst>
              </p:cNvPr>
              <p:cNvSpPr/>
              <p:nvPr/>
            </p:nvSpPr>
            <p:spPr>
              <a:xfrm>
                <a:off x="8818401" y="2919034"/>
                <a:ext cx="81600" cy="68455"/>
              </a:xfrm>
              <a:custGeom>
                <a:avLst/>
                <a:gdLst/>
                <a:ahLst/>
                <a:cxnLst/>
                <a:rect l="l" t="t" r="r" b="b"/>
                <a:pathLst>
                  <a:path w="658" h="552" extrusionOk="0">
                    <a:moveTo>
                      <a:pt x="292" y="1"/>
                    </a:moveTo>
                    <a:cubicBezTo>
                      <a:pt x="147" y="1"/>
                      <a:pt x="31" y="117"/>
                      <a:pt x="17" y="273"/>
                    </a:cubicBezTo>
                    <a:cubicBezTo>
                      <a:pt x="0" y="433"/>
                      <a:pt x="140" y="552"/>
                      <a:pt x="288" y="552"/>
                    </a:cubicBezTo>
                    <a:cubicBezTo>
                      <a:pt x="303" y="552"/>
                      <a:pt x="318" y="551"/>
                      <a:pt x="333" y="548"/>
                    </a:cubicBezTo>
                    <a:cubicBezTo>
                      <a:pt x="619" y="511"/>
                      <a:pt x="658" y="107"/>
                      <a:pt x="380" y="15"/>
                    </a:cubicBezTo>
                    <a:cubicBezTo>
                      <a:pt x="350" y="5"/>
                      <a:pt x="320" y="1"/>
                      <a:pt x="2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94;p40">
                <a:extLst>
                  <a:ext uri="{FF2B5EF4-FFF2-40B4-BE49-F238E27FC236}">
                    <a16:creationId xmlns:a16="http://schemas.microsoft.com/office/drawing/2014/main" id="{31D7C45E-0926-B918-D9EB-34303BF1CBF5}"/>
                  </a:ext>
                </a:extLst>
              </p:cNvPr>
              <p:cNvSpPr/>
              <p:nvPr/>
            </p:nvSpPr>
            <p:spPr>
              <a:xfrm>
                <a:off x="8543342" y="3567122"/>
                <a:ext cx="61510" cy="64983"/>
              </a:xfrm>
              <a:custGeom>
                <a:avLst/>
                <a:gdLst/>
                <a:ahLst/>
                <a:cxnLst/>
                <a:rect l="l" t="t" r="r" b="b"/>
                <a:pathLst>
                  <a:path w="496" h="524" extrusionOk="0">
                    <a:moveTo>
                      <a:pt x="198" y="0"/>
                    </a:moveTo>
                    <a:cubicBezTo>
                      <a:pt x="103" y="0"/>
                      <a:pt x="19" y="65"/>
                      <a:pt x="5" y="223"/>
                    </a:cubicBezTo>
                    <a:cubicBezTo>
                      <a:pt x="0" y="333"/>
                      <a:pt x="60" y="441"/>
                      <a:pt x="165" y="493"/>
                    </a:cubicBezTo>
                    <a:cubicBezTo>
                      <a:pt x="205" y="514"/>
                      <a:pt x="246" y="524"/>
                      <a:pt x="285" y="524"/>
                    </a:cubicBezTo>
                    <a:cubicBezTo>
                      <a:pt x="392" y="524"/>
                      <a:pt x="481" y="450"/>
                      <a:pt x="483" y="322"/>
                    </a:cubicBezTo>
                    <a:cubicBezTo>
                      <a:pt x="495" y="138"/>
                      <a:pt x="336" y="0"/>
                      <a:pt x="1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95;p40">
                <a:extLst>
                  <a:ext uri="{FF2B5EF4-FFF2-40B4-BE49-F238E27FC236}">
                    <a16:creationId xmlns:a16="http://schemas.microsoft.com/office/drawing/2014/main" id="{519AC625-36A7-80D1-8076-388359FBBD46}"/>
                  </a:ext>
                </a:extLst>
              </p:cNvPr>
              <p:cNvSpPr/>
              <p:nvPr/>
            </p:nvSpPr>
            <p:spPr>
              <a:xfrm>
                <a:off x="8537514" y="3694483"/>
                <a:ext cx="100326" cy="70067"/>
              </a:xfrm>
              <a:custGeom>
                <a:avLst/>
                <a:gdLst/>
                <a:ahLst/>
                <a:cxnLst/>
                <a:rect l="l" t="t" r="r" b="b"/>
                <a:pathLst>
                  <a:path w="809" h="565" extrusionOk="0">
                    <a:moveTo>
                      <a:pt x="382" y="1"/>
                    </a:moveTo>
                    <a:cubicBezTo>
                      <a:pt x="235" y="1"/>
                      <a:pt x="104" y="102"/>
                      <a:pt x="54" y="252"/>
                    </a:cubicBezTo>
                    <a:cubicBezTo>
                      <a:pt x="1" y="431"/>
                      <a:pt x="153" y="564"/>
                      <a:pt x="320" y="564"/>
                    </a:cubicBezTo>
                    <a:cubicBezTo>
                      <a:pt x="326" y="564"/>
                      <a:pt x="333" y="564"/>
                      <a:pt x="340" y="564"/>
                    </a:cubicBezTo>
                    <a:cubicBezTo>
                      <a:pt x="634" y="562"/>
                      <a:pt x="809" y="174"/>
                      <a:pt x="508" y="26"/>
                    </a:cubicBezTo>
                    <a:cubicBezTo>
                      <a:pt x="466" y="9"/>
                      <a:pt x="424" y="1"/>
                      <a:pt x="3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96;p40">
                <a:extLst>
                  <a:ext uri="{FF2B5EF4-FFF2-40B4-BE49-F238E27FC236}">
                    <a16:creationId xmlns:a16="http://schemas.microsoft.com/office/drawing/2014/main" id="{E07C945A-72A4-F982-37CF-289DAF75417D}"/>
                  </a:ext>
                </a:extLst>
              </p:cNvPr>
              <p:cNvSpPr/>
              <p:nvPr/>
            </p:nvSpPr>
            <p:spPr>
              <a:xfrm>
                <a:off x="9597694" y="2918166"/>
                <a:ext cx="104171" cy="72795"/>
              </a:xfrm>
              <a:custGeom>
                <a:avLst/>
                <a:gdLst/>
                <a:ahLst/>
                <a:cxnLst/>
                <a:rect l="l" t="t" r="r" b="b"/>
                <a:pathLst>
                  <a:path w="840" h="587" extrusionOk="0">
                    <a:moveTo>
                      <a:pt x="514" y="1"/>
                    </a:moveTo>
                    <a:cubicBezTo>
                      <a:pt x="329" y="1"/>
                      <a:pt x="150" y="108"/>
                      <a:pt x="59" y="274"/>
                    </a:cubicBezTo>
                    <a:cubicBezTo>
                      <a:pt x="1" y="383"/>
                      <a:pt x="58" y="524"/>
                      <a:pt x="177" y="561"/>
                    </a:cubicBezTo>
                    <a:cubicBezTo>
                      <a:pt x="231" y="579"/>
                      <a:pt x="286" y="587"/>
                      <a:pt x="339" y="587"/>
                    </a:cubicBezTo>
                    <a:cubicBezTo>
                      <a:pt x="452" y="587"/>
                      <a:pt x="561" y="550"/>
                      <a:pt x="657" y="483"/>
                    </a:cubicBezTo>
                    <a:cubicBezTo>
                      <a:pt x="708" y="446"/>
                      <a:pt x="766" y="387"/>
                      <a:pt x="795" y="316"/>
                    </a:cubicBezTo>
                    <a:cubicBezTo>
                      <a:pt x="840" y="200"/>
                      <a:pt x="782" y="70"/>
                      <a:pt x="667" y="27"/>
                    </a:cubicBezTo>
                    <a:cubicBezTo>
                      <a:pt x="617" y="9"/>
                      <a:pt x="565" y="1"/>
                      <a:pt x="5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97;p40">
                <a:extLst>
                  <a:ext uri="{FF2B5EF4-FFF2-40B4-BE49-F238E27FC236}">
                    <a16:creationId xmlns:a16="http://schemas.microsoft.com/office/drawing/2014/main" id="{69846448-41D5-1A0E-E167-A6DBD0F31F09}"/>
                  </a:ext>
                </a:extLst>
              </p:cNvPr>
              <p:cNvSpPr/>
              <p:nvPr/>
            </p:nvSpPr>
            <p:spPr>
              <a:xfrm>
                <a:off x="9604763" y="3051355"/>
                <a:ext cx="107147" cy="71679"/>
              </a:xfrm>
              <a:custGeom>
                <a:avLst/>
                <a:gdLst/>
                <a:ahLst/>
                <a:cxnLst/>
                <a:rect l="l" t="t" r="r" b="b"/>
                <a:pathLst>
                  <a:path w="864" h="578" extrusionOk="0">
                    <a:moveTo>
                      <a:pt x="518" y="1"/>
                    </a:moveTo>
                    <a:cubicBezTo>
                      <a:pt x="343" y="1"/>
                      <a:pt x="174" y="91"/>
                      <a:pt x="70" y="237"/>
                    </a:cubicBezTo>
                    <a:cubicBezTo>
                      <a:pt x="0" y="342"/>
                      <a:pt x="43" y="489"/>
                      <a:pt x="159" y="538"/>
                    </a:cubicBezTo>
                    <a:cubicBezTo>
                      <a:pt x="226" y="565"/>
                      <a:pt x="294" y="577"/>
                      <a:pt x="361" y="577"/>
                    </a:cubicBezTo>
                    <a:cubicBezTo>
                      <a:pt x="466" y="577"/>
                      <a:pt x="568" y="547"/>
                      <a:pt x="662" y="492"/>
                    </a:cubicBezTo>
                    <a:cubicBezTo>
                      <a:pt x="718" y="457"/>
                      <a:pt x="783" y="399"/>
                      <a:pt x="815" y="329"/>
                    </a:cubicBezTo>
                    <a:cubicBezTo>
                      <a:pt x="864" y="214"/>
                      <a:pt x="813" y="83"/>
                      <a:pt x="699" y="35"/>
                    </a:cubicBezTo>
                    <a:cubicBezTo>
                      <a:pt x="639" y="12"/>
                      <a:pt x="578" y="1"/>
                      <a:pt x="5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98;p40">
                <a:extLst>
                  <a:ext uri="{FF2B5EF4-FFF2-40B4-BE49-F238E27FC236}">
                    <a16:creationId xmlns:a16="http://schemas.microsoft.com/office/drawing/2014/main" id="{2F9E11DC-7828-6B69-E5E0-4746374DFBE6}"/>
                  </a:ext>
                </a:extLst>
              </p:cNvPr>
              <p:cNvSpPr/>
              <p:nvPr/>
            </p:nvSpPr>
            <p:spPr>
              <a:xfrm>
                <a:off x="9952369" y="2255940"/>
                <a:ext cx="109131" cy="84701"/>
              </a:xfrm>
              <a:custGeom>
                <a:avLst/>
                <a:gdLst/>
                <a:ahLst/>
                <a:cxnLst/>
                <a:rect l="l" t="t" r="r" b="b"/>
                <a:pathLst>
                  <a:path w="880" h="683" extrusionOk="0">
                    <a:moveTo>
                      <a:pt x="619" y="0"/>
                    </a:moveTo>
                    <a:cubicBezTo>
                      <a:pt x="552" y="0"/>
                      <a:pt x="496" y="13"/>
                      <a:pt x="443" y="32"/>
                    </a:cubicBezTo>
                    <a:cubicBezTo>
                      <a:pt x="261" y="104"/>
                      <a:pt x="114" y="232"/>
                      <a:pt x="44" y="421"/>
                    </a:cubicBezTo>
                    <a:cubicBezTo>
                      <a:pt x="1" y="542"/>
                      <a:pt x="91" y="676"/>
                      <a:pt x="219" y="681"/>
                    </a:cubicBezTo>
                    <a:cubicBezTo>
                      <a:pt x="228" y="682"/>
                      <a:pt x="238" y="682"/>
                      <a:pt x="247" y="682"/>
                    </a:cubicBezTo>
                    <a:cubicBezTo>
                      <a:pt x="311" y="682"/>
                      <a:pt x="367" y="670"/>
                      <a:pt x="421" y="654"/>
                    </a:cubicBezTo>
                    <a:cubicBezTo>
                      <a:pt x="602" y="591"/>
                      <a:pt x="762" y="475"/>
                      <a:pt x="832" y="284"/>
                    </a:cubicBezTo>
                    <a:cubicBezTo>
                      <a:pt x="880" y="153"/>
                      <a:pt x="781" y="6"/>
                      <a:pt x="641" y="1"/>
                    </a:cubicBezTo>
                    <a:cubicBezTo>
                      <a:pt x="634" y="0"/>
                      <a:pt x="627" y="0"/>
                      <a:pt x="6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99;p40">
                <a:extLst>
                  <a:ext uri="{FF2B5EF4-FFF2-40B4-BE49-F238E27FC236}">
                    <a16:creationId xmlns:a16="http://schemas.microsoft.com/office/drawing/2014/main" id="{AD723A03-73A7-CC1C-3E01-6FCF86138BEB}"/>
                  </a:ext>
                </a:extLst>
              </p:cNvPr>
              <p:cNvSpPr/>
              <p:nvPr/>
            </p:nvSpPr>
            <p:spPr>
              <a:xfrm>
                <a:off x="10049470" y="2364575"/>
                <a:ext cx="143979" cy="91769"/>
              </a:xfrm>
              <a:custGeom>
                <a:avLst/>
                <a:gdLst/>
                <a:ahLst/>
                <a:cxnLst/>
                <a:rect l="l" t="t" r="r" b="b"/>
                <a:pathLst>
                  <a:path w="1161" h="740" extrusionOk="0">
                    <a:moveTo>
                      <a:pt x="890" y="0"/>
                    </a:moveTo>
                    <a:cubicBezTo>
                      <a:pt x="809" y="0"/>
                      <a:pt x="736" y="17"/>
                      <a:pt x="665" y="37"/>
                    </a:cubicBezTo>
                    <a:cubicBezTo>
                      <a:pt x="429" y="116"/>
                      <a:pt x="216" y="251"/>
                      <a:pt x="74" y="461"/>
                    </a:cubicBezTo>
                    <a:cubicBezTo>
                      <a:pt x="0" y="573"/>
                      <a:pt x="84" y="736"/>
                      <a:pt x="221" y="739"/>
                    </a:cubicBezTo>
                    <a:cubicBezTo>
                      <a:pt x="228" y="739"/>
                      <a:pt x="236" y="739"/>
                      <a:pt x="244" y="739"/>
                    </a:cubicBezTo>
                    <a:cubicBezTo>
                      <a:pt x="326" y="739"/>
                      <a:pt x="402" y="725"/>
                      <a:pt x="475" y="705"/>
                    </a:cubicBezTo>
                    <a:cubicBezTo>
                      <a:pt x="712" y="635"/>
                      <a:pt x="935" y="515"/>
                      <a:pt x="1078" y="304"/>
                    </a:cubicBezTo>
                    <a:cubicBezTo>
                      <a:pt x="1161" y="182"/>
                      <a:pt x="1067" y="2"/>
                      <a:pt x="917" y="1"/>
                    </a:cubicBezTo>
                    <a:cubicBezTo>
                      <a:pt x="908" y="0"/>
                      <a:pt x="899" y="0"/>
                      <a:pt x="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1103;p40">
              <a:extLst>
                <a:ext uri="{FF2B5EF4-FFF2-40B4-BE49-F238E27FC236}">
                  <a16:creationId xmlns:a16="http://schemas.microsoft.com/office/drawing/2014/main" id="{E8A2272B-F9D9-8B5A-5B11-267CCAFE5941}"/>
                </a:ext>
              </a:extLst>
            </p:cNvPr>
            <p:cNvGrpSpPr/>
            <p:nvPr/>
          </p:nvGrpSpPr>
          <p:grpSpPr>
            <a:xfrm rot="4142413">
              <a:off x="2367647" y="1687011"/>
              <a:ext cx="756029" cy="478381"/>
              <a:chOff x="7699564" y="1828346"/>
              <a:chExt cx="3892132" cy="2462764"/>
            </a:xfrm>
          </p:grpSpPr>
          <p:sp>
            <p:nvSpPr>
              <p:cNvPr id="8" name="Google Shape;1104;p40">
                <a:extLst>
                  <a:ext uri="{FF2B5EF4-FFF2-40B4-BE49-F238E27FC236}">
                    <a16:creationId xmlns:a16="http://schemas.microsoft.com/office/drawing/2014/main" id="{A50AB3C3-EF29-AF51-F785-40DB0DE23953}"/>
                  </a:ext>
                </a:extLst>
              </p:cNvPr>
              <p:cNvSpPr/>
              <p:nvPr/>
            </p:nvSpPr>
            <p:spPr>
              <a:xfrm>
                <a:off x="7699564" y="1828346"/>
                <a:ext cx="3892132" cy="2462764"/>
              </a:xfrm>
              <a:custGeom>
                <a:avLst/>
                <a:gdLst/>
                <a:ahLst/>
                <a:cxnLst/>
                <a:rect l="l" t="t" r="r" b="b"/>
                <a:pathLst>
                  <a:path w="31385" h="19859" extrusionOk="0">
                    <a:moveTo>
                      <a:pt x="12597" y="1"/>
                    </a:moveTo>
                    <a:cubicBezTo>
                      <a:pt x="12567" y="1"/>
                      <a:pt x="12539" y="17"/>
                      <a:pt x="12526" y="45"/>
                    </a:cubicBezTo>
                    <a:cubicBezTo>
                      <a:pt x="12507" y="85"/>
                      <a:pt x="12523" y="132"/>
                      <a:pt x="12563" y="150"/>
                    </a:cubicBezTo>
                    <a:cubicBezTo>
                      <a:pt x="13805" y="748"/>
                      <a:pt x="16316" y="1955"/>
                      <a:pt x="17563" y="2545"/>
                    </a:cubicBezTo>
                    <a:cubicBezTo>
                      <a:pt x="18877" y="3169"/>
                      <a:pt x="20878" y="4123"/>
                      <a:pt x="22295" y="4788"/>
                    </a:cubicBezTo>
                    <a:cubicBezTo>
                      <a:pt x="20815" y="5342"/>
                      <a:pt x="19344" y="5956"/>
                      <a:pt x="17919" y="6610"/>
                    </a:cubicBezTo>
                    <a:cubicBezTo>
                      <a:pt x="17628" y="6744"/>
                      <a:pt x="17273" y="6910"/>
                      <a:pt x="16918" y="7081"/>
                    </a:cubicBezTo>
                    <a:cubicBezTo>
                      <a:pt x="16133" y="6692"/>
                      <a:pt x="14257" y="5759"/>
                      <a:pt x="13554" y="5412"/>
                    </a:cubicBezTo>
                    <a:cubicBezTo>
                      <a:pt x="11789" y="4545"/>
                      <a:pt x="9600" y="3463"/>
                      <a:pt x="7839" y="2614"/>
                    </a:cubicBezTo>
                    <a:cubicBezTo>
                      <a:pt x="7828" y="2609"/>
                      <a:pt x="7817" y="2606"/>
                      <a:pt x="7806" y="2606"/>
                    </a:cubicBezTo>
                    <a:cubicBezTo>
                      <a:pt x="7777" y="2606"/>
                      <a:pt x="7749" y="2622"/>
                      <a:pt x="7735" y="2648"/>
                    </a:cubicBezTo>
                    <a:cubicBezTo>
                      <a:pt x="7715" y="2686"/>
                      <a:pt x="7729" y="2733"/>
                      <a:pt x="7769" y="2754"/>
                    </a:cubicBezTo>
                    <a:cubicBezTo>
                      <a:pt x="9513" y="3650"/>
                      <a:pt x="11684" y="4750"/>
                      <a:pt x="13441" y="5638"/>
                    </a:cubicBezTo>
                    <a:cubicBezTo>
                      <a:pt x="14099" y="5968"/>
                      <a:pt x="15747" y="6794"/>
                      <a:pt x="16610" y="7228"/>
                    </a:cubicBezTo>
                    <a:cubicBezTo>
                      <a:pt x="16347" y="7355"/>
                      <a:pt x="16096" y="7480"/>
                      <a:pt x="15883" y="7587"/>
                    </a:cubicBezTo>
                    <a:cubicBezTo>
                      <a:pt x="15418" y="7827"/>
                      <a:pt x="14833" y="8115"/>
                      <a:pt x="14379" y="8368"/>
                    </a:cubicBezTo>
                    <a:cubicBezTo>
                      <a:pt x="13786" y="8692"/>
                      <a:pt x="13195" y="9023"/>
                      <a:pt x="12608" y="9362"/>
                    </a:cubicBezTo>
                    <a:cubicBezTo>
                      <a:pt x="12292" y="9226"/>
                      <a:pt x="10650" y="8517"/>
                      <a:pt x="10650" y="8517"/>
                    </a:cubicBezTo>
                    <a:cubicBezTo>
                      <a:pt x="8734" y="7691"/>
                      <a:pt x="6528" y="6750"/>
                      <a:pt x="4606" y="5946"/>
                    </a:cubicBezTo>
                    <a:cubicBezTo>
                      <a:pt x="4596" y="5942"/>
                      <a:pt x="4586" y="5941"/>
                      <a:pt x="4576" y="5941"/>
                    </a:cubicBezTo>
                    <a:cubicBezTo>
                      <a:pt x="4546" y="5941"/>
                      <a:pt x="4518" y="5957"/>
                      <a:pt x="4505" y="5987"/>
                    </a:cubicBezTo>
                    <a:cubicBezTo>
                      <a:pt x="4487" y="6026"/>
                      <a:pt x="4505" y="6074"/>
                      <a:pt x="4545" y="6090"/>
                    </a:cubicBezTo>
                    <a:cubicBezTo>
                      <a:pt x="5698" y="6609"/>
                      <a:pt x="7371" y="7360"/>
                      <a:pt x="8543" y="7874"/>
                    </a:cubicBezTo>
                    <a:cubicBezTo>
                      <a:pt x="9592" y="8336"/>
                      <a:pt x="11186" y="9039"/>
                      <a:pt x="12319" y="9532"/>
                    </a:cubicBezTo>
                    <a:cubicBezTo>
                      <a:pt x="10913" y="10357"/>
                      <a:pt x="9534" y="11230"/>
                      <a:pt x="8192" y="12159"/>
                    </a:cubicBezTo>
                    <a:cubicBezTo>
                      <a:pt x="8177" y="12134"/>
                      <a:pt x="8156" y="12112"/>
                      <a:pt x="8128" y="12100"/>
                    </a:cubicBezTo>
                    <a:lnTo>
                      <a:pt x="6714" y="11486"/>
                    </a:lnTo>
                    <a:cubicBezTo>
                      <a:pt x="5365" y="10901"/>
                      <a:pt x="3812" y="10237"/>
                      <a:pt x="2457" y="9675"/>
                    </a:cubicBezTo>
                    <a:cubicBezTo>
                      <a:pt x="2447" y="9671"/>
                      <a:pt x="2437" y="9669"/>
                      <a:pt x="2427" y="9669"/>
                    </a:cubicBezTo>
                    <a:cubicBezTo>
                      <a:pt x="2398" y="9669"/>
                      <a:pt x="2369" y="9686"/>
                      <a:pt x="2356" y="9714"/>
                    </a:cubicBezTo>
                    <a:cubicBezTo>
                      <a:pt x="2337" y="9754"/>
                      <a:pt x="2355" y="9801"/>
                      <a:pt x="2394" y="9818"/>
                    </a:cubicBezTo>
                    <a:cubicBezTo>
                      <a:pt x="2860" y="10034"/>
                      <a:pt x="3329" y="10246"/>
                      <a:pt x="3796" y="10462"/>
                    </a:cubicBezTo>
                    <a:cubicBezTo>
                      <a:pt x="4261" y="10672"/>
                      <a:pt x="5453" y="11209"/>
                      <a:pt x="5905" y="11412"/>
                    </a:cubicBezTo>
                    <a:cubicBezTo>
                      <a:pt x="6330" y="11599"/>
                      <a:pt x="7417" y="12081"/>
                      <a:pt x="7932" y="12310"/>
                    </a:cubicBezTo>
                    <a:cubicBezTo>
                      <a:pt x="7930" y="12321"/>
                      <a:pt x="7930" y="12332"/>
                      <a:pt x="7929" y="12344"/>
                    </a:cubicBezTo>
                    <a:cubicBezTo>
                      <a:pt x="5065" y="14354"/>
                      <a:pt x="2386" y="16622"/>
                      <a:pt x="28" y="19207"/>
                    </a:cubicBezTo>
                    <a:cubicBezTo>
                      <a:pt x="0" y="19239"/>
                      <a:pt x="3" y="19288"/>
                      <a:pt x="35" y="19317"/>
                    </a:cubicBezTo>
                    <a:cubicBezTo>
                      <a:pt x="49" y="19331"/>
                      <a:pt x="68" y="19338"/>
                      <a:pt x="87" y="19338"/>
                    </a:cubicBezTo>
                    <a:cubicBezTo>
                      <a:pt x="109" y="19338"/>
                      <a:pt x="132" y="19328"/>
                      <a:pt x="147" y="19309"/>
                    </a:cubicBezTo>
                    <a:cubicBezTo>
                      <a:pt x="2466" y="16811"/>
                      <a:pt x="5112" y="14635"/>
                      <a:pt x="7906" y="12679"/>
                    </a:cubicBezTo>
                    <a:lnTo>
                      <a:pt x="7906" y="12679"/>
                    </a:lnTo>
                    <a:cubicBezTo>
                      <a:pt x="7776" y="14534"/>
                      <a:pt x="7640" y="16613"/>
                      <a:pt x="7540" y="18432"/>
                    </a:cubicBezTo>
                    <a:cubicBezTo>
                      <a:pt x="7524" y="18729"/>
                      <a:pt x="7508" y="19024"/>
                      <a:pt x="7494" y="19320"/>
                    </a:cubicBezTo>
                    <a:cubicBezTo>
                      <a:pt x="7494" y="19381"/>
                      <a:pt x="7536" y="19410"/>
                      <a:pt x="7578" y="19410"/>
                    </a:cubicBezTo>
                    <a:cubicBezTo>
                      <a:pt x="7619" y="19410"/>
                      <a:pt x="7660" y="19384"/>
                      <a:pt x="7665" y="19333"/>
                    </a:cubicBezTo>
                    <a:cubicBezTo>
                      <a:pt x="7760" y="18327"/>
                      <a:pt x="7872" y="16804"/>
                      <a:pt x="7955" y="15785"/>
                    </a:cubicBezTo>
                    <a:cubicBezTo>
                      <a:pt x="8022" y="14823"/>
                      <a:pt x="8128" y="13488"/>
                      <a:pt x="8193" y="12478"/>
                    </a:cubicBezTo>
                    <a:cubicBezTo>
                      <a:pt x="8993" y="11924"/>
                      <a:pt x="9803" y="11388"/>
                      <a:pt x="10621" y="10868"/>
                    </a:cubicBezTo>
                    <a:cubicBezTo>
                      <a:pt x="11228" y="10486"/>
                      <a:pt x="11841" y="10113"/>
                      <a:pt x="12462" y="9752"/>
                    </a:cubicBezTo>
                    <a:lnTo>
                      <a:pt x="12462" y="9752"/>
                    </a:lnTo>
                    <a:cubicBezTo>
                      <a:pt x="12351" y="12537"/>
                      <a:pt x="12235" y="15720"/>
                      <a:pt x="12157" y="18485"/>
                    </a:cubicBezTo>
                    <a:cubicBezTo>
                      <a:pt x="12144" y="18914"/>
                      <a:pt x="12131" y="19341"/>
                      <a:pt x="12123" y="19770"/>
                    </a:cubicBezTo>
                    <a:cubicBezTo>
                      <a:pt x="12121" y="19816"/>
                      <a:pt x="12157" y="19855"/>
                      <a:pt x="12204" y="19858"/>
                    </a:cubicBezTo>
                    <a:cubicBezTo>
                      <a:pt x="12205" y="19858"/>
                      <a:pt x="12206" y="19858"/>
                      <a:pt x="12208" y="19858"/>
                    </a:cubicBezTo>
                    <a:cubicBezTo>
                      <a:pt x="12253" y="19858"/>
                      <a:pt x="12292" y="19822"/>
                      <a:pt x="12294" y="19776"/>
                    </a:cubicBezTo>
                    <a:cubicBezTo>
                      <a:pt x="12377" y="18320"/>
                      <a:pt x="12467" y="16120"/>
                      <a:pt x="12539" y="14646"/>
                    </a:cubicBezTo>
                    <a:cubicBezTo>
                      <a:pt x="12596" y="13165"/>
                      <a:pt x="12692" y="11073"/>
                      <a:pt x="12743" y="9591"/>
                    </a:cubicBezTo>
                    <a:cubicBezTo>
                      <a:pt x="14061" y="8832"/>
                      <a:pt x="15405" y="8120"/>
                      <a:pt x="16773" y="7454"/>
                    </a:cubicBezTo>
                    <a:lnTo>
                      <a:pt x="16773" y="7454"/>
                    </a:lnTo>
                    <a:cubicBezTo>
                      <a:pt x="16761" y="7881"/>
                      <a:pt x="16739" y="8764"/>
                      <a:pt x="16739" y="8764"/>
                    </a:cubicBezTo>
                    <a:cubicBezTo>
                      <a:pt x="16672" y="11584"/>
                      <a:pt x="16588" y="15174"/>
                      <a:pt x="16545" y="17994"/>
                    </a:cubicBezTo>
                    <a:lnTo>
                      <a:pt x="16522" y="19532"/>
                    </a:lnTo>
                    <a:cubicBezTo>
                      <a:pt x="16522" y="19578"/>
                      <a:pt x="16557" y="19617"/>
                      <a:pt x="16605" y="19619"/>
                    </a:cubicBezTo>
                    <a:cubicBezTo>
                      <a:pt x="16606" y="19619"/>
                      <a:pt x="16607" y="19619"/>
                      <a:pt x="16608" y="19619"/>
                    </a:cubicBezTo>
                    <a:cubicBezTo>
                      <a:pt x="16654" y="19619"/>
                      <a:pt x="16692" y="19582"/>
                      <a:pt x="16694" y="19536"/>
                    </a:cubicBezTo>
                    <a:cubicBezTo>
                      <a:pt x="16819" y="16148"/>
                      <a:pt x="16926" y="12164"/>
                      <a:pt x="17013" y="8773"/>
                    </a:cubicBezTo>
                    <a:cubicBezTo>
                      <a:pt x="17013" y="8773"/>
                      <a:pt x="17040" y="7648"/>
                      <a:pt x="17047" y="7322"/>
                    </a:cubicBezTo>
                    <a:cubicBezTo>
                      <a:pt x="18810" y="6474"/>
                      <a:pt x="20612" y="5702"/>
                      <a:pt x="22438" y="5006"/>
                    </a:cubicBezTo>
                    <a:cubicBezTo>
                      <a:pt x="22451" y="5001"/>
                      <a:pt x="22464" y="4997"/>
                      <a:pt x="22479" y="4992"/>
                    </a:cubicBezTo>
                    <a:lnTo>
                      <a:pt x="22479" y="4992"/>
                    </a:lnTo>
                    <a:cubicBezTo>
                      <a:pt x="22175" y="8530"/>
                      <a:pt x="21836" y="12591"/>
                      <a:pt x="21566" y="16119"/>
                    </a:cubicBezTo>
                    <a:lnTo>
                      <a:pt x="21445" y="17738"/>
                    </a:lnTo>
                    <a:cubicBezTo>
                      <a:pt x="21440" y="17785"/>
                      <a:pt x="21474" y="17827"/>
                      <a:pt x="21521" y="17831"/>
                    </a:cubicBezTo>
                    <a:cubicBezTo>
                      <a:pt x="21523" y="17831"/>
                      <a:pt x="21525" y="17831"/>
                      <a:pt x="21527" y="17831"/>
                    </a:cubicBezTo>
                    <a:cubicBezTo>
                      <a:pt x="21572" y="17831"/>
                      <a:pt x="21611" y="17798"/>
                      <a:pt x="21615" y="17753"/>
                    </a:cubicBezTo>
                    <a:cubicBezTo>
                      <a:pt x="21792" y="15949"/>
                      <a:pt x="22043" y="13105"/>
                      <a:pt x="22209" y="11283"/>
                    </a:cubicBezTo>
                    <a:cubicBezTo>
                      <a:pt x="22367" y="9409"/>
                      <a:pt x="22610" y="6760"/>
                      <a:pt x="22760" y="4889"/>
                    </a:cubicBezTo>
                    <a:cubicBezTo>
                      <a:pt x="23175" y="4739"/>
                      <a:pt x="23753" y="4525"/>
                      <a:pt x="24023" y="4427"/>
                    </a:cubicBezTo>
                    <a:cubicBezTo>
                      <a:pt x="24412" y="4293"/>
                      <a:pt x="24963" y="4111"/>
                      <a:pt x="25355" y="3979"/>
                    </a:cubicBezTo>
                    <a:cubicBezTo>
                      <a:pt x="25959" y="3770"/>
                      <a:pt x="26892" y="3502"/>
                      <a:pt x="27503" y="3310"/>
                    </a:cubicBezTo>
                    <a:cubicBezTo>
                      <a:pt x="28010" y="3164"/>
                      <a:pt x="28886" y="2925"/>
                      <a:pt x="29399" y="2782"/>
                    </a:cubicBezTo>
                    <a:cubicBezTo>
                      <a:pt x="29590" y="2735"/>
                      <a:pt x="30015" y="2629"/>
                      <a:pt x="30218" y="2578"/>
                    </a:cubicBezTo>
                    <a:lnTo>
                      <a:pt x="31310" y="2307"/>
                    </a:lnTo>
                    <a:cubicBezTo>
                      <a:pt x="31354" y="2295"/>
                      <a:pt x="31385" y="2249"/>
                      <a:pt x="31372" y="2202"/>
                    </a:cubicBezTo>
                    <a:cubicBezTo>
                      <a:pt x="31363" y="2162"/>
                      <a:pt x="31329" y="2136"/>
                      <a:pt x="31290" y="2136"/>
                    </a:cubicBezTo>
                    <a:cubicBezTo>
                      <a:pt x="31283" y="2136"/>
                      <a:pt x="31277" y="2136"/>
                      <a:pt x="31270" y="2138"/>
                    </a:cubicBezTo>
                    <a:lnTo>
                      <a:pt x="30172" y="2395"/>
                    </a:lnTo>
                    <a:cubicBezTo>
                      <a:pt x="29953" y="2448"/>
                      <a:pt x="29574" y="2535"/>
                      <a:pt x="29348" y="2590"/>
                    </a:cubicBezTo>
                    <a:cubicBezTo>
                      <a:pt x="28831" y="2728"/>
                      <a:pt x="27957" y="2955"/>
                      <a:pt x="27441" y="3099"/>
                    </a:cubicBezTo>
                    <a:cubicBezTo>
                      <a:pt x="26826" y="3284"/>
                      <a:pt x="25889" y="3549"/>
                      <a:pt x="25280" y="3753"/>
                    </a:cubicBezTo>
                    <a:cubicBezTo>
                      <a:pt x="24785" y="3920"/>
                      <a:pt x="24165" y="4110"/>
                      <a:pt x="23676" y="4289"/>
                    </a:cubicBezTo>
                    <a:cubicBezTo>
                      <a:pt x="23334" y="4409"/>
                      <a:pt x="22991" y="4531"/>
                      <a:pt x="22649" y="4657"/>
                    </a:cubicBezTo>
                    <a:cubicBezTo>
                      <a:pt x="22338" y="4512"/>
                      <a:pt x="20176" y="3500"/>
                      <a:pt x="20176" y="3500"/>
                    </a:cubicBezTo>
                    <a:cubicBezTo>
                      <a:pt x="17874" y="2422"/>
                      <a:pt x="14950" y="1074"/>
                      <a:pt x="12629" y="8"/>
                    </a:cubicBezTo>
                    <a:cubicBezTo>
                      <a:pt x="12619" y="3"/>
                      <a:pt x="12608" y="1"/>
                      <a:pt x="125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05;p40">
                <a:extLst>
                  <a:ext uri="{FF2B5EF4-FFF2-40B4-BE49-F238E27FC236}">
                    <a16:creationId xmlns:a16="http://schemas.microsoft.com/office/drawing/2014/main" id="{EF03D05E-DA15-9C4D-AB28-F554BBB86683}"/>
                  </a:ext>
                </a:extLst>
              </p:cNvPr>
              <p:cNvSpPr/>
              <p:nvPr/>
            </p:nvSpPr>
            <p:spPr>
              <a:xfrm>
                <a:off x="8896033" y="2962190"/>
                <a:ext cx="108263" cy="81972"/>
              </a:xfrm>
              <a:custGeom>
                <a:avLst/>
                <a:gdLst/>
                <a:ahLst/>
                <a:cxnLst/>
                <a:rect l="l" t="t" r="r" b="b"/>
                <a:pathLst>
                  <a:path w="873" h="661" extrusionOk="0">
                    <a:moveTo>
                      <a:pt x="595" y="0"/>
                    </a:moveTo>
                    <a:cubicBezTo>
                      <a:pt x="540" y="0"/>
                      <a:pt x="492" y="11"/>
                      <a:pt x="445" y="25"/>
                    </a:cubicBezTo>
                    <a:cubicBezTo>
                      <a:pt x="265" y="87"/>
                      <a:pt x="118" y="209"/>
                      <a:pt x="45" y="391"/>
                    </a:cubicBezTo>
                    <a:cubicBezTo>
                      <a:pt x="0" y="511"/>
                      <a:pt x="84" y="647"/>
                      <a:pt x="212" y="658"/>
                    </a:cubicBezTo>
                    <a:cubicBezTo>
                      <a:pt x="228" y="660"/>
                      <a:pt x="244" y="661"/>
                      <a:pt x="260" y="661"/>
                    </a:cubicBezTo>
                    <a:cubicBezTo>
                      <a:pt x="314" y="661"/>
                      <a:pt x="363" y="651"/>
                      <a:pt x="410" y="639"/>
                    </a:cubicBezTo>
                    <a:cubicBezTo>
                      <a:pt x="591" y="586"/>
                      <a:pt x="749" y="476"/>
                      <a:pt x="822" y="293"/>
                    </a:cubicBezTo>
                    <a:cubicBezTo>
                      <a:pt x="872" y="163"/>
                      <a:pt x="780" y="14"/>
                      <a:pt x="641" y="3"/>
                    </a:cubicBezTo>
                    <a:cubicBezTo>
                      <a:pt x="625" y="1"/>
                      <a:pt x="610" y="0"/>
                      <a:pt x="5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06;p40">
                <a:extLst>
                  <a:ext uri="{FF2B5EF4-FFF2-40B4-BE49-F238E27FC236}">
                    <a16:creationId xmlns:a16="http://schemas.microsoft.com/office/drawing/2014/main" id="{9CFFDF39-7362-2FBC-E535-26D43FF6CA58}"/>
                  </a:ext>
                </a:extLst>
              </p:cNvPr>
              <p:cNvSpPr/>
              <p:nvPr/>
            </p:nvSpPr>
            <p:spPr>
              <a:xfrm>
                <a:off x="8818401" y="2919034"/>
                <a:ext cx="81600" cy="68455"/>
              </a:xfrm>
              <a:custGeom>
                <a:avLst/>
                <a:gdLst/>
                <a:ahLst/>
                <a:cxnLst/>
                <a:rect l="l" t="t" r="r" b="b"/>
                <a:pathLst>
                  <a:path w="658" h="552" extrusionOk="0">
                    <a:moveTo>
                      <a:pt x="292" y="1"/>
                    </a:moveTo>
                    <a:cubicBezTo>
                      <a:pt x="147" y="1"/>
                      <a:pt x="31" y="117"/>
                      <a:pt x="17" y="273"/>
                    </a:cubicBezTo>
                    <a:cubicBezTo>
                      <a:pt x="0" y="433"/>
                      <a:pt x="140" y="552"/>
                      <a:pt x="288" y="552"/>
                    </a:cubicBezTo>
                    <a:cubicBezTo>
                      <a:pt x="303" y="552"/>
                      <a:pt x="318" y="551"/>
                      <a:pt x="333" y="548"/>
                    </a:cubicBezTo>
                    <a:cubicBezTo>
                      <a:pt x="619" y="511"/>
                      <a:pt x="658" y="107"/>
                      <a:pt x="380" y="15"/>
                    </a:cubicBezTo>
                    <a:cubicBezTo>
                      <a:pt x="350" y="5"/>
                      <a:pt x="320" y="1"/>
                      <a:pt x="2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07;p40">
                <a:extLst>
                  <a:ext uri="{FF2B5EF4-FFF2-40B4-BE49-F238E27FC236}">
                    <a16:creationId xmlns:a16="http://schemas.microsoft.com/office/drawing/2014/main" id="{D5BF67F5-239C-27ED-1669-8446D00335A9}"/>
                  </a:ext>
                </a:extLst>
              </p:cNvPr>
              <p:cNvSpPr/>
              <p:nvPr/>
            </p:nvSpPr>
            <p:spPr>
              <a:xfrm>
                <a:off x="8543342" y="3567122"/>
                <a:ext cx="61510" cy="64983"/>
              </a:xfrm>
              <a:custGeom>
                <a:avLst/>
                <a:gdLst/>
                <a:ahLst/>
                <a:cxnLst/>
                <a:rect l="l" t="t" r="r" b="b"/>
                <a:pathLst>
                  <a:path w="496" h="524" extrusionOk="0">
                    <a:moveTo>
                      <a:pt x="198" y="0"/>
                    </a:moveTo>
                    <a:cubicBezTo>
                      <a:pt x="103" y="0"/>
                      <a:pt x="19" y="65"/>
                      <a:pt x="5" y="223"/>
                    </a:cubicBezTo>
                    <a:cubicBezTo>
                      <a:pt x="0" y="333"/>
                      <a:pt x="60" y="441"/>
                      <a:pt x="165" y="493"/>
                    </a:cubicBezTo>
                    <a:cubicBezTo>
                      <a:pt x="205" y="514"/>
                      <a:pt x="246" y="524"/>
                      <a:pt x="285" y="524"/>
                    </a:cubicBezTo>
                    <a:cubicBezTo>
                      <a:pt x="392" y="524"/>
                      <a:pt x="481" y="450"/>
                      <a:pt x="483" y="322"/>
                    </a:cubicBezTo>
                    <a:cubicBezTo>
                      <a:pt x="495" y="138"/>
                      <a:pt x="336" y="0"/>
                      <a:pt x="1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08;p40">
                <a:extLst>
                  <a:ext uri="{FF2B5EF4-FFF2-40B4-BE49-F238E27FC236}">
                    <a16:creationId xmlns:a16="http://schemas.microsoft.com/office/drawing/2014/main" id="{BB9379C5-E59F-AA3D-8E29-9D1733A577A9}"/>
                  </a:ext>
                </a:extLst>
              </p:cNvPr>
              <p:cNvSpPr/>
              <p:nvPr/>
            </p:nvSpPr>
            <p:spPr>
              <a:xfrm>
                <a:off x="8537514" y="3694483"/>
                <a:ext cx="100326" cy="70067"/>
              </a:xfrm>
              <a:custGeom>
                <a:avLst/>
                <a:gdLst/>
                <a:ahLst/>
                <a:cxnLst/>
                <a:rect l="l" t="t" r="r" b="b"/>
                <a:pathLst>
                  <a:path w="809" h="565" extrusionOk="0">
                    <a:moveTo>
                      <a:pt x="382" y="1"/>
                    </a:moveTo>
                    <a:cubicBezTo>
                      <a:pt x="235" y="1"/>
                      <a:pt x="104" y="102"/>
                      <a:pt x="54" y="252"/>
                    </a:cubicBezTo>
                    <a:cubicBezTo>
                      <a:pt x="1" y="431"/>
                      <a:pt x="153" y="564"/>
                      <a:pt x="320" y="564"/>
                    </a:cubicBezTo>
                    <a:cubicBezTo>
                      <a:pt x="326" y="564"/>
                      <a:pt x="333" y="564"/>
                      <a:pt x="340" y="564"/>
                    </a:cubicBezTo>
                    <a:cubicBezTo>
                      <a:pt x="634" y="562"/>
                      <a:pt x="809" y="174"/>
                      <a:pt x="508" y="26"/>
                    </a:cubicBezTo>
                    <a:cubicBezTo>
                      <a:pt x="466" y="9"/>
                      <a:pt x="424" y="1"/>
                      <a:pt x="3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09;p40">
                <a:extLst>
                  <a:ext uri="{FF2B5EF4-FFF2-40B4-BE49-F238E27FC236}">
                    <a16:creationId xmlns:a16="http://schemas.microsoft.com/office/drawing/2014/main" id="{A79BF192-8463-C19B-BE00-359DAF7D6615}"/>
                  </a:ext>
                </a:extLst>
              </p:cNvPr>
              <p:cNvSpPr/>
              <p:nvPr/>
            </p:nvSpPr>
            <p:spPr>
              <a:xfrm>
                <a:off x="9597694" y="2918166"/>
                <a:ext cx="104171" cy="72795"/>
              </a:xfrm>
              <a:custGeom>
                <a:avLst/>
                <a:gdLst/>
                <a:ahLst/>
                <a:cxnLst/>
                <a:rect l="l" t="t" r="r" b="b"/>
                <a:pathLst>
                  <a:path w="840" h="587" extrusionOk="0">
                    <a:moveTo>
                      <a:pt x="514" y="1"/>
                    </a:moveTo>
                    <a:cubicBezTo>
                      <a:pt x="329" y="1"/>
                      <a:pt x="150" y="108"/>
                      <a:pt x="59" y="274"/>
                    </a:cubicBezTo>
                    <a:cubicBezTo>
                      <a:pt x="1" y="383"/>
                      <a:pt x="58" y="524"/>
                      <a:pt x="177" y="561"/>
                    </a:cubicBezTo>
                    <a:cubicBezTo>
                      <a:pt x="231" y="579"/>
                      <a:pt x="286" y="587"/>
                      <a:pt x="339" y="587"/>
                    </a:cubicBezTo>
                    <a:cubicBezTo>
                      <a:pt x="452" y="587"/>
                      <a:pt x="561" y="550"/>
                      <a:pt x="657" y="483"/>
                    </a:cubicBezTo>
                    <a:cubicBezTo>
                      <a:pt x="708" y="446"/>
                      <a:pt x="766" y="387"/>
                      <a:pt x="795" y="316"/>
                    </a:cubicBezTo>
                    <a:cubicBezTo>
                      <a:pt x="840" y="200"/>
                      <a:pt x="782" y="70"/>
                      <a:pt x="667" y="27"/>
                    </a:cubicBezTo>
                    <a:cubicBezTo>
                      <a:pt x="617" y="9"/>
                      <a:pt x="565" y="1"/>
                      <a:pt x="5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10;p40">
                <a:extLst>
                  <a:ext uri="{FF2B5EF4-FFF2-40B4-BE49-F238E27FC236}">
                    <a16:creationId xmlns:a16="http://schemas.microsoft.com/office/drawing/2014/main" id="{554F4164-0311-999E-3A42-29C3C126FE8B}"/>
                  </a:ext>
                </a:extLst>
              </p:cNvPr>
              <p:cNvSpPr/>
              <p:nvPr/>
            </p:nvSpPr>
            <p:spPr>
              <a:xfrm>
                <a:off x="9604763" y="3051355"/>
                <a:ext cx="107147" cy="71679"/>
              </a:xfrm>
              <a:custGeom>
                <a:avLst/>
                <a:gdLst/>
                <a:ahLst/>
                <a:cxnLst/>
                <a:rect l="l" t="t" r="r" b="b"/>
                <a:pathLst>
                  <a:path w="864" h="578" extrusionOk="0">
                    <a:moveTo>
                      <a:pt x="518" y="1"/>
                    </a:moveTo>
                    <a:cubicBezTo>
                      <a:pt x="343" y="1"/>
                      <a:pt x="174" y="91"/>
                      <a:pt x="70" y="237"/>
                    </a:cubicBezTo>
                    <a:cubicBezTo>
                      <a:pt x="0" y="342"/>
                      <a:pt x="43" y="489"/>
                      <a:pt x="159" y="538"/>
                    </a:cubicBezTo>
                    <a:cubicBezTo>
                      <a:pt x="226" y="565"/>
                      <a:pt x="294" y="577"/>
                      <a:pt x="361" y="577"/>
                    </a:cubicBezTo>
                    <a:cubicBezTo>
                      <a:pt x="466" y="577"/>
                      <a:pt x="568" y="547"/>
                      <a:pt x="662" y="492"/>
                    </a:cubicBezTo>
                    <a:cubicBezTo>
                      <a:pt x="718" y="457"/>
                      <a:pt x="783" y="399"/>
                      <a:pt x="815" y="329"/>
                    </a:cubicBezTo>
                    <a:cubicBezTo>
                      <a:pt x="864" y="214"/>
                      <a:pt x="813" y="83"/>
                      <a:pt x="699" y="35"/>
                    </a:cubicBezTo>
                    <a:cubicBezTo>
                      <a:pt x="639" y="12"/>
                      <a:pt x="578" y="1"/>
                      <a:pt x="5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11;p40">
                <a:extLst>
                  <a:ext uri="{FF2B5EF4-FFF2-40B4-BE49-F238E27FC236}">
                    <a16:creationId xmlns:a16="http://schemas.microsoft.com/office/drawing/2014/main" id="{A2544716-82D8-C227-5EAE-AE72CFBB1891}"/>
                  </a:ext>
                </a:extLst>
              </p:cNvPr>
              <p:cNvSpPr/>
              <p:nvPr/>
            </p:nvSpPr>
            <p:spPr>
              <a:xfrm>
                <a:off x="9952369" y="2255940"/>
                <a:ext cx="109131" cy="84701"/>
              </a:xfrm>
              <a:custGeom>
                <a:avLst/>
                <a:gdLst/>
                <a:ahLst/>
                <a:cxnLst/>
                <a:rect l="l" t="t" r="r" b="b"/>
                <a:pathLst>
                  <a:path w="880" h="683" extrusionOk="0">
                    <a:moveTo>
                      <a:pt x="619" y="0"/>
                    </a:moveTo>
                    <a:cubicBezTo>
                      <a:pt x="552" y="0"/>
                      <a:pt x="496" y="13"/>
                      <a:pt x="443" y="32"/>
                    </a:cubicBezTo>
                    <a:cubicBezTo>
                      <a:pt x="261" y="104"/>
                      <a:pt x="114" y="232"/>
                      <a:pt x="44" y="421"/>
                    </a:cubicBezTo>
                    <a:cubicBezTo>
                      <a:pt x="1" y="542"/>
                      <a:pt x="91" y="676"/>
                      <a:pt x="219" y="681"/>
                    </a:cubicBezTo>
                    <a:cubicBezTo>
                      <a:pt x="228" y="682"/>
                      <a:pt x="238" y="682"/>
                      <a:pt x="247" y="682"/>
                    </a:cubicBezTo>
                    <a:cubicBezTo>
                      <a:pt x="311" y="682"/>
                      <a:pt x="367" y="670"/>
                      <a:pt x="421" y="654"/>
                    </a:cubicBezTo>
                    <a:cubicBezTo>
                      <a:pt x="602" y="591"/>
                      <a:pt x="762" y="475"/>
                      <a:pt x="832" y="284"/>
                    </a:cubicBezTo>
                    <a:cubicBezTo>
                      <a:pt x="880" y="153"/>
                      <a:pt x="781" y="6"/>
                      <a:pt x="641" y="1"/>
                    </a:cubicBezTo>
                    <a:cubicBezTo>
                      <a:pt x="634" y="0"/>
                      <a:pt x="627" y="0"/>
                      <a:pt x="6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12;p40">
                <a:extLst>
                  <a:ext uri="{FF2B5EF4-FFF2-40B4-BE49-F238E27FC236}">
                    <a16:creationId xmlns:a16="http://schemas.microsoft.com/office/drawing/2014/main" id="{0EFD8278-2E2A-4E01-9155-4FEBFBF144BF}"/>
                  </a:ext>
                </a:extLst>
              </p:cNvPr>
              <p:cNvSpPr/>
              <p:nvPr/>
            </p:nvSpPr>
            <p:spPr>
              <a:xfrm>
                <a:off x="10049470" y="2364575"/>
                <a:ext cx="143979" cy="91769"/>
              </a:xfrm>
              <a:custGeom>
                <a:avLst/>
                <a:gdLst/>
                <a:ahLst/>
                <a:cxnLst/>
                <a:rect l="l" t="t" r="r" b="b"/>
                <a:pathLst>
                  <a:path w="1161" h="740" extrusionOk="0">
                    <a:moveTo>
                      <a:pt x="890" y="0"/>
                    </a:moveTo>
                    <a:cubicBezTo>
                      <a:pt x="809" y="0"/>
                      <a:pt x="736" y="17"/>
                      <a:pt x="665" y="37"/>
                    </a:cubicBezTo>
                    <a:cubicBezTo>
                      <a:pt x="429" y="116"/>
                      <a:pt x="216" y="251"/>
                      <a:pt x="74" y="461"/>
                    </a:cubicBezTo>
                    <a:cubicBezTo>
                      <a:pt x="0" y="573"/>
                      <a:pt x="84" y="736"/>
                      <a:pt x="221" y="739"/>
                    </a:cubicBezTo>
                    <a:cubicBezTo>
                      <a:pt x="228" y="739"/>
                      <a:pt x="236" y="739"/>
                      <a:pt x="244" y="739"/>
                    </a:cubicBezTo>
                    <a:cubicBezTo>
                      <a:pt x="326" y="739"/>
                      <a:pt x="402" y="725"/>
                      <a:pt x="475" y="705"/>
                    </a:cubicBezTo>
                    <a:cubicBezTo>
                      <a:pt x="712" y="635"/>
                      <a:pt x="935" y="515"/>
                      <a:pt x="1078" y="304"/>
                    </a:cubicBezTo>
                    <a:cubicBezTo>
                      <a:pt x="1161" y="182"/>
                      <a:pt x="1067" y="2"/>
                      <a:pt x="917" y="1"/>
                    </a:cubicBezTo>
                    <a:cubicBezTo>
                      <a:pt x="908" y="0"/>
                      <a:pt x="899" y="0"/>
                      <a:pt x="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7" name="Group 30">
            <a:extLst>
              <a:ext uri="{FF2B5EF4-FFF2-40B4-BE49-F238E27FC236}">
                <a16:creationId xmlns:a16="http://schemas.microsoft.com/office/drawing/2014/main" id="{7978AA91-1BE6-7E5D-26FC-C2F45D032A03}"/>
              </a:ext>
            </a:extLst>
          </p:cNvPr>
          <p:cNvGrpSpPr/>
          <p:nvPr/>
        </p:nvGrpSpPr>
        <p:grpSpPr>
          <a:xfrm>
            <a:off x="6098126" y="1225835"/>
            <a:ext cx="2550439" cy="1313279"/>
            <a:chOff x="5039898" y="1537470"/>
            <a:chExt cx="2297785" cy="1313279"/>
          </a:xfrm>
          <a:solidFill>
            <a:schemeClr val="accent3">
              <a:lumMod val="20000"/>
              <a:lumOff val="80000"/>
            </a:schemeClr>
          </a:solidFill>
        </p:grpSpPr>
        <p:pic>
          <p:nvPicPr>
            <p:cNvPr id="28" name="Picture 12" descr="81 Cartoon Of Flagella Illustrations &amp; Clip Art - iStock">
              <a:extLst>
                <a:ext uri="{FF2B5EF4-FFF2-40B4-BE49-F238E27FC236}">
                  <a16:creationId xmlns:a16="http://schemas.microsoft.com/office/drawing/2014/main" id="{65155588-76F1-27B0-3533-7DBA76A297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901" t="12388" r="12288" b="13850"/>
            <a:stretch/>
          </p:blipFill>
          <p:spPr bwMode="auto">
            <a:xfrm rot="10151618">
              <a:off x="6562886" y="2032095"/>
              <a:ext cx="774797" cy="818654"/>
            </a:xfrm>
            <a:prstGeom prst="rect">
              <a:avLst/>
            </a:prstGeom>
            <a:grpFill/>
          </p:spPr>
        </p:pic>
        <p:sp>
          <p:nvSpPr>
            <p:cNvPr id="29" name="Rectangle: Rounded Corners 38">
              <a:extLst>
                <a:ext uri="{FF2B5EF4-FFF2-40B4-BE49-F238E27FC236}">
                  <a16:creationId xmlns:a16="http://schemas.microsoft.com/office/drawing/2014/main" id="{1AD0E7FC-89B0-550C-E599-E43FE9069912}"/>
                </a:ext>
              </a:extLst>
            </p:cNvPr>
            <p:cNvSpPr/>
            <p:nvPr/>
          </p:nvSpPr>
          <p:spPr>
            <a:xfrm>
              <a:off x="5039898" y="1537470"/>
              <a:ext cx="1889864" cy="903952"/>
            </a:xfrm>
            <a:custGeom>
              <a:avLst/>
              <a:gdLst>
                <a:gd name="connsiteX0" fmla="*/ 0 w 1889864"/>
                <a:gd name="connsiteY0" fmla="*/ 121753 h 903952"/>
                <a:gd name="connsiteX1" fmla="*/ 121753 w 1889864"/>
                <a:gd name="connsiteY1" fmla="*/ 0 h 903952"/>
                <a:gd name="connsiteX2" fmla="*/ 687003 w 1889864"/>
                <a:gd name="connsiteY2" fmla="*/ 0 h 903952"/>
                <a:gd name="connsiteX3" fmla="*/ 1202861 w 1889864"/>
                <a:gd name="connsiteY3" fmla="*/ 0 h 903952"/>
                <a:gd name="connsiteX4" fmla="*/ 1768111 w 1889864"/>
                <a:gd name="connsiteY4" fmla="*/ 0 h 903952"/>
                <a:gd name="connsiteX5" fmla="*/ 1889864 w 1889864"/>
                <a:gd name="connsiteY5" fmla="*/ 121753 h 903952"/>
                <a:gd name="connsiteX6" fmla="*/ 1889864 w 1889864"/>
                <a:gd name="connsiteY6" fmla="*/ 451976 h 903952"/>
                <a:gd name="connsiteX7" fmla="*/ 1889864 w 1889864"/>
                <a:gd name="connsiteY7" fmla="*/ 782199 h 903952"/>
                <a:gd name="connsiteX8" fmla="*/ 1768111 w 1889864"/>
                <a:gd name="connsiteY8" fmla="*/ 903952 h 903952"/>
                <a:gd name="connsiteX9" fmla="*/ 1252252 w 1889864"/>
                <a:gd name="connsiteY9" fmla="*/ 903952 h 903952"/>
                <a:gd name="connsiteX10" fmla="*/ 670539 w 1889864"/>
                <a:gd name="connsiteY10" fmla="*/ 903952 h 903952"/>
                <a:gd name="connsiteX11" fmla="*/ 121753 w 1889864"/>
                <a:gd name="connsiteY11" fmla="*/ 903952 h 903952"/>
                <a:gd name="connsiteX12" fmla="*/ 0 w 1889864"/>
                <a:gd name="connsiteY12" fmla="*/ 782199 h 903952"/>
                <a:gd name="connsiteX13" fmla="*/ 0 w 1889864"/>
                <a:gd name="connsiteY13" fmla="*/ 438767 h 903952"/>
                <a:gd name="connsiteX14" fmla="*/ 0 w 1889864"/>
                <a:gd name="connsiteY14"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9864" h="903952" fill="none" extrusionOk="0">
                  <a:moveTo>
                    <a:pt x="0" y="121753"/>
                  </a:moveTo>
                  <a:cubicBezTo>
                    <a:pt x="-2915" y="45863"/>
                    <a:pt x="50753" y="5501"/>
                    <a:pt x="121753" y="0"/>
                  </a:cubicBezTo>
                  <a:cubicBezTo>
                    <a:pt x="401045" y="-25109"/>
                    <a:pt x="520215" y="46978"/>
                    <a:pt x="687003" y="0"/>
                  </a:cubicBezTo>
                  <a:cubicBezTo>
                    <a:pt x="853791" y="-46978"/>
                    <a:pt x="1029646" y="40209"/>
                    <a:pt x="1202861" y="0"/>
                  </a:cubicBezTo>
                  <a:cubicBezTo>
                    <a:pt x="1376076" y="-40209"/>
                    <a:pt x="1550142" y="30895"/>
                    <a:pt x="1768111" y="0"/>
                  </a:cubicBezTo>
                  <a:cubicBezTo>
                    <a:pt x="1832054" y="-959"/>
                    <a:pt x="1877424" y="64061"/>
                    <a:pt x="1889864" y="121753"/>
                  </a:cubicBezTo>
                  <a:cubicBezTo>
                    <a:pt x="1918559" y="211148"/>
                    <a:pt x="1865508" y="289576"/>
                    <a:pt x="1889864" y="451976"/>
                  </a:cubicBezTo>
                  <a:cubicBezTo>
                    <a:pt x="1914220" y="614376"/>
                    <a:pt x="1863814" y="678925"/>
                    <a:pt x="1889864" y="782199"/>
                  </a:cubicBezTo>
                  <a:cubicBezTo>
                    <a:pt x="1884772" y="843842"/>
                    <a:pt x="1837958" y="904982"/>
                    <a:pt x="1768111" y="903952"/>
                  </a:cubicBezTo>
                  <a:cubicBezTo>
                    <a:pt x="1543644" y="942897"/>
                    <a:pt x="1410868" y="845912"/>
                    <a:pt x="1252252" y="903952"/>
                  </a:cubicBezTo>
                  <a:cubicBezTo>
                    <a:pt x="1093636" y="961992"/>
                    <a:pt x="818487" y="892219"/>
                    <a:pt x="670539" y="903952"/>
                  </a:cubicBezTo>
                  <a:cubicBezTo>
                    <a:pt x="522591" y="915685"/>
                    <a:pt x="386921" y="839190"/>
                    <a:pt x="121753" y="903952"/>
                  </a:cubicBezTo>
                  <a:cubicBezTo>
                    <a:pt x="36737" y="911082"/>
                    <a:pt x="396" y="838013"/>
                    <a:pt x="0" y="782199"/>
                  </a:cubicBezTo>
                  <a:cubicBezTo>
                    <a:pt x="-7092" y="694626"/>
                    <a:pt x="7020" y="570172"/>
                    <a:pt x="0" y="438767"/>
                  </a:cubicBezTo>
                  <a:cubicBezTo>
                    <a:pt x="-7020" y="307362"/>
                    <a:pt x="34014" y="235267"/>
                    <a:pt x="0" y="121753"/>
                  </a:cubicBezTo>
                  <a:close/>
                </a:path>
                <a:path w="1889864" h="903952" stroke="0" extrusionOk="0">
                  <a:moveTo>
                    <a:pt x="0" y="121753"/>
                  </a:moveTo>
                  <a:cubicBezTo>
                    <a:pt x="-13133" y="67982"/>
                    <a:pt x="58530" y="10724"/>
                    <a:pt x="121753" y="0"/>
                  </a:cubicBezTo>
                  <a:cubicBezTo>
                    <a:pt x="339547" y="-45590"/>
                    <a:pt x="498579" y="33402"/>
                    <a:pt x="687003" y="0"/>
                  </a:cubicBezTo>
                  <a:cubicBezTo>
                    <a:pt x="875427" y="-33402"/>
                    <a:pt x="973719" y="11659"/>
                    <a:pt x="1219325" y="0"/>
                  </a:cubicBezTo>
                  <a:cubicBezTo>
                    <a:pt x="1464931" y="-11659"/>
                    <a:pt x="1632225" y="30004"/>
                    <a:pt x="1768111" y="0"/>
                  </a:cubicBezTo>
                  <a:cubicBezTo>
                    <a:pt x="1834450" y="3456"/>
                    <a:pt x="1887187" y="56855"/>
                    <a:pt x="1889864" y="121753"/>
                  </a:cubicBezTo>
                  <a:cubicBezTo>
                    <a:pt x="1890295" y="251741"/>
                    <a:pt x="1863676" y="327905"/>
                    <a:pt x="1889864" y="438767"/>
                  </a:cubicBezTo>
                  <a:cubicBezTo>
                    <a:pt x="1916052" y="549629"/>
                    <a:pt x="1872969" y="654557"/>
                    <a:pt x="1889864" y="782199"/>
                  </a:cubicBezTo>
                  <a:cubicBezTo>
                    <a:pt x="1909293" y="845894"/>
                    <a:pt x="1847510" y="898131"/>
                    <a:pt x="1768111" y="903952"/>
                  </a:cubicBezTo>
                  <a:cubicBezTo>
                    <a:pt x="1581856" y="938728"/>
                    <a:pt x="1331457" y="848679"/>
                    <a:pt x="1202861" y="903952"/>
                  </a:cubicBezTo>
                  <a:cubicBezTo>
                    <a:pt x="1074265" y="959225"/>
                    <a:pt x="809434" y="850454"/>
                    <a:pt x="687003" y="903952"/>
                  </a:cubicBezTo>
                  <a:cubicBezTo>
                    <a:pt x="564572" y="957450"/>
                    <a:pt x="248546" y="879332"/>
                    <a:pt x="121753" y="903952"/>
                  </a:cubicBezTo>
                  <a:cubicBezTo>
                    <a:pt x="52923" y="919813"/>
                    <a:pt x="1502" y="848068"/>
                    <a:pt x="0" y="782199"/>
                  </a:cubicBezTo>
                  <a:cubicBezTo>
                    <a:pt x="-30652" y="645422"/>
                    <a:pt x="19183" y="611837"/>
                    <a:pt x="0" y="458580"/>
                  </a:cubicBezTo>
                  <a:cubicBezTo>
                    <a:pt x="-19183" y="305323"/>
                    <a:pt x="26136" y="249742"/>
                    <a:pt x="0" y="121753"/>
                  </a:cubicBezTo>
                  <a:close/>
                </a:path>
              </a:pathLst>
            </a:custGeom>
            <a:grp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a:defRPr/>
              </a:pPr>
              <a:r>
                <a:rPr lang="ar-OM" sz="1800" b="1" dirty="0">
                  <a:solidFill>
                    <a:srgbClr val="3C3C3B"/>
                  </a:solidFill>
                  <a:latin typeface="Calibri" panose="020F0502020204030204" pitchFamily="34" charset="0"/>
                  <a:cs typeface="Calibri" panose="020F0502020204030204" pitchFamily="34" charset="0"/>
                </a:rPr>
                <a:t>لا تحتوي خلاياها على نواة محددة بغشاء</a:t>
              </a:r>
              <a:endParaRPr lang="en-US" sz="1800" b="1" dirty="0">
                <a:solidFill>
                  <a:srgbClr val="3C3C3B"/>
                </a:solidFill>
                <a:latin typeface="Calibri" panose="020F0502020204030204" pitchFamily="34" charset="0"/>
                <a:cs typeface="Calibri" panose="020F0502020204030204" pitchFamily="34" charset="0"/>
              </a:endParaRPr>
            </a:p>
          </p:txBody>
        </p:sp>
      </p:grpSp>
      <p:sp>
        <p:nvSpPr>
          <p:cNvPr id="35" name="Rectangle: Rounded Corners 38">
            <a:extLst>
              <a:ext uri="{FF2B5EF4-FFF2-40B4-BE49-F238E27FC236}">
                <a16:creationId xmlns:a16="http://schemas.microsoft.com/office/drawing/2014/main" id="{6F534C57-1601-D09E-E6EE-28291566BA50}"/>
              </a:ext>
            </a:extLst>
          </p:cNvPr>
          <p:cNvSpPr/>
          <p:nvPr/>
        </p:nvSpPr>
        <p:spPr>
          <a:xfrm>
            <a:off x="6433093" y="2851352"/>
            <a:ext cx="2237677" cy="1785920"/>
          </a:xfrm>
          <a:custGeom>
            <a:avLst/>
            <a:gdLst>
              <a:gd name="connsiteX0" fmla="*/ 0 w 2237677"/>
              <a:gd name="connsiteY0" fmla="*/ 240546 h 1785920"/>
              <a:gd name="connsiteX1" fmla="*/ 240546 w 2237677"/>
              <a:gd name="connsiteY1" fmla="*/ 0 h 1785920"/>
              <a:gd name="connsiteX2" fmla="*/ 773377 w 2237677"/>
              <a:gd name="connsiteY2" fmla="*/ 0 h 1785920"/>
              <a:gd name="connsiteX3" fmla="*/ 1376471 w 2237677"/>
              <a:gd name="connsiteY3" fmla="*/ 0 h 1785920"/>
              <a:gd name="connsiteX4" fmla="*/ 1997131 w 2237677"/>
              <a:gd name="connsiteY4" fmla="*/ 0 h 1785920"/>
              <a:gd name="connsiteX5" fmla="*/ 2237677 w 2237677"/>
              <a:gd name="connsiteY5" fmla="*/ 240546 h 1785920"/>
              <a:gd name="connsiteX6" fmla="*/ 2237677 w 2237677"/>
              <a:gd name="connsiteY6" fmla="*/ 636344 h 1785920"/>
              <a:gd name="connsiteX7" fmla="*/ 2237677 w 2237677"/>
              <a:gd name="connsiteY7" fmla="*/ 1045190 h 1785920"/>
              <a:gd name="connsiteX8" fmla="*/ 2237677 w 2237677"/>
              <a:gd name="connsiteY8" fmla="*/ 1545374 h 1785920"/>
              <a:gd name="connsiteX9" fmla="*/ 1997131 w 2237677"/>
              <a:gd name="connsiteY9" fmla="*/ 1785920 h 1785920"/>
              <a:gd name="connsiteX10" fmla="*/ 1411603 w 2237677"/>
              <a:gd name="connsiteY10" fmla="*/ 1785920 h 1785920"/>
              <a:gd name="connsiteX11" fmla="*/ 861206 w 2237677"/>
              <a:gd name="connsiteY11" fmla="*/ 1785920 h 1785920"/>
              <a:gd name="connsiteX12" fmla="*/ 240546 w 2237677"/>
              <a:gd name="connsiteY12" fmla="*/ 1785920 h 1785920"/>
              <a:gd name="connsiteX13" fmla="*/ 0 w 2237677"/>
              <a:gd name="connsiteY13" fmla="*/ 1545374 h 1785920"/>
              <a:gd name="connsiteX14" fmla="*/ 0 w 2237677"/>
              <a:gd name="connsiteY14" fmla="*/ 1084335 h 1785920"/>
              <a:gd name="connsiteX15" fmla="*/ 0 w 2237677"/>
              <a:gd name="connsiteY15" fmla="*/ 675489 h 1785920"/>
              <a:gd name="connsiteX16" fmla="*/ 0 w 2237677"/>
              <a:gd name="connsiteY16" fmla="*/ 240546 h 17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7677" h="1785920" fill="none" extrusionOk="0">
                <a:moveTo>
                  <a:pt x="0" y="240546"/>
                </a:moveTo>
                <a:cubicBezTo>
                  <a:pt x="-7227" y="104900"/>
                  <a:pt x="123945" y="-1764"/>
                  <a:pt x="240546" y="0"/>
                </a:cubicBezTo>
                <a:cubicBezTo>
                  <a:pt x="381007" y="-28444"/>
                  <a:pt x="600248" y="35273"/>
                  <a:pt x="773377" y="0"/>
                </a:cubicBezTo>
                <a:cubicBezTo>
                  <a:pt x="946506" y="-35273"/>
                  <a:pt x="1247658" y="14347"/>
                  <a:pt x="1376471" y="0"/>
                </a:cubicBezTo>
                <a:cubicBezTo>
                  <a:pt x="1505284" y="-14347"/>
                  <a:pt x="1848275" y="8523"/>
                  <a:pt x="1997131" y="0"/>
                </a:cubicBezTo>
                <a:cubicBezTo>
                  <a:pt x="2129440" y="6304"/>
                  <a:pt x="2211285" y="127840"/>
                  <a:pt x="2237677" y="240546"/>
                </a:cubicBezTo>
                <a:cubicBezTo>
                  <a:pt x="2278021" y="366619"/>
                  <a:pt x="2201510" y="498638"/>
                  <a:pt x="2237677" y="636344"/>
                </a:cubicBezTo>
                <a:cubicBezTo>
                  <a:pt x="2273844" y="774050"/>
                  <a:pt x="2207141" y="955640"/>
                  <a:pt x="2237677" y="1045190"/>
                </a:cubicBezTo>
                <a:cubicBezTo>
                  <a:pt x="2268213" y="1134740"/>
                  <a:pt x="2198225" y="1412934"/>
                  <a:pt x="2237677" y="1545374"/>
                </a:cubicBezTo>
                <a:cubicBezTo>
                  <a:pt x="2203909" y="1679539"/>
                  <a:pt x="2141500" y="1777765"/>
                  <a:pt x="1997131" y="1785920"/>
                </a:cubicBezTo>
                <a:cubicBezTo>
                  <a:pt x="1745492" y="1821386"/>
                  <a:pt x="1634043" y="1763923"/>
                  <a:pt x="1411603" y="1785920"/>
                </a:cubicBezTo>
                <a:cubicBezTo>
                  <a:pt x="1189163" y="1807917"/>
                  <a:pt x="1088534" y="1724953"/>
                  <a:pt x="861206" y="1785920"/>
                </a:cubicBezTo>
                <a:cubicBezTo>
                  <a:pt x="633878" y="1846887"/>
                  <a:pt x="549330" y="1768422"/>
                  <a:pt x="240546" y="1785920"/>
                </a:cubicBezTo>
                <a:cubicBezTo>
                  <a:pt x="140269" y="1781970"/>
                  <a:pt x="-3989" y="1679240"/>
                  <a:pt x="0" y="1545374"/>
                </a:cubicBezTo>
                <a:cubicBezTo>
                  <a:pt x="-13587" y="1427375"/>
                  <a:pt x="26224" y="1274860"/>
                  <a:pt x="0" y="1084335"/>
                </a:cubicBezTo>
                <a:cubicBezTo>
                  <a:pt x="-26224" y="893810"/>
                  <a:pt x="2514" y="793419"/>
                  <a:pt x="0" y="675489"/>
                </a:cubicBezTo>
                <a:cubicBezTo>
                  <a:pt x="-2514" y="557559"/>
                  <a:pt x="2427" y="355391"/>
                  <a:pt x="0" y="240546"/>
                </a:cubicBezTo>
                <a:close/>
              </a:path>
              <a:path w="2237677" h="1785920" stroke="0" extrusionOk="0">
                <a:moveTo>
                  <a:pt x="0" y="240546"/>
                </a:moveTo>
                <a:cubicBezTo>
                  <a:pt x="-13325" y="121364"/>
                  <a:pt x="117782" y="26915"/>
                  <a:pt x="240546" y="0"/>
                </a:cubicBezTo>
                <a:cubicBezTo>
                  <a:pt x="475181" y="-47962"/>
                  <a:pt x="619908" y="36193"/>
                  <a:pt x="843640" y="0"/>
                </a:cubicBezTo>
                <a:cubicBezTo>
                  <a:pt x="1067372" y="-36193"/>
                  <a:pt x="1230448" y="44434"/>
                  <a:pt x="1411603" y="0"/>
                </a:cubicBezTo>
                <a:cubicBezTo>
                  <a:pt x="1592758" y="-44434"/>
                  <a:pt x="1839672" y="20101"/>
                  <a:pt x="1997131" y="0"/>
                </a:cubicBezTo>
                <a:cubicBezTo>
                  <a:pt x="2120306" y="37011"/>
                  <a:pt x="2219138" y="123927"/>
                  <a:pt x="2237677" y="240546"/>
                </a:cubicBezTo>
                <a:cubicBezTo>
                  <a:pt x="2285479" y="357836"/>
                  <a:pt x="2213294" y="519905"/>
                  <a:pt x="2237677" y="649392"/>
                </a:cubicBezTo>
                <a:cubicBezTo>
                  <a:pt x="2262060" y="778879"/>
                  <a:pt x="2196517" y="898096"/>
                  <a:pt x="2237677" y="1110431"/>
                </a:cubicBezTo>
                <a:cubicBezTo>
                  <a:pt x="2278837" y="1322766"/>
                  <a:pt x="2236396" y="1432417"/>
                  <a:pt x="2237677" y="1545374"/>
                </a:cubicBezTo>
                <a:cubicBezTo>
                  <a:pt x="2241449" y="1661442"/>
                  <a:pt x="2126745" y="1799572"/>
                  <a:pt x="1997131" y="1785920"/>
                </a:cubicBezTo>
                <a:cubicBezTo>
                  <a:pt x="1768496" y="1809515"/>
                  <a:pt x="1715402" y="1759394"/>
                  <a:pt x="1446734" y="1785920"/>
                </a:cubicBezTo>
                <a:cubicBezTo>
                  <a:pt x="1178066" y="1812446"/>
                  <a:pt x="1090304" y="1764326"/>
                  <a:pt x="896338" y="1785920"/>
                </a:cubicBezTo>
                <a:cubicBezTo>
                  <a:pt x="702372" y="1807514"/>
                  <a:pt x="562935" y="1736357"/>
                  <a:pt x="240546" y="1785920"/>
                </a:cubicBezTo>
                <a:cubicBezTo>
                  <a:pt x="115159" y="1804884"/>
                  <a:pt x="-8293" y="1676767"/>
                  <a:pt x="0" y="1545374"/>
                </a:cubicBezTo>
                <a:cubicBezTo>
                  <a:pt x="-15565" y="1427887"/>
                  <a:pt x="42111" y="1242163"/>
                  <a:pt x="0" y="1123480"/>
                </a:cubicBezTo>
                <a:cubicBezTo>
                  <a:pt x="-42111" y="1004797"/>
                  <a:pt x="6101" y="789468"/>
                  <a:pt x="0" y="662440"/>
                </a:cubicBezTo>
                <a:cubicBezTo>
                  <a:pt x="-6101" y="535412"/>
                  <a:pt x="982" y="353417"/>
                  <a:pt x="0" y="240546"/>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لا توجد فـي خلاياها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عضيـات</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مـحاطة بـأغشيـة (مثل الميتوكندريـا،  والشبـكة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الإندوبلازميـة</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وجـهاز جـولجي ، والبلاستيدات الخضراء.)</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41" name="Rectangle: Rounded Corners 38">
            <a:extLst>
              <a:ext uri="{FF2B5EF4-FFF2-40B4-BE49-F238E27FC236}">
                <a16:creationId xmlns:a16="http://schemas.microsoft.com/office/drawing/2014/main" id="{1E5BEAB8-4170-DCF8-09E3-D7D6E743758B}"/>
              </a:ext>
            </a:extLst>
          </p:cNvPr>
          <p:cNvSpPr/>
          <p:nvPr/>
        </p:nvSpPr>
        <p:spPr>
          <a:xfrm>
            <a:off x="551896" y="1725569"/>
            <a:ext cx="2072225" cy="949404"/>
          </a:xfrm>
          <a:custGeom>
            <a:avLst/>
            <a:gdLst>
              <a:gd name="connsiteX0" fmla="*/ 0 w 2072225"/>
              <a:gd name="connsiteY0" fmla="*/ 127875 h 949404"/>
              <a:gd name="connsiteX1" fmla="*/ 127875 w 2072225"/>
              <a:gd name="connsiteY1" fmla="*/ 0 h 949404"/>
              <a:gd name="connsiteX2" fmla="*/ 527500 w 2072225"/>
              <a:gd name="connsiteY2" fmla="*/ 0 h 949404"/>
              <a:gd name="connsiteX3" fmla="*/ 999783 w 2072225"/>
              <a:gd name="connsiteY3" fmla="*/ 0 h 949404"/>
              <a:gd name="connsiteX4" fmla="*/ 1490231 w 2072225"/>
              <a:gd name="connsiteY4" fmla="*/ 0 h 949404"/>
              <a:gd name="connsiteX5" fmla="*/ 1944350 w 2072225"/>
              <a:gd name="connsiteY5" fmla="*/ 0 h 949404"/>
              <a:gd name="connsiteX6" fmla="*/ 2072225 w 2072225"/>
              <a:gd name="connsiteY6" fmla="*/ 127875 h 949404"/>
              <a:gd name="connsiteX7" fmla="*/ 2072225 w 2072225"/>
              <a:gd name="connsiteY7" fmla="*/ 460829 h 949404"/>
              <a:gd name="connsiteX8" fmla="*/ 2072225 w 2072225"/>
              <a:gd name="connsiteY8" fmla="*/ 821529 h 949404"/>
              <a:gd name="connsiteX9" fmla="*/ 1944350 w 2072225"/>
              <a:gd name="connsiteY9" fmla="*/ 949404 h 949404"/>
              <a:gd name="connsiteX10" fmla="*/ 1490231 w 2072225"/>
              <a:gd name="connsiteY10" fmla="*/ 949404 h 949404"/>
              <a:gd name="connsiteX11" fmla="*/ 1072442 w 2072225"/>
              <a:gd name="connsiteY11" fmla="*/ 949404 h 949404"/>
              <a:gd name="connsiteX12" fmla="*/ 636488 w 2072225"/>
              <a:gd name="connsiteY12" fmla="*/ 949404 h 949404"/>
              <a:gd name="connsiteX13" fmla="*/ 127875 w 2072225"/>
              <a:gd name="connsiteY13" fmla="*/ 949404 h 949404"/>
              <a:gd name="connsiteX14" fmla="*/ 0 w 2072225"/>
              <a:gd name="connsiteY14" fmla="*/ 821529 h 949404"/>
              <a:gd name="connsiteX15" fmla="*/ 0 w 2072225"/>
              <a:gd name="connsiteY15" fmla="*/ 495512 h 949404"/>
              <a:gd name="connsiteX16" fmla="*/ 0 w 2072225"/>
              <a:gd name="connsiteY16" fmla="*/ 127875 h 94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2225" h="949404" fill="none" extrusionOk="0">
                <a:moveTo>
                  <a:pt x="0" y="127875"/>
                </a:moveTo>
                <a:cubicBezTo>
                  <a:pt x="-10516" y="53183"/>
                  <a:pt x="77793" y="-2229"/>
                  <a:pt x="127875" y="0"/>
                </a:cubicBezTo>
                <a:cubicBezTo>
                  <a:pt x="277537" y="-16835"/>
                  <a:pt x="409188" y="24205"/>
                  <a:pt x="527500" y="0"/>
                </a:cubicBezTo>
                <a:cubicBezTo>
                  <a:pt x="645813" y="-24205"/>
                  <a:pt x="862323" y="51530"/>
                  <a:pt x="999783" y="0"/>
                </a:cubicBezTo>
                <a:cubicBezTo>
                  <a:pt x="1137243" y="-51530"/>
                  <a:pt x="1359246" y="28237"/>
                  <a:pt x="1490231" y="0"/>
                </a:cubicBezTo>
                <a:cubicBezTo>
                  <a:pt x="1621216" y="-28237"/>
                  <a:pt x="1806266" y="52966"/>
                  <a:pt x="1944350" y="0"/>
                </a:cubicBezTo>
                <a:cubicBezTo>
                  <a:pt x="2019440" y="-12750"/>
                  <a:pt x="2060030" y="51808"/>
                  <a:pt x="2072225" y="127875"/>
                </a:cubicBezTo>
                <a:cubicBezTo>
                  <a:pt x="2080934" y="276168"/>
                  <a:pt x="2059779" y="312342"/>
                  <a:pt x="2072225" y="460829"/>
                </a:cubicBezTo>
                <a:cubicBezTo>
                  <a:pt x="2084671" y="609316"/>
                  <a:pt x="2053438" y="649231"/>
                  <a:pt x="2072225" y="821529"/>
                </a:cubicBezTo>
                <a:cubicBezTo>
                  <a:pt x="2062522" y="892530"/>
                  <a:pt x="2031390" y="937782"/>
                  <a:pt x="1944350" y="949404"/>
                </a:cubicBezTo>
                <a:cubicBezTo>
                  <a:pt x="1811901" y="1002759"/>
                  <a:pt x="1701226" y="928434"/>
                  <a:pt x="1490231" y="949404"/>
                </a:cubicBezTo>
                <a:cubicBezTo>
                  <a:pt x="1279236" y="970374"/>
                  <a:pt x="1171558" y="910931"/>
                  <a:pt x="1072442" y="949404"/>
                </a:cubicBezTo>
                <a:cubicBezTo>
                  <a:pt x="973326" y="987877"/>
                  <a:pt x="727608" y="913321"/>
                  <a:pt x="636488" y="949404"/>
                </a:cubicBezTo>
                <a:cubicBezTo>
                  <a:pt x="545368" y="985487"/>
                  <a:pt x="303447" y="913154"/>
                  <a:pt x="127875" y="949404"/>
                </a:cubicBezTo>
                <a:cubicBezTo>
                  <a:pt x="61126" y="955121"/>
                  <a:pt x="-1348" y="900170"/>
                  <a:pt x="0" y="821529"/>
                </a:cubicBezTo>
                <a:cubicBezTo>
                  <a:pt x="-35948" y="722033"/>
                  <a:pt x="27506" y="589400"/>
                  <a:pt x="0" y="495512"/>
                </a:cubicBezTo>
                <a:cubicBezTo>
                  <a:pt x="-27506" y="401624"/>
                  <a:pt x="29267" y="224505"/>
                  <a:pt x="0" y="127875"/>
                </a:cubicBezTo>
                <a:close/>
              </a:path>
              <a:path w="2072225" h="949404" stroke="0" extrusionOk="0">
                <a:moveTo>
                  <a:pt x="0" y="127875"/>
                </a:moveTo>
                <a:cubicBezTo>
                  <a:pt x="-12114" y="69678"/>
                  <a:pt x="60034" y="7423"/>
                  <a:pt x="127875" y="0"/>
                </a:cubicBezTo>
                <a:cubicBezTo>
                  <a:pt x="280160" y="-30748"/>
                  <a:pt x="478804" y="48642"/>
                  <a:pt x="600159" y="0"/>
                </a:cubicBezTo>
                <a:cubicBezTo>
                  <a:pt x="721514" y="-48642"/>
                  <a:pt x="903188" y="4221"/>
                  <a:pt x="1036113" y="0"/>
                </a:cubicBezTo>
                <a:cubicBezTo>
                  <a:pt x="1169038" y="-4221"/>
                  <a:pt x="1273689" y="16351"/>
                  <a:pt x="1453902" y="0"/>
                </a:cubicBezTo>
                <a:cubicBezTo>
                  <a:pt x="1634115" y="-16351"/>
                  <a:pt x="1799406" y="57898"/>
                  <a:pt x="1944350" y="0"/>
                </a:cubicBezTo>
                <a:cubicBezTo>
                  <a:pt x="1998620" y="381"/>
                  <a:pt x="2078715" y="58876"/>
                  <a:pt x="2072225" y="127875"/>
                </a:cubicBezTo>
                <a:cubicBezTo>
                  <a:pt x="2091135" y="276912"/>
                  <a:pt x="2071518" y="305040"/>
                  <a:pt x="2072225" y="453892"/>
                </a:cubicBezTo>
                <a:cubicBezTo>
                  <a:pt x="2072932" y="602744"/>
                  <a:pt x="2060360" y="734413"/>
                  <a:pt x="2072225" y="821529"/>
                </a:cubicBezTo>
                <a:cubicBezTo>
                  <a:pt x="2072906" y="889121"/>
                  <a:pt x="2011573" y="963747"/>
                  <a:pt x="1944350" y="949404"/>
                </a:cubicBezTo>
                <a:cubicBezTo>
                  <a:pt x="1793744" y="964795"/>
                  <a:pt x="1623680" y="937914"/>
                  <a:pt x="1526561" y="949404"/>
                </a:cubicBezTo>
                <a:cubicBezTo>
                  <a:pt x="1429442" y="960894"/>
                  <a:pt x="1206342" y="946607"/>
                  <a:pt x="1108772" y="949404"/>
                </a:cubicBezTo>
                <a:cubicBezTo>
                  <a:pt x="1011202" y="952201"/>
                  <a:pt x="894307" y="947973"/>
                  <a:pt x="690982" y="949404"/>
                </a:cubicBezTo>
                <a:cubicBezTo>
                  <a:pt x="487657" y="950835"/>
                  <a:pt x="384886" y="885502"/>
                  <a:pt x="127875" y="949404"/>
                </a:cubicBezTo>
                <a:cubicBezTo>
                  <a:pt x="53979" y="945135"/>
                  <a:pt x="16174" y="887115"/>
                  <a:pt x="0" y="821529"/>
                </a:cubicBezTo>
                <a:cubicBezTo>
                  <a:pt x="-10134" y="683860"/>
                  <a:pt x="36814" y="584748"/>
                  <a:pt x="0" y="488575"/>
                </a:cubicBezTo>
                <a:cubicBezTo>
                  <a:pt x="-36814" y="392402"/>
                  <a:pt x="19462" y="250713"/>
                  <a:pt x="0" y="127875"/>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r" rtl="1">
              <a:defRPr/>
            </a:pPr>
            <a:r>
              <a:rPr lang="ar-OM" sz="1800" b="1" dirty="0">
                <a:solidFill>
                  <a:srgbClr val="3C3C3B"/>
                </a:solidFill>
                <a:latin typeface="Calibri" panose="020F0502020204030204" pitchFamily="34" charset="0"/>
                <a:cs typeface="Calibri" panose="020F0502020204030204" pitchFamily="34" charset="0"/>
              </a:rPr>
              <a:t>غالبا ما توجد جزيئات حلقية صغيرة من </a:t>
            </a:r>
            <a:r>
              <a:rPr lang="en-US" sz="1800" b="1" dirty="0">
                <a:solidFill>
                  <a:srgbClr val="3C3C3B"/>
                </a:solidFill>
                <a:latin typeface="Calibri" panose="020F0502020204030204" pitchFamily="34" charset="0"/>
                <a:cs typeface="Calibri" panose="020F0502020204030204" pitchFamily="34" charset="0"/>
              </a:rPr>
              <a:t>DNA</a:t>
            </a:r>
            <a:r>
              <a:rPr lang="ar-OM" sz="1800" b="1" dirty="0">
                <a:solidFill>
                  <a:srgbClr val="3C3C3B"/>
                </a:solidFill>
                <a:latin typeface="Calibri" panose="020F0502020204030204" pitchFamily="34" charset="0"/>
                <a:cs typeface="Calibri" panose="020F0502020204030204" pitchFamily="34" charset="0"/>
              </a:rPr>
              <a:t>   تسمى</a:t>
            </a:r>
            <a:r>
              <a:rPr lang="en-US" sz="1800" b="1" dirty="0">
                <a:solidFill>
                  <a:srgbClr val="3C3C3B"/>
                </a:solidFill>
                <a:latin typeface="Calibri" panose="020F0502020204030204" pitchFamily="34" charset="0"/>
                <a:cs typeface="Calibri" panose="020F0502020204030204" pitchFamily="34" charset="0"/>
              </a:rPr>
              <a:t> </a:t>
            </a:r>
            <a:r>
              <a:rPr lang="ar-OM" sz="1800" b="1" dirty="0">
                <a:solidFill>
                  <a:srgbClr val="3C3C3B"/>
                </a:solidFill>
                <a:latin typeface="Calibri" panose="020F0502020204030204" pitchFamily="34" charset="0"/>
                <a:cs typeface="Calibri" panose="020F0502020204030204" pitchFamily="34" charset="0"/>
              </a:rPr>
              <a:t>البلازميدات</a:t>
            </a:r>
            <a:endParaRPr lang="en-US" sz="1800" b="1" dirty="0">
              <a:solidFill>
                <a:srgbClr val="3C3C3B"/>
              </a:solidFill>
              <a:latin typeface="Calibri" panose="020F0502020204030204" pitchFamily="34" charset="0"/>
              <a:cs typeface="Calibri" panose="020F0502020204030204" pitchFamily="34" charset="0"/>
            </a:endParaRPr>
          </a:p>
        </p:txBody>
      </p:sp>
      <p:sp>
        <p:nvSpPr>
          <p:cNvPr id="38" name="Rectangle: Rounded Corners 38">
            <a:extLst>
              <a:ext uri="{FF2B5EF4-FFF2-40B4-BE49-F238E27FC236}">
                <a16:creationId xmlns:a16="http://schemas.microsoft.com/office/drawing/2014/main" id="{E378E990-52EA-D8CD-62A7-C49C9AD54FDD}"/>
              </a:ext>
            </a:extLst>
          </p:cNvPr>
          <p:cNvSpPr/>
          <p:nvPr/>
        </p:nvSpPr>
        <p:spPr>
          <a:xfrm>
            <a:off x="551896" y="3121511"/>
            <a:ext cx="2138019" cy="1245603"/>
          </a:xfrm>
          <a:custGeom>
            <a:avLst/>
            <a:gdLst>
              <a:gd name="connsiteX0" fmla="*/ 0 w 2138019"/>
              <a:gd name="connsiteY0" fmla="*/ 167770 h 1245603"/>
              <a:gd name="connsiteX1" fmla="*/ 167770 w 2138019"/>
              <a:gd name="connsiteY1" fmla="*/ 0 h 1245603"/>
              <a:gd name="connsiteX2" fmla="*/ 564315 w 2138019"/>
              <a:gd name="connsiteY2" fmla="*/ 0 h 1245603"/>
              <a:gd name="connsiteX3" fmla="*/ 1032960 w 2138019"/>
              <a:gd name="connsiteY3" fmla="*/ 0 h 1245603"/>
              <a:gd name="connsiteX4" fmla="*/ 1519629 w 2138019"/>
              <a:gd name="connsiteY4" fmla="*/ 0 h 1245603"/>
              <a:gd name="connsiteX5" fmla="*/ 1970249 w 2138019"/>
              <a:gd name="connsiteY5" fmla="*/ 0 h 1245603"/>
              <a:gd name="connsiteX6" fmla="*/ 2138019 w 2138019"/>
              <a:gd name="connsiteY6" fmla="*/ 167770 h 1245603"/>
              <a:gd name="connsiteX7" fmla="*/ 2138019 w 2138019"/>
              <a:gd name="connsiteY7" fmla="*/ 604600 h 1245603"/>
              <a:gd name="connsiteX8" fmla="*/ 2138019 w 2138019"/>
              <a:gd name="connsiteY8" fmla="*/ 1077833 h 1245603"/>
              <a:gd name="connsiteX9" fmla="*/ 1970249 w 2138019"/>
              <a:gd name="connsiteY9" fmla="*/ 1245603 h 1245603"/>
              <a:gd name="connsiteX10" fmla="*/ 1519629 w 2138019"/>
              <a:gd name="connsiteY10" fmla="*/ 1245603 h 1245603"/>
              <a:gd name="connsiteX11" fmla="*/ 1105059 w 2138019"/>
              <a:gd name="connsiteY11" fmla="*/ 1245603 h 1245603"/>
              <a:gd name="connsiteX12" fmla="*/ 672464 w 2138019"/>
              <a:gd name="connsiteY12" fmla="*/ 1245603 h 1245603"/>
              <a:gd name="connsiteX13" fmla="*/ 167770 w 2138019"/>
              <a:gd name="connsiteY13" fmla="*/ 1245603 h 1245603"/>
              <a:gd name="connsiteX14" fmla="*/ 0 w 2138019"/>
              <a:gd name="connsiteY14" fmla="*/ 1077833 h 1245603"/>
              <a:gd name="connsiteX15" fmla="*/ 0 w 2138019"/>
              <a:gd name="connsiteY15" fmla="*/ 650103 h 1245603"/>
              <a:gd name="connsiteX16" fmla="*/ 0 w 2138019"/>
              <a:gd name="connsiteY16" fmla="*/ 167770 h 124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8019" h="1245603" fill="none" extrusionOk="0">
                <a:moveTo>
                  <a:pt x="0" y="167770"/>
                </a:moveTo>
                <a:cubicBezTo>
                  <a:pt x="-24975" y="65450"/>
                  <a:pt x="82127" y="-761"/>
                  <a:pt x="167770" y="0"/>
                </a:cubicBezTo>
                <a:cubicBezTo>
                  <a:pt x="352179" y="-24315"/>
                  <a:pt x="461924" y="41175"/>
                  <a:pt x="564315" y="0"/>
                </a:cubicBezTo>
                <a:cubicBezTo>
                  <a:pt x="666707" y="-41175"/>
                  <a:pt x="902561" y="3983"/>
                  <a:pt x="1032960" y="0"/>
                </a:cubicBezTo>
                <a:cubicBezTo>
                  <a:pt x="1163359" y="-3983"/>
                  <a:pt x="1304443" y="38094"/>
                  <a:pt x="1519629" y="0"/>
                </a:cubicBezTo>
                <a:cubicBezTo>
                  <a:pt x="1734815" y="-38094"/>
                  <a:pt x="1768071" y="17173"/>
                  <a:pt x="1970249" y="0"/>
                </a:cubicBezTo>
                <a:cubicBezTo>
                  <a:pt x="2072076" y="-26172"/>
                  <a:pt x="2125542" y="69543"/>
                  <a:pt x="2138019" y="167770"/>
                </a:cubicBezTo>
                <a:cubicBezTo>
                  <a:pt x="2140534" y="369801"/>
                  <a:pt x="2127274" y="516108"/>
                  <a:pt x="2138019" y="604600"/>
                </a:cubicBezTo>
                <a:cubicBezTo>
                  <a:pt x="2148764" y="693092"/>
                  <a:pt x="2091416" y="910623"/>
                  <a:pt x="2138019" y="1077833"/>
                </a:cubicBezTo>
                <a:cubicBezTo>
                  <a:pt x="2116784" y="1171317"/>
                  <a:pt x="2081191" y="1232658"/>
                  <a:pt x="1970249" y="1245603"/>
                </a:cubicBezTo>
                <a:cubicBezTo>
                  <a:pt x="1760507" y="1274759"/>
                  <a:pt x="1686625" y="1231343"/>
                  <a:pt x="1519629" y="1245603"/>
                </a:cubicBezTo>
                <a:cubicBezTo>
                  <a:pt x="1352633" y="1259863"/>
                  <a:pt x="1248513" y="1214089"/>
                  <a:pt x="1105059" y="1245603"/>
                </a:cubicBezTo>
                <a:cubicBezTo>
                  <a:pt x="961605" y="1277117"/>
                  <a:pt x="833994" y="1205469"/>
                  <a:pt x="672464" y="1245603"/>
                </a:cubicBezTo>
                <a:cubicBezTo>
                  <a:pt x="510935" y="1285737"/>
                  <a:pt x="325887" y="1245547"/>
                  <a:pt x="167770" y="1245603"/>
                </a:cubicBezTo>
                <a:cubicBezTo>
                  <a:pt x="80623" y="1253735"/>
                  <a:pt x="-4281" y="1195961"/>
                  <a:pt x="0" y="1077833"/>
                </a:cubicBezTo>
                <a:cubicBezTo>
                  <a:pt x="-37883" y="891970"/>
                  <a:pt x="40155" y="799781"/>
                  <a:pt x="0" y="650103"/>
                </a:cubicBezTo>
                <a:cubicBezTo>
                  <a:pt x="-40155" y="500425"/>
                  <a:pt x="38514" y="295010"/>
                  <a:pt x="0" y="167770"/>
                </a:cubicBezTo>
                <a:close/>
              </a:path>
              <a:path w="2138019" h="1245603" stroke="0" extrusionOk="0">
                <a:moveTo>
                  <a:pt x="0" y="167770"/>
                </a:moveTo>
                <a:cubicBezTo>
                  <a:pt x="-14396" y="89880"/>
                  <a:pt x="76751" y="4371"/>
                  <a:pt x="167770" y="0"/>
                </a:cubicBezTo>
                <a:cubicBezTo>
                  <a:pt x="366382" y="-13859"/>
                  <a:pt x="533529" y="16264"/>
                  <a:pt x="636415" y="0"/>
                </a:cubicBezTo>
                <a:cubicBezTo>
                  <a:pt x="739302" y="-16264"/>
                  <a:pt x="970509" y="9562"/>
                  <a:pt x="1069010" y="0"/>
                </a:cubicBezTo>
                <a:cubicBezTo>
                  <a:pt x="1167511" y="-9562"/>
                  <a:pt x="1395904" y="32918"/>
                  <a:pt x="1483580" y="0"/>
                </a:cubicBezTo>
                <a:cubicBezTo>
                  <a:pt x="1571256" y="-32918"/>
                  <a:pt x="1766025" y="56401"/>
                  <a:pt x="1970249" y="0"/>
                </a:cubicBezTo>
                <a:cubicBezTo>
                  <a:pt x="2055484" y="173"/>
                  <a:pt x="2143961" y="76600"/>
                  <a:pt x="2138019" y="167770"/>
                </a:cubicBezTo>
                <a:cubicBezTo>
                  <a:pt x="2163870" y="345598"/>
                  <a:pt x="2128091" y="479316"/>
                  <a:pt x="2138019" y="595500"/>
                </a:cubicBezTo>
                <a:cubicBezTo>
                  <a:pt x="2147947" y="711684"/>
                  <a:pt x="2117146" y="893577"/>
                  <a:pt x="2138019" y="1077833"/>
                </a:cubicBezTo>
                <a:cubicBezTo>
                  <a:pt x="2139528" y="1163779"/>
                  <a:pt x="2056674" y="1271892"/>
                  <a:pt x="1970249" y="1245603"/>
                </a:cubicBezTo>
                <a:cubicBezTo>
                  <a:pt x="1797212" y="1291562"/>
                  <a:pt x="1694849" y="1212021"/>
                  <a:pt x="1555679" y="1245603"/>
                </a:cubicBezTo>
                <a:cubicBezTo>
                  <a:pt x="1416509" y="1279185"/>
                  <a:pt x="1274682" y="1200573"/>
                  <a:pt x="1141109" y="1245603"/>
                </a:cubicBezTo>
                <a:cubicBezTo>
                  <a:pt x="1007536" y="1290633"/>
                  <a:pt x="906260" y="1244060"/>
                  <a:pt x="726538" y="1245603"/>
                </a:cubicBezTo>
                <a:cubicBezTo>
                  <a:pt x="546816" y="1247146"/>
                  <a:pt x="318261" y="1196213"/>
                  <a:pt x="167770" y="1245603"/>
                </a:cubicBezTo>
                <a:cubicBezTo>
                  <a:pt x="59770" y="1225592"/>
                  <a:pt x="26418" y="1162264"/>
                  <a:pt x="0" y="1077833"/>
                </a:cubicBezTo>
                <a:cubicBezTo>
                  <a:pt x="-45743" y="939309"/>
                  <a:pt x="27456" y="785860"/>
                  <a:pt x="0" y="641003"/>
                </a:cubicBezTo>
                <a:cubicBezTo>
                  <a:pt x="-27456" y="496146"/>
                  <a:pt x="49150" y="394036"/>
                  <a:pt x="0" y="167770"/>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rtl="1">
              <a:defRPr/>
            </a:pPr>
            <a:r>
              <a:rPr lang="ar-OM" sz="1800" b="1" dirty="0">
                <a:solidFill>
                  <a:srgbClr val="3C3C3B"/>
                </a:solidFill>
                <a:latin typeface="Calibri" panose="020F0502020204030204" pitchFamily="34" charset="0"/>
                <a:cs typeface="Calibri" panose="020F0502020204030204" pitchFamily="34" charset="0"/>
              </a:rPr>
              <a:t>يـكون حـجم </a:t>
            </a:r>
            <a:r>
              <a:rPr lang="ar-OM" sz="1800" b="1" dirty="0" err="1">
                <a:solidFill>
                  <a:srgbClr val="3C3C3B"/>
                </a:solidFill>
                <a:latin typeface="Calibri" panose="020F0502020204030204" pitchFamily="34" charset="0"/>
                <a:cs typeface="Calibri" panose="020F0502020204030204" pitchFamily="34" charset="0"/>
              </a:rPr>
              <a:t>الـرايبوسومـات</a:t>
            </a:r>
            <a:r>
              <a:rPr lang="ar-OM" sz="1800" b="1" dirty="0">
                <a:solidFill>
                  <a:srgbClr val="3C3C3B"/>
                </a:solidFill>
                <a:latin typeface="Calibri" panose="020F0502020204030204" pitchFamily="34" charset="0"/>
                <a:cs typeface="Calibri" panose="020F0502020204030204" pitchFamily="34" charset="0"/>
              </a:rPr>
              <a:t> </a:t>
            </a:r>
            <a:r>
              <a:rPr lang="en-US" sz="1800" b="1" dirty="0">
                <a:solidFill>
                  <a:srgbClr val="3C3C3B"/>
                </a:solidFill>
                <a:latin typeface="Calibri" panose="020F0502020204030204" pitchFamily="34" charset="0"/>
                <a:cs typeface="Calibri" panose="020F0502020204030204" pitchFamily="34" charset="0"/>
              </a:rPr>
              <a:t> 70 S</a:t>
            </a:r>
            <a:r>
              <a:rPr lang="ar-OM" sz="1800" b="1" dirty="0">
                <a:solidFill>
                  <a:srgbClr val="3C3C3B"/>
                </a:solidFill>
                <a:latin typeface="Calibri" panose="020F0502020204030204" pitchFamily="34" charset="0"/>
                <a:cs typeface="Calibri" panose="020F0502020204030204" pitchFamily="34" charset="0"/>
              </a:rPr>
              <a:t> </a:t>
            </a:r>
            <a:r>
              <a:rPr lang="en-US" sz="1800" b="1" dirty="0">
                <a:solidFill>
                  <a:srgbClr val="3C3C3B"/>
                </a:solidFill>
                <a:latin typeface="Calibri" panose="020F0502020204030204" pitchFamily="34" charset="0"/>
                <a:cs typeface="Calibri" panose="020F0502020204030204" pitchFamily="34" charset="0"/>
              </a:rPr>
              <a:t> </a:t>
            </a:r>
            <a:r>
              <a:rPr lang="ar-OM" sz="1800" b="1" dirty="0">
                <a:solidFill>
                  <a:srgbClr val="3C3C3B"/>
                </a:solidFill>
                <a:latin typeface="Calibri" panose="020F0502020204030204" pitchFamily="34" charset="0"/>
                <a:cs typeface="Calibri" panose="020F0502020204030204" pitchFamily="34" charset="0"/>
              </a:rPr>
              <a:t>أصـغر مـن تـلك التي فـي</a:t>
            </a:r>
          </a:p>
          <a:p>
            <a:pPr algn="ctr" rtl="1">
              <a:defRPr/>
            </a:pPr>
            <a:r>
              <a:rPr lang="ar-OM" sz="1800" b="1" dirty="0">
                <a:solidFill>
                  <a:srgbClr val="3C3C3B"/>
                </a:solidFill>
                <a:latin typeface="Calibri" panose="020F0502020204030204" pitchFamily="34" charset="0"/>
                <a:cs typeface="Calibri" panose="020F0502020204030204" pitchFamily="34" charset="0"/>
              </a:rPr>
              <a:t>الخلايا حقيقية النواة</a:t>
            </a:r>
            <a:endParaRPr lang="en-US" sz="1800" b="1" dirty="0">
              <a:solidFill>
                <a:srgbClr val="3C3C3B"/>
              </a:solidFill>
              <a:latin typeface="Calibri" panose="020F0502020204030204" pitchFamily="34" charset="0"/>
              <a:cs typeface="Calibri" panose="020F0502020204030204" pitchFamily="34" charset="0"/>
            </a:endParaRPr>
          </a:p>
        </p:txBody>
      </p:sp>
      <p:sp>
        <p:nvSpPr>
          <p:cNvPr id="47" name="مربع نص 46">
            <a:extLst>
              <a:ext uri="{FF2B5EF4-FFF2-40B4-BE49-F238E27FC236}">
                <a16:creationId xmlns:a16="http://schemas.microsoft.com/office/drawing/2014/main" id="{894732EF-A695-A9A8-6541-16C82763A91D}"/>
              </a:ext>
            </a:extLst>
          </p:cNvPr>
          <p:cNvSpPr txBox="1"/>
          <p:nvPr/>
        </p:nvSpPr>
        <p:spPr>
          <a:xfrm>
            <a:off x="5187018" y="413058"/>
            <a:ext cx="3486477"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الخصائص المميزة </a:t>
            </a:r>
            <a:r>
              <a:rPr lang="ar-OM" sz="2400" b="1" dirty="0" err="1">
                <a:solidFill>
                  <a:srgbClr val="2F1932">
                    <a:lumMod val="75000"/>
                    <a:lumOff val="25000"/>
                  </a:srgbClr>
                </a:solidFill>
                <a:latin typeface="Calibri" panose="020F0502020204030204"/>
                <a:cs typeface="Calibri" panose="020F0502020204030204" pitchFamily="34" charset="0"/>
              </a:rPr>
              <a:t>لل</a:t>
            </a: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بكتيريا</a:t>
            </a:r>
          </a:p>
        </p:txBody>
      </p:sp>
      <p:grpSp>
        <p:nvGrpSpPr>
          <p:cNvPr id="52" name="Group 30">
            <a:extLst>
              <a:ext uri="{FF2B5EF4-FFF2-40B4-BE49-F238E27FC236}">
                <a16:creationId xmlns:a16="http://schemas.microsoft.com/office/drawing/2014/main" id="{D7D34932-07BB-1F59-4D13-C127E104E35B}"/>
              </a:ext>
            </a:extLst>
          </p:cNvPr>
          <p:cNvGrpSpPr/>
          <p:nvPr/>
        </p:nvGrpSpPr>
        <p:grpSpPr>
          <a:xfrm>
            <a:off x="1961506" y="495717"/>
            <a:ext cx="2509945" cy="1306512"/>
            <a:chOff x="3955368" y="1537470"/>
            <a:chExt cx="3481555" cy="1306512"/>
          </a:xfrm>
          <a:solidFill>
            <a:schemeClr val="accent3">
              <a:lumMod val="20000"/>
              <a:lumOff val="80000"/>
            </a:schemeClr>
          </a:solidFill>
        </p:grpSpPr>
        <p:pic>
          <p:nvPicPr>
            <p:cNvPr id="53" name="Picture 12" descr="81 Cartoon Of Flagella Illustrations &amp; Clip Art - iStock">
              <a:extLst>
                <a:ext uri="{FF2B5EF4-FFF2-40B4-BE49-F238E27FC236}">
                  <a16:creationId xmlns:a16="http://schemas.microsoft.com/office/drawing/2014/main" id="{68A5A808-ECF8-DC26-76E5-4E1F277B67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901" t="12388" r="12288" b="13850"/>
            <a:stretch/>
          </p:blipFill>
          <p:spPr bwMode="auto">
            <a:xfrm rot="10151618">
              <a:off x="6545882" y="1902505"/>
              <a:ext cx="891041" cy="941477"/>
            </a:xfrm>
            <a:prstGeom prst="rect">
              <a:avLst/>
            </a:prstGeom>
            <a:grpFill/>
          </p:spPr>
        </p:pic>
        <p:sp>
          <p:nvSpPr>
            <p:cNvPr id="54" name="Rectangle: Rounded Corners 38">
              <a:extLst>
                <a:ext uri="{FF2B5EF4-FFF2-40B4-BE49-F238E27FC236}">
                  <a16:creationId xmlns:a16="http://schemas.microsoft.com/office/drawing/2014/main" id="{2E3B185D-54D5-9E9C-96DD-2092911F35A2}"/>
                </a:ext>
              </a:extLst>
            </p:cNvPr>
            <p:cNvSpPr/>
            <p:nvPr/>
          </p:nvSpPr>
          <p:spPr>
            <a:xfrm>
              <a:off x="3955368" y="1537470"/>
              <a:ext cx="2974394" cy="903952"/>
            </a:xfrm>
            <a:custGeom>
              <a:avLst/>
              <a:gdLst>
                <a:gd name="connsiteX0" fmla="*/ 0 w 2974394"/>
                <a:gd name="connsiteY0" fmla="*/ 121753 h 903952"/>
                <a:gd name="connsiteX1" fmla="*/ 121753 w 2974394"/>
                <a:gd name="connsiteY1" fmla="*/ 0 h 903952"/>
                <a:gd name="connsiteX2" fmla="*/ 722548 w 2974394"/>
                <a:gd name="connsiteY2" fmla="*/ 0 h 903952"/>
                <a:gd name="connsiteX3" fmla="*/ 1186799 w 2974394"/>
                <a:gd name="connsiteY3" fmla="*/ 0 h 903952"/>
                <a:gd name="connsiteX4" fmla="*/ 1651050 w 2974394"/>
                <a:gd name="connsiteY4" fmla="*/ 0 h 903952"/>
                <a:gd name="connsiteX5" fmla="*/ 2224537 w 2974394"/>
                <a:gd name="connsiteY5" fmla="*/ 0 h 903952"/>
                <a:gd name="connsiteX6" fmla="*/ 2852641 w 2974394"/>
                <a:gd name="connsiteY6" fmla="*/ 0 h 903952"/>
                <a:gd name="connsiteX7" fmla="*/ 2974394 w 2974394"/>
                <a:gd name="connsiteY7" fmla="*/ 121753 h 903952"/>
                <a:gd name="connsiteX8" fmla="*/ 2974394 w 2974394"/>
                <a:gd name="connsiteY8" fmla="*/ 451976 h 903952"/>
                <a:gd name="connsiteX9" fmla="*/ 2974394 w 2974394"/>
                <a:gd name="connsiteY9" fmla="*/ 782199 h 903952"/>
                <a:gd name="connsiteX10" fmla="*/ 2852641 w 2974394"/>
                <a:gd name="connsiteY10" fmla="*/ 903952 h 903952"/>
                <a:gd name="connsiteX11" fmla="*/ 2361081 w 2974394"/>
                <a:gd name="connsiteY11" fmla="*/ 903952 h 903952"/>
                <a:gd name="connsiteX12" fmla="*/ 1787595 w 2974394"/>
                <a:gd name="connsiteY12" fmla="*/ 903952 h 903952"/>
                <a:gd name="connsiteX13" fmla="*/ 1296035 w 2974394"/>
                <a:gd name="connsiteY13" fmla="*/ 903952 h 903952"/>
                <a:gd name="connsiteX14" fmla="*/ 804475 w 2974394"/>
                <a:gd name="connsiteY14" fmla="*/ 903952 h 903952"/>
                <a:gd name="connsiteX15" fmla="*/ 121753 w 2974394"/>
                <a:gd name="connsiteY15" fmla="*/ 903952 h 903952"/>
                <a:gd name="connsiteX16" fmla="*/ 0 w 2974394"/>
                <a:gd name="connsiteY16" fmla="*/ 782199 h 903952"/>
                <a:gd name="connsiteX17" fmla="*/ 0 w 2974394"/>
                <a:gd name="connsiteY17" fmla="*/ 451976 h 903952"/>
                <a:gd name="connsiteX18" fmla="*/ 0 w 2974394"/>
                <a:gd name="connsiteY18"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74394" h="903952" fill="none" extrusionOk="0">
                  <a:moveTo>
                    <a:pt x="0" y="121753"/>
                  </a:moveTo>
                  <a:cubicBezTo>
                    <a:pt x="-2522" y="60990"/>
                    <a:pt x="65948" y="-11518"/>
                    <a:pt x="121753" y="0"/>
                  </a:cubicBezTo>
                  <a:cubicBezTo>
                    <a:pt x="400090" y="-6681"/>
                    <a:pt x="583292" y="69878"/>
                    <a:pt x="722548" y="0"/>
                  </a:cubicBezTo>
                  <a:cubicBezTo>
                    <a:pt x="861804" y="-69878"/>
                    <a:pt x="1086540" y="29611"/>
                    <a:pt x="1186799" y="0"/>
                  </a:cubicBezTo>
                  <a:cubicBezTo>
                    <a:pt x="1287058" y="-29611"/>
                    <a:pt x="1492791" y="47279"/>
                    <a:pt x="1651050" y="0"/>
                  </a:cubicBezTo>
                  <a:cubicBezTo>
                    <a:pt x="1809309" y="-47279"/>
                    <a:pt x="1994833" y="42427"/>
                    <a:pt x="2224537" y="0"/>
                  </a:cubicBezTo>
                  <a:cubicBezTo>
                    <a:pt x="2454241" y="-42427"/>
                    <a:pt x="2724958" y="67584"/>
                    <a:pt x="2852641" y="0"/>
                  </a:cubicBezTo>
                  <a:cubicBezTo>
                    <a:pt x="2924691" y="-9556"/>
                    <a:pt x="2965708" y="53459"/>
                    <a:pt x="2974394" y="121753"/>
                  </a:cubicBezTo>
                  <a:cubicBezTo>
                    <a:pt x="2991642" y="211280"/>
                    <a:pt x="2960084" y="302240"/>
                    <a:pt x="2974394" y="451976"/>
                  </a:cubicBezTo>
                  <a:cubicBezTo>
                    <a:pt x="2988704" y="601712"/>
                    <a:pt x="2959002" y="647965"/>
                    <a:pt x="2974394" y="782199"/>
                  </a:cubicBezTo>
                  <a:cubicBezTo>
                    <a:pt x="2980541" y="843480"/>
                    <a:pt x="2927397" y="913349"/>
                    <a:pt x="2852641" y="903952"/>
                  </a:cubicBezTo>
                  <a:cubicBezTo>
                    <a:pt x="2618040" y="906379"/>
                    <a:pt x="2587930" y="896117"/>
                    <a:pt x="2361081" y="903952"/>
                  </a:cubicBezTo>
                  <a:cubicBezTo>
                    <a:pt x="2134232" y="911787"/>
                    <a:pt x="1977879" y="871033"/>
                    <a:pt x="1787595" y="903952"/>
                  </a:cubicBezTo>
                  <a:cubicBezTo>
                    <a:pt x="1597311" y="936871"/>
                    <a:pt x="1453086" y="891582"/>
                    <a:pt x="1296035" y="903952"/>
                  </a:cubicBezTo>
                  <a:cubicBezTo>
                    <a:pt x="1138984" y="916322"/>
                    <a:pt x="920727" y="871591"/>
                    <a:pt x="804475" y="903952"/>
                  </a:cubicBezTo>
                  <a:cubicBezTo>
                    <a:pt x="688223" y="936313"/>
                    <a:pt x="396129" y="880997"/>
                    <a:pt x="121753" y="903952"/>
                  </a:cubicBezTo>
                  <a:cubicBezTo>
                    <a:pt x="55224" y="907413"/>
                    <a:pt x="19216" y="846562"/>
                    <a:pt x="0" y="782199"/>
                  </a:cubicBezTo>
                  <a:cubicBezTo>
                    <a:pt x="-30578" y="708870"/>
                    <a:pt x="34194" y="578648"/>
                    <a:pt x="0" y="451976"/>
                  </a:cubicBezTo>
                  <a:cubicBezTo>
                    <a:pt x="-34194" y="325304"/>
                    <a:pt x="7984" y="200875"/>
                    <a:pt x="0" y="121753"/>
                  </a:cubicBezTo>
                  <a:close/>
                </a:path>
                <a:path w="2974394" h="903952" stroke="0" extrusionOk="0">
                  <a:moveTo>
                    <a:pt x="0" y="121753"/>
                  </a:moveTo>
                  <a:cubicBezTo>
                    <a:pt x="-13133" y="67982"/>
                    <a:pt x="58530" y="10724"/>
                    <a:pt x="121753" y="0"/>
                  </a:cubicBezTo>
                  <a:cubicBezTo>
                    <a:pt x="351709" y="-60751"/>
                    <a:pt x="442717" y="946"/>
                    <a:pt x="695239" y="0"/>
                  </a:cubicBezTo>
                  <a:cubicBezTo>
                    <a:pt x="947761" y="-946"/>
                    <a:pt x="1022213" y="25938"/>
                    <a:pt x="1214108" y="0"/>
                  </a:cubicBezTo>
                  <a:cubicBezTo>
                    <a:pt x="1406003" y="-25938"/>
                    <a:pt x="1536893" y="50167"/>
                    <a:pt x="1705668" y="0"/>
                  </a:cubicBezTo>
                  <a:cubicBezTo>
                    <a:pt x="1874443" y="-50167"/>
                    <a:pt x="2020649" y="59068"/>
                    <a:pt x="2224537" y="0"/>
                  </a:cubicBezTo>
                  <a:cubicBezTo>
                    <a:pt x="2428425" y="-59068"/>
                    <a:pt x="2600438" y="47212"/>
                    <a:pt x="2852641" y="0"/>
                  </a:cubicBezTo>
                  <a:cubicBezTo>
                    <a:pt x="2910995" y="16799"/>
                    <a:pt x="2980913" y="63799"/>
                    <a:pt x="2974394" y="121753"/>
                  </a:cubicBezTo>
                  <a:cubicBezTo>
                    <a:pt x="2998661" y="221160"/>
                    <a:pt x="2958394" y="332530"/>
                    <a:pt x="2974394" y="465185"/>
                  </a:cubicBezTo>
                  <a:cubicBezTo>
                    <a:pt x="2990394" y="597840"/>
                    <a:pt x="2961535" y="685448"/>
                    <a:pt x="2974394" y="782199"/>
                  </a:cubicBezTo>
                  <a:cubicBezTo>
                    <a:pt x="2975404" y="864555"/>
                    <a:pt x="2912949" y="922791"/>
                    <a:pt x="2852641" y="903952"/>
                  </a:cubicBezTo>
                  <a:cubicBezTo>
                    <a:pt x="2558856" y="940701"/>
                    <a:pt x="2481939" y="866808"/>
                    <a:pt x="2251846" y="903952"/>
                  </a:cubicBezTo>
                  <a:cubicBezTo>
                    <a:pt x="2021754" y="941096"/>
                    <a:pt x="1887352" y="859699"/>
                    <a:pt x="1760286" y="903952"/>
                  </a:cubicBezTo>
                  <a:cubicBezTo>
                    <a:pt x="1633220" y="948205"/>
                    <a:pt x="1459603" y="885546"/>
                    <a:pt x="1214108" y="903952"/>
                  </a:cubicBezTo>
                  <a:cubicBezTo>
                    <a:pt x="968613" y="922358"/>
                    <a:pt x="824847" y="869385"/>
                    <a:pt x="613313" y="903952"/>
                  </a:cubicBezTo>
                  <a:cubicBezTo>
                    <a:pt x="401779" y="938519"/>
                    <a:pt x="292808" y="866348"/>
                    <a:pt x="121753" y="903952"/>
                  </a:cubicBezTo>
                  <a:cubicBezTo>
                    <a:pt x="51596" y="895304"/>
                    <a:pt x="-3758" y="854942"/>
                    <a:pt x="0" y="782199"/>
                  </a:cubicBezTo>
                  <a:cubicBezTo>
                    <a:pt x="-15456" y="687370"/>
                    <a:pt x="39580" y="599286"/>
                    <a:pt x="0" y="445372"/>
                  </a:cubicBezTo>
                  <a:cubicBezTo>
                    <a:pt x="-39580" y="291458"/>
                    <a:pt x="13351" y="251529"/>
                    <a:pt x="0" y="121753"/>
                  </a:cubicBezTo>
                  <a:close/>
                </a:path>
              </a:pathLst>
            </a:custGeom>
            <a:grp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rtl="1">
                <a:defRPr/>
              </a:pPr>
              <a:r>
                <a:rPr lang="en-US" sz="1800" b="1" dirty="0">
                  <a:solidFill>
                    <a:srgbClr val="3C3C3B"/>
                  </a:solidFill>
                  <a:latin typeface="Calibri" panose="020F0502020204030204" pitchFamily="34" charset="0"/>
                  <a:cs typeface="Calibri" panose="020F0502020204030204" pitchFamily="34" charset="0"/>
                </a:rPr>
                <a:t>DNA </a:t>
              </a:r>
              <a:r>
                <a:rPr lang="ar-OM" sz="1800" b="1" dirty="0">
                  <a:solidFill>
                    <a:srgbClr val="3C3C3B"/>
                  </a:solidFill>
                  <a:latin typeface="Calibri" panose="020F0502020204030204" pitchFamily="34" charset="0"/>
                  <a:cs typeface="Calibri" panose="020F0502020204030204" pitchFamily="34" charset="0"/>
                </a:rPr>
                <a:t> حلقي ملتف الشكل ولا يرتبط ببروتينات </a:t>
              </a:r>
              <a:r>
                <a:rPr lang="ar-OM" sz="1800" b="1" dirty="0" err="1">
                  <a:solidFill>
                    <a:srgbClr val="3C3C3B"/>
                  </a:solidFill>
                  <a:latin typeface="Calibri" panose="020F0502020204030204" pitchFamily="34" charset="0"/>
                  <a:cs typeface="Calibri" panose="020F0502020204030204" pitchFamily="34" charset="0"/>
                </a:rPr>
                <a:t>الهستون</a:t>
              </a:r>
              <a:r>
                <a:rPr lang="ar-OM" sz="1800" b="1" dirty="0">
                  <a:solidFill>
                    <a:srgbClr val="3C3C3B"/>
                  </a:solidFill>
                  <a:latin typeface="Calibri" panose="020F0502020204030204" pitchFamily="34" charset="0"/>
                  <a:cs typeface="Calibri" panose="020F0502020204030204" pitchFamily="34" charset="0"/>
                </a:rPr>
                <a:t>.</a:t>
              </a:r>
            </a:p>
          </p:txBody>
        </p:sp>
      </p:grpSp>
    </p:spTree>
    <p:extLst>
      <p:ext uri="{BB962C8B-B14F-4D97-AF65-F5344CB8AC3E}">
        <p14:creationId xmlns:p14="http://schemas.microsoft.com/office/powerpoint/2010/main" val="3096222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1" grpId="0" animBg="1"/>
      <p:bldP spid="38"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مربع نص 6">
            <a:extLst>
              <a:ext uri="{FF2B5EF4-FFF2-40B4-BE49-F238E27FC236}">
                <a16:creationId xmlns:a16="http://schemas.microsoft.com/office/drawing/2014/main" id="{51559FBF-CE15-1E2B-0A60-E6BF43E9113E}"/>
              </a:ext>
            </a:extLst>
          </p:cNvPr>
          <p:cNvSpPr txBox="1"/>
          <p:nvPr/>
        </p:nvSpPr>
        <p:spPr>
          <a:xfrm>
            <a:off x="3018598" y="545810"/>
            <a:ext cx="3765474"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الخصائص المميزة </a:t>
            </a:r>
            <a:r>
              <a:rPr lang="ar-OM" sz="2400" b="1" dirty="0" err="1">
                <a:solidFill>
                  <a:srgbClr val="2F1932">
                    <a:lumMod val="75000"/>
                    <a:lumOff val="25000"/>
                  </a:srgbClr>
                </a:solidFill>
                <a:latin typeface="Calibri" panose="020F0502020204030204"/>
                <a:cs typeface="Calibri" panose="020F0502020204030204" pitchFamily="34" charset="0"/>
              </a:rPr>
              <a:t>لل</a:t>
            </a: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بكتيريا</a:t>
            </a:r>
          </a:p>
        </p:txBody>
      </p:sp>
      <p:pic>
        <p:nvPicPr>
          <p:cNvPr id="13" name="صورة 12">
            <a:extLst>
              <a:ext uri="{FF2B5EF4-FFF2-40B4-BE49-F238E27FC236}">
                <a16:creationId xmlns:a16="http://schemas.microsoft.com/office/drawing/2014/main" id="{E5FD9AB2-F968-55EA-D9E4-A49495209E01}"/>
              </a:ext>
            </a:extLst>
          </p:cNvPr>
          <p:cNvPicPr>
            <a:picLocks noChangeAspect="1"/>
          </p:cNvPicPr>
          <p:nvPr/>
        </p:nvPicPr>
        <p:blipFill>
          <a:blip r:embed="rId2"/>
          <a:stretch>
            <a:fillRect/>
          </a:stretch>
        </p:blipFill>
        <p:spPr>
          <a:xfrm>
            <a:off x="692070" y="1401623"/>
            <a:ext cx="1783815" cy="2145823"/>
          </a:xfrm>
          <a:prstGeom prst="rect">
            <a:avLst/>
          </a:prstGeom>
          <a:ln w="6350">
            <a:solidFill>
              <a:schemeClr val="tx1"/>
            </a:solidFill>
          </a:ln>
        </p:spPr>
      </p:pic>
      <p:pic>
        <p:nvPicPr>
          <p:cNvPr id="19" name="Picture 2" descr="Modified Funny Bacteria Clip Art at Clker.com - vector clip art online,  royalty free &amp; public domain">
            <a:extLst>
              <a:ext uri="{FF2B5EF4-FFF2-40B4-BE49-F238E27FC236}">
                <a16:creationId xmlns:a16="http://schemas.microsoft.com/office/drawing/2014/main" id="{B908A260-BE36-6390-BADD-1EB28E9B9F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9454" y="354409"/>
            <a:ext cx="508546" cy="800488"/>
          </a:xfrm>
          <a:prstGeom prst="rect">
            <a:avLst/>
          </a:prstGeom>
          <a:noFill/>
          <a:extLst>
            <a:ext uri="{909E8E84-426E-40DD-AFC4-6F175D3DCCD1}">
              <a14:hiddenFill xmlns:a14="http://schemas.microsoft.com/office/drawing/2010/main">
                <a:solidFill>
                  <a:srgbClr val="FFFFFF"/>
                </a:solidFill>
              </a14:hiddenFill>
            </a:ext>
          </a:extLst>
        </p:spPr>
      </p:pic>
      <p:pic>
        <p:nvPicPr>
          <p:cNvPr id="24" name="صورة 23">
            <a:extLst>
              <a:ext uri="{FF2B5EF4-FFF2-40B4-BE49-F238E27FC236}">
                <a16:creationId xmlns:a16="http://schemas.microsoft.com/office/drawing/2014/main" id="{8FE7759A-C151-6482-2250-02C8D517DD6A}"/>
              </a:ext>
            </a:extLst>
          </p:cNvPr>
          <p:cNvPicPr>
            <a:picLocks noChangeAspect="1"/>
          </p:cNvPicPr>
          <p:nvPr/>
        </p:nvPicPr>
        <p:blipFill>
          <a:blip r:embed="rId4"/>
          <a:stretch>
            <a:fillRect/>
          </a:stretch>
        </p:blipFill>
        <p:spPr>
          <a:xfrm>
            <a:off x="2890394" y="1425982"/>
            <a:ext cx="2312059" cy="2121464"/>
          </a:xfrm>
          <a:prstGeom prst="rect">
            <a:avLst/>
          </a:prstGeom>
        </p:spPr>
      </p:pic>
      <p:pic>
        <p:nvPicPr>
          <p:cNvPr id="26" name="صورة 25">
            <a:extLst>
              <a:ext uri="{FF2B5EF4-FFF2-40B4-BE49-F238E27FC236}">
                <a16:creationId xmlns:a16="http://schemas.microsoft.com/office/drawing/2014/main" id="{2F909A66-12B8-7B74-190C-68A8FB199BFE}"/>
              </a:ext>
            </a:extLst>
          </p:cNvPr>
          <p:cNvPicPr>
            <a:picLocks noChangeAspect="1"/>
          </p:cNvPicPr>
          <p:nvPr/>
        </p:nvPicPr>
        <p:blipFill>
          <a:blip r:embed="rId5"/>
          <a:stretch>
            <a:fillRect/>
          </a:stretch>
        </p:blipFill>
        <p:spPr>
          <a:xfrm>
            <a:off x="5449229" y="1425982"/>
            <a:ext cx="2926822" cy="2057566"/>
          </a:xfrm>
          <a:prstGeom prst="rect">
            <a:avLst/>
          </a:prstGeom>
          <a:ln w="9525">
            <a:solidFill>
              <a:schemeClr val="tx1"/>
            </a:solidFill>
          </a:ln>
        </p:spPr>
      </p:pic>
      <p:sp>
        <p:nvSpPr>
          <p:cNvPr id="4" name="Rectangle: Rounded Corners 38">
            <a:extLst>
              <a:ext uri="{FF2B5EF4-FFF2-40B4-BE49-F238E27FC236}">
                <a16:creationId xmlns:a16="http://schemas.microsoft.com/office/drawing/2014/main" id="{5340E628-74C6-6B48-6C11-9DCA92ED0EE4}"/>
              </a:ext>
            </a:extLst>
          </p:cNvPr>
          <p:cNvSpPr/>
          <p:nvPr/>
        </p:nvSpPr>
        <p:spPr>
          <a:xfrm>
            <a:off x="5382432" y="3676419"/>
            <a:ext cx="3060416" cy="932872"/>
          </a:xfrm>
          <a:custGeom>
            <a:avLst/>
            <a:gdLst>
              <a:gd name="connsiteX0" fmla="*/ 0 w 3060416"/>
              <a:gd name="connsiteY0" fmla="*/ 125649 h 932872"/>
              <a:gd name="connsiteX1" fmla="*/ 125649 w 3060416"/>
              <a:gd name="connsiteY1" fmla="*/ 0 h 932872"/>
              <a:gd name="connsiteX2" fmla="*/ 743655 w 3060416"/>
              <a:gd name="connsiteY2" fmla="*/ 0 h 932872"/>
              <a:gd name="connsiteX3" fmla="*/ 1221205 w 3060416"/>
              <a:gd name="connsiteY3" fmla="*/ 0 h 932872"/>
              <a:gd name="connsiteX4" fmla="*/ 1698755 w 3060416"/>
              <a:gd name="connsiteY4" fmla="*/ 0 h 932872"/>
              <a:gd name="connsiteX5" fmla="*/ 2288670 w 3060416"/>
              <a:gd name="connsiteY5" fmla="*/ 0 h 932872"/>
              <a:gd name="connsiteX6" fmla="*/ 2934767 w 3060416"/>
              <a:gd name="connsiteY6" fmla="*/ 0 h 932872"/>
              <a:gd name="connsiteX7" fmla="*/ 3060416 w 3060416"/>
              <a:gd name="connsiteY7" fmla="*/ 125649 h 932872"/>
              <a:gd name="connsiteX8" fmla="*/ 3060416 w 3060416"/>
              <a:gd name="connsiteY8" fmla="*/ 466436 h 932872"/>
              <a:gd name="connsiteX9" fmla="*/ 3060416 w 3060416"/>
              <a:gd name="connsiteY9" fmla="*/ 807223 h 932872"/>
              <a:gd name="connsiteX10" fmla="*/ 2934767 w 3060416"/>
              <a:gd name="connsiteY10" fmla="*/ 932872 h 932872"/>
              <a:gd name="connsiteX11" fmla="*/ 2429126 w 3060416"/>
              <a:gd name="connsiteY11" fmla="*/ 932872 h 932872"/>
              <a:gd name="connsiteX12" fmla="*/ 1839211 w 3060416"/>
              <a:gd name="connsiteY12" fmla="*/ 932872 h 932872"/>
              <a:gd name="connsiteX13" fmla="*/ 1333570 w 3060416"/>
              <a:gd name="connsiteY13" fmla="*/ 932872 h 932872"/>
              <a:gd name="connsiteX14" fmla="*/ 827928 w 3060416"/>
              <a:gd name="connsiteY14" fmla="*/ 932872 h 932872"/>
              <a:gd name="connsiteX15" fmla="*/ 125649 w 3060416"/>
              <a:gd name="connsiteY15" fmla="*/ 932872 h 932872"/>
              <a:gd name="connsiteX16" fmla="*/ 0 w 3060416"/>
              <a:gd name="connsiteY16" fmla="*/ 807223 h 932872"/>
              <a:gd name="connsiteX17" fmla="*/ 0 w 3060416"/>
              <a:gd name="connsiteY17" fmla="*/ 466436 h 932872"/>
              <a:gd name="connsiteX18" fmla="*/ 0 w 3060416"/>
              <a:gd name="connsiteY18" fmla="*/ 125649 h 93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60416" h="932872" fill="none" extrusionOk="0">
                <a:moveTo>
                  <a:pt x="0" y="125649"/>
                </a:moveTo>
                <a:cubicBezTo>
                  <a:pt x="-5679" y="70843"/>
                  <a:pt x="61459" y="-5241"/>
                  <a:pt x="125649" y="0"/>
                </a:cubicBezTo>
                <a:cubicBezTo>
                  <a:pt x="363603" y="-40396"/>
                  <a:pt x="488740" y="21438"/>
                  <a:pt x="743655" y="0"/>
                </a:cubicBezTo>
                <a:cubicBezTo>
                  <a:pt x="998570" y="-21438"/>
                  <a:pt x="984574" y="48365"/>
                  <a:pt x="1221205" y="0"/>
                </a:cubicBezTo>
                <a:cubicBezTo>
                  <a:pt x="1457836" y="-48365"/>
                  <a:pt x="1519120" y="23256"/>
                  <a:pt x="1698755" y="0"/>
                </a:cubicBezTo>
                <a:cubicBezTo>
                  <a:pt x="1878390" y="-23256"/>
                  <a:pt x="2153927" y="52695"/>
                  <a:pt x="2288670" y="0"/>
                </a:cubicBezTo>
                <a:cubicBezTo>
                  <a:pt x="2423414" y="-52695"/>
                  <a:pt x="2636194" y="33191"/>
                  <a:pt x="2934767" y="0"/>
                </a:cubicBezTo>
                <a:cubicBezTo>
                  <a:pt x="3006895" y="-5434"/>
                  <a:pt x="3051016" y="55116"/>
                  <a:pt x="3060416" y="125649"/>
                </a:cubicBezTo>
                <a:cubicBezTo>
                  <a:pt x="3092260" y="231487"/>
                  <a:pt x="3039551" y="366138"/>
                  <a:pt x="3060416" y="466436"/>
                </a:cubicBezTo>
                <a:cubicBezTo>
                  <a:pt x="3081281" y="566734"/>
                  <a:pt x="3035392" y="726966"/>
                  <a:pt x="3060416" y="807223"/>
                </a:cubicBezTo>
                <a:cubicBezTo>
                  <a:pt x="3063642" y="873489"/>
                  <a:pt x="3016233" y="947969"/>
                  <a:pt x="2934767" y="932872"/>
                </a:cubicBezTo>
                <a:cubicBezTo>
                  <a:pt x="2806284" y="967724"/>
                  <a:pt x="2671779" y="874511"/>
                  <a:pt x="2429126" y="932872"/>
                </a:cubicBezTo>
                <a:cubicBezTo>
                  <a:pt x="2186473" y="991233"/>
                  <a:pt x="1998092" y="928419"/>
                  <a:pt x="1839211" y="932872"/>
                </a:cubicBezTo>
                <a:cubicBezTo>
                  <a:pt x="1680330" y="937325"/>
                  <a:pt x="1466471" y="912824"/>
                  <a:pt x="1333570" y="932872"/>
                </a:cubicBezTo>
                <a:cubicBezTo>
                  <a:pt x="1200669" y="952920"/>
                  <a:pt x="972000" y="927669"/>
                  <a:pt x="827928" y="932872"/>
                </a:cubicBezTo>
                <a:cubicBezTo>
                  <a:pt x="683856" y="938075"/>
                  <a:pt x="314379" y="923574"/>
                  <a:pt x="125649" y="932872"/>
                </a:cubicBezTo>
                <a:cubicBezTo>
                  <a:pt x="60370" y="952853"/>
                  <a:pt x="2199" y="876288"/>
                  <a:pt x="0" y="807223"/>
                </a:cubicBezTo>
                <a:cubicBezTo>
                  <a:pt x="-32291" y="673415"/>
                  <a:pt x="36372" y="560391"/>
                  <a:pt x="0" y="466436"/>
                </a:cubicBezTo>
                <a:cubicBezTo>
                  <a:pt x="-36372" y="372481"/>
                  <a:pt x="26461" y="268668"/>
                  <a:pt x="0" y="125649"/>
                </a:cubicBezTo>
                <a:close/>
              </a:path>
              <a:path w="3060416" h="932872" stroke="0" extrusionOk="0">
                <a:moveTo>
                  <a:pt x="0" y="125649"/>
                </a:moveTo>
                <a:cubicBezTo>
                  <a:pt x="-8307" y="64776"/>
                  <a:pt x="59020" y="7377"/>
                  <a:pt x="125649" y="0"/>
                </a:cubicBezTo>
                <a:cubicBezTo>
                  <a:pt x="387595" y="-37216"/>
                  <a:pt x="443337" y="42016"/>
                  <a:pt x="715564" y="0"/>
                </a:cubicBezTo>
                <a:cubicBezTo>
                  <a:pt x="987791" y="-42016"/>
                  <a:pt x="1132452" y="51409"/>
                  <a:pt x="1249296" y="0"/>
                </a:cubicBezTo>
                <a:cubicBezTo>
                  <a:pt x="1366140" y="-51409"/>
                  <a:pt x="1524582" y="46639"/>
                  <a:pt x="1754937" y="0"/>
                </a:cubicBezTo>
                <a:cubicBezTo>
                  <a:pt x="1985292" y="-46639"/>
                  <a:pt x="2031942" y="26155"/>
                  <a:pt x="2288670" y="0"/>
                </a:cubicBezTo>
                <a:cubicBezTo>
                  <a:pt x="2545398" y="-26155"/>
                  <a:pt x="2615541" y="34437"/>
                  <a:pt x="2934767" y="0"/>
                </a:cubicBezTo>
                <a:cubicBezTo>
                  <a:pt x="2997650" y="12307"/>
                  <a:pt x="3065578" y="63609"/>
                  <a:pt x="3060416" y="125649"/>
                </a:cubicBezTo>
                <a:cubicBezTo>
                  <a:pt x="3084784" y="206977"/>
                  <a:pt x="3055813" y="359814"/>
                  <a:pt x="3060416" y="480067"/>
                </a:cubicBezTo>
                <a:cubicBezTo>
                  <a:pt x="3065019" y="600320"/>
                  <a:pt x="3054790" y="703746"/>
                  <a:pt x="3060416" y="807223"/>
                </a:cubicBezTo>
                <a:cubicBezTo>
                  <a:pt x="3061753" y="896638"/>
                  <a:pt x="3003553" y="934524"/>
                  <a:pt x="2934767" y="932872"/>
                </a:cubicBezTo>
                <a:cubicBezTo>
                  <a:pt x="2700193" y="966693"/>
                  <a:pt x="2524716" y="874342"/>
                  <a:pt x="2316761" y="932872"/>
                </a:cubicBezTo>
                <a:cubicBezTo>
                  <a:pt x="2108806" y="991402"/>
                  <a:pt x="1914398" y="912104"/>
                  <a:pt x="1811120" y="932872"/>
                </a:cubicBezTo>
                <a:cubicBezTo>
                  <a:pt x="1707842" y="953640"/>
                  <a:pt x="1445398" y="925622"/>
                  <a:pt x="1249296" y="932872"/>
                </a:cubicBezTo>
                <a:cubicBezTo>
                  <a:pt x="1053194" y="940122"/>
                  <a:pt x="805356" y="870823"/>
                  <a:pt x="631290" y="932872"/>
                </a:cubicBezTo>
                <a:cubicBezTo>
                  <a:pt x="457224" y="994921"/>
                  <a:pt x="373774" y="894116"/>
                  <a:pt x="125649" y="932872"/>
                </a:cubicBezTo>
                <a:cubicBezTo>
                  <a:pt x="54417" y="927419"/>
                  <a:pt x="-1721" y="879137"/>
                  <a:pt x="0" y="807223"/>
                </a:cubicBezTo>
                <a:cubicBezTo>
                  <a:pt x="-30746" y="657355"/>
                  <a:pt x="9292" y="542872"/>
                  <a:pt x="0" y="459620"/>
                </a:cubicBezTo>
                <a:cubicBezTo>
                  <a:pt x="-9292" y="376368"/>
                  <a:pt x="19687" y="250551"/>
                  <a:pt x="0" y="125649"/>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a:defRPr/>
            </a:pPr>
            <a:r>
              <a:rPr lang="ar-OM" sz="1800" b="1" dirty="0">
                <a:solidFill>
                  <a:srgbClr val="3C3C3B"/>
                </a:solidFill>
                <a:latin typeface="Calibri" panose="020F0502020204030204" pitchFamily="34" charset="0"/>
                <a:cs typeface="Calibri" panose="020F0502020204030204" pitchFamily="34" charset="0"/>
              </a:rPr>
              <a:t>جـــدران الخلايـــا موجـــودة دائمـــا وتحتـــوي علـــى مـــادة </a:t>
            </a:r>
            <a:r>
              <a:rPr lang="ar-OM" sz="1800" b="1" dirty="0" err="1">
                <a:solidFill>
                  <a:srgbClr val="3C3C3B"/>
                </a:solidFill>
                <a:latin typeface="Calibri" panose="020F0502020204030204" pitchFamily="34" charset="0"/>
                <a:cs typeface="Calibri" panose="020F0502020204030204" pitchFamily="34" charset="0"/>
              </a:rPr>
              <a:t>الببتيدوجلايكان</a:t>
            </a:r>
            <a:r>
              <a:rPr lang="ar-OM" sz="1800" b="1" dirty="0">
                <a:solidFill>
                  <a:srgbClr val="3C3C3B"/>
                </a:solidFill>
                <a:latin typeface="Calibri" panose="020F0502020204030204" pitchFamily="34" charset="0"/>
                <a:cs typeface="Calibri" panose="020F0502020204030204" pitchFamily="34" charset="0"/>
              </a:rPr>
              <a:t> (وليس السليلوز).</a:t>
            </a:r>
          </a:p>
        </p:txBody>
      </p:sp>
      <p:sp>
        <p:nvSpPr>
          <p:cNvPr id="8" name="Rectangle: Rounded Corners 38">
            <a:extLst>
              <a:ext uri="{FF2B5EF4-FFF2-40B4-BE49-F238E27FC236}">
                <a16:creationId xmlns:a16="http://schemas.microsoft.com/office/drawing/2014/main" id="{6D779E91-E5E8-AC3E-FECB-772899D21D0A}"/>
              </a:ext>
            </a:extLst>
          </p:cNvPr>
          <p:cNvSpPr/>
          <p:nvPr/>
        </p:nvSpPr>
        <p:spPr>
          <a:xfrm>
            <a:off x="2973349" y="3675061"/>
            <a:ext cx="2097665" cy="903952"/>
          </a:xfrm>
          <a:custGeom>
            <a:avLst/>
            <a:gdLst>
              <a:gd name="connsiteX0" fmla="*/ 0 w 2097665"/>
              <a:gd name="connsiteY0" fmla="*/ 121753 h 903952"/>
              <a:gd name="connsiteX1" fmla="*/ 121753 w 2097665"/>
              <a:gd name="connsiteY1" fmla="*/ 0 h 903952"/>
              <a:gd name="connsiteX2" fmla="*/ 529668 w 2097665"/>
              <a:gd name="connsiteY2" fmla="*/ 0 h 903952"/>
              <a:gd name="connsiteX3" fmla="*/ 1011749 w 2097665"/>
              <a:gd name="connsiteY3" fmla="*/ 0 h 903952"/>
              <a:gd name="connsiteX4" fmla="*/ 1512372 w 2097665"/>
              <a:gd name="connsiteY4" fmla="*/ 0 h 903952"/>
              <a:gd name="connsiteX5" fmla="*/ 1975912 w 2097665"/>
              <a:gd name="connsiteY5" fmla="*/ 0 h 903952"/>
              <a:gd name="connsiteX6" fmla="*/ 2097665 w 2097665"/>
              <a:gd name="connsiteY6" fmla="*/ 121753 h 903952"/>
              <a:gd name="connsiteX7" fmla="*/ 2097665 w 2097665"/>
              <a:gd name="connsiteY7" fmla="*/ 438767 h 903952"/>
              <a:gd name="connsiteX8" fmla="*/ 2097665 w 2097665"/>
              <a:gd name="connsiteY8" fmla="*/ 782199 h 903952"/>
              <a:gd name="connsiteX9" fmla="*/ 1975912 w 2097665"/>
              <a:gd name="connsiteY9" fmla="*/ 903952 h 903952"/>
              <a:gd name="connsiteX10" fmla="*/ 1512372 w 2097665"/>
              <a:gd name="connsiteY10" fmla="*/ 903952 h 903952"/>
              <a:gd name="connsiteX11" fmla="*/ 1085916 w 2097665"/>
              <a:gd name="connsiteY11" fmla="*/ 903952 h 903952"/>
              <a:gd name="connsiteX12" fmla="*/ 640918 w 2097665"/>
              <a:gd name="connsiteY12" fmla="*/ 903952 h 903952"/>
              <a:gd name="connsiteX13" fmla="*/ 121753 w 2097665"/>
              <a:gd name="connsiteY13" fmla="*/ 903952 h 903952"/>
              <a:gd name="connsiteX14" fmla="*/ 0 w 2097665"/>
              <a:gd name="connsiteY14" fmla="*/ 782199 h 903952"/>
              <a:gd name="connsiteX15" fmla="*/ 0 w 2097665"/>
              <a:gd name="connsiteY15" fmla="*/ 471789 h 903952"/>
              <a:gd name="connsiteX16" fmla="*/ 0 w 2097665"/>
              <a:gd name="connsiteY16"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7665" h="903952" fill="none" extrusionOk="0">
                <a:moveTo>
                  <a:pt x="0" y="121753"/>
                </a:moveTo>
                <a:cubicBezTo>
                  <a:pt x="-10734" y="50358"/>
                  <a:pt x="57699" y="-346"/>
                  <a:pt x="121753" y="0"/>
                </a:cubicBezTo>
                <a:cubicBezTo>
                  <a:pt x="266248" y="-39717"/>
                  <a:pt x="398944" y="19502"/>
                  <a:pt x="529668" y="0"/>
                </a:cubicBezTo>
                <a:cubicBezTo>
                  <a:pt x="660392" y="-19502"/>
                  <a:pt x="794948" y="21868"/>
                  <a:pt x="1011749" y="0"/>
                </a:cubicBezTo>
                <a:cubicBezTo>
                  <a:pt x="1228550" y="-21868"/>
                  <a:pt x="1400169" y="54681"/>
                  <a:pt x="1512372" y="0"/>
                </a:cubicBezTo>
                <a:cubicBezTo>
                  <a:pt x="1624575" y="-54681"/>
                  <a:pt x="1789428" y="32941"/>
                  <a:pt x="1975912" y="0"/>
                </a:cubicBezTo>
                <a:cubicBezTo>
                  <a:pt x="2048673" y="-15753"/>
                  <a:pt x="2091447" y="51735"/>
                  <a:pt x="2097665" y="121753"/>
                </a:cubicBezTo>
                <a:cubicBezTo>
                  <a:pt x="2111748" y="185529"/>
                  <a:pt x="2067761" y="327388"/>
                  <a:pt x="2097665" y="438767"/>
                </a:cubicBezTo>
                <a:cubicBezTo>
                  <a:pt x="2127569" y="550146"/>
                  <a:pt x="2059860" y="712209"/>
                  <a:pt x="2097665" y="782199"/>
                </a:cubicBezTo>
                <a:cubicBezTo>
                  <a:pt x="2095294" y="849533"/>
                  <a:pt x="2045264" y="902458"/>
                  <a:pt x="1975912" y="903952"/>
                </a:cubicBezTo>
                <a:cubicBezTo>
                  <a:pt x="1864755" y="927238"/>
                  <a:pt x="1636213" y="896983"/>
                  <a:pt x="1512372" y="903952"/>
                </a:cubicBezTo>
                <a:cubicBezTo>
                  <a:pt x="1388531" y="910921"/>
                  <a:pt x="1179347" y="876674"/>
                  <a:pt x="1085916" y="903952"/>
                </a:cubicBezTo>
                <a:cubicBezTo>
                  <a:pt x="992485" y="931230"/>
                  <a:pt x="738156" y="897571"/>
                  <a:pt x="640918" y="903952"/>
                </a:cubicBezTo>
                <a:cubicBezTo>
                  <a:pt x="543680" y="910333"/>
                  <a:pt x="329438" y="847257"/>
                  <a:pt x="121753" y="903952"/>
                </a:cubicBezTo>
                <a:cubicBezTo>
                  <a:pt x="60895" y="913374"/>
                  <a:pt x="-543" y="852670"/>
                  <a:pt x="0" y="782199"/>
                </a:cubicBezTo>
                <a:cubicBezTo>
                  <a:pt x="-18313" y="695792"/>
                  <a:pt x="14074" y="584799"/>
                  <a:pt x="0" y="471789"/>
                </a:cubicBezTo>
                <a:cubicBezTo>
                  <a:pt x="-14074" y="358779"/>
                  <a:pt x="36567" y="242212"/>
                  <a:pt x="0" y="121753"/>
                </a:cubicBezTo>
                <a:close/>
              </a:path>
              <a:path w="2097665" h="903952" stroke="0" extrusionOk="0">
                <a:moveTo>
                  <a:pt x="0" y="121753"/>
                </a:moveTo>
                <a:cubicBezTo>
                  <a:pt x="-13133" y="67982"/>
                  <a:pt x="58530" y="10724"/>
                  <a:pt x="121753" y="0"/>
                </a:cubicBezTo>
                <a:cubicBezTo>
                  <a:pt x="270162" y="-32863"/>
                  <a:pt x="441764" y="2480"/>
                  <a:pt x="603834" y="0"/>
                </a:cubicBezTo>
                <a:cubicBezTo>
                  <a:pt x="765904" y="-2480"/>
                  <a:pt x="872603" y="21302"/>
                  <a:pt x="1048833" y="0"/>
                </a:cubicBezTo>
                <a:cubicBezTo>
                  <a:pt x="1225063" y="-21302"/>
                  <a:pt x="1381569" y="4903"/>
                  <a:pt x="1475289" y="0"/>
                </a:cubicBezTo>
                <a:cubicBezTo>
                  <a:pt x="1569009" y="-4903"/>
                  <a:pt x="1752364" y="19965"/>
                  <a:pt x="1975912" y="0"/>
                </a:cubicBezTo>
                <a:cubicBezTo>
                  <a:pt x="2030676" y="291"/>
                  <a:pt x="2113661" y="58515"/>
                  <a:pt x="2097665" y="121753"/>
                </a:cubicBezTo>
                <a:cubicBezTo>
                  <a:pt x="2125872" y="235369"/>
                  <a:pt x="2062441" y="290663"/>
                  <a:pt x="2097665" y="432163"/>
                </a:cubicBezTo>
                <a:cubicBezTo>
                  <a:pt x="2132889" y="573663"/>
                  <a:pt x="2065058" y="687985"/>
                  <a:pt x="2097665" y="782199"/>
                </a:cubicBezTo>
                <a:cubicBezTo>
                  <a:pt x="2100228" y="838039"/>
                  <a:pt x="2042110" y="908358"/>
                  <a:pt x="1975912" y="903952"/>
                </a:cubicBezTo>
                <a:cubicBezTo>
                  <a:pt x="1856091" y="904982"/>
                  <a:pt x="1756743" y="900877"/>
                  <a:pt x="1549455" y="903952"/>
                </a:cubicBezTo>
                <a:cubicBezTo>
                  <a:pt x="1342167" y="907027"/>
                  <a:pt x="1243023" y="882981"/>
                  <a:pt x="1122999" y="903952"/>
                </a:cubicBezTo>
                <a:cubicBezTo>
                  <a:pt x="1002975" y="924923"/>
                  <a:pt x="900486" y="886138"/>
                  <a:pt x="696542" y="903952"/>
                </a:cubicBezTo>
                <a:cubicBezTo>
                  <a:pt x="492598" y="921766"/>
                  <a:pt x="312150" y="881844"/>
                  <a:pt x="121753" y="903952"/>
                </a:cubicBezTo>
                <a:cubicBezTo>
                  <a:pt x="52653" y="901529"/>
                  <a:pt x="2403" y="848693"/>
                  <a:pt x="0" y="782199"/>
                </a:cubicBezTo>
                <a:cubicBezTo>
                  <a:pt x="-20338" y="624410"/>
                  <a:pt x="32911" y="558999"/>
                  <a:pt x="0" y="465185"/>
                </a:cubicBezTo>
                <a:cubicBezTo>
                  <a:pt x="-32911" y="371371"/>
                  <a:pt x="21689" y="267664"/>
                  <a:pt x="0" y="121753"/>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a:defRPr/>
            </a:pPr>
            <a:r>
              <a:rPr lang="ar-OM" sz="1800" b="1" dirty="0">
                <a:solidFill>
                  <a:srgbClr val="3C3C3B"/>
                </a:solidFill>
                <a:latin typeface="Calibri" panose="020F0502020204030204" pitchFamily="34" charset="0"/>
                <a:cs typeface="Calibri" panose="020F0502020204030204" pitchFamily="34" charset="0"/>
              </a:rPr>
              <a:t>توجد عادة كخلايا مفردة أو كمجموعات صغيرة من الخلايا</a:t>
            </a:r>
          </a:p>
        </p:txBody>
      </p:sp>
      <p:sp>
        <p:nvSpPr>
          <p:cNvPr id="11" name="Rectangle: Rounded Corners 38">
            <a:extLst>
              <a:ext uri="{FF2B5EF4-FFF2-40B4-BE49-F238E27FC236}">
                <a16:creationId xmlns:a16="http://schemas.microsoft.com/office/drawing/2014/main" id="{EC22FA94-30FD-7DC9-73E6-5ECE86B3D034}"/>
              </a:ext>
            </a:extLst>
          </p:cNvPr>
          <p:cNvSpPr/>
          <p:nvPr/>
        </p:nvSpPr>
        <p:spPr>
          <a:xfrm>
            <a:off x="506023" y="3675061"/>
            <a:ext cx="2155908" cy="932871"/>
          </a:xfrm>
          <a:custGeom>
            <a:avLst/>
            <a:gdLst>
              <a:gd name="connsiteX0" fmla="*/ 0 w 2155908"/>
              <a:gd name="connsiteY0" fmla="*/ 125648 h 932871"/>
              <a:gd name="connsiteX1" fmla="*/ 125648 w 2155908"/>
              <a:gd name="connsiteY1" fmla="*/ 0 h 932871"/>
              <a:gd name="connsiteX2" fmla="*/ 544663 w 2155908"/>
              <a:gd name="connsiteY2" fmla="*/ 0 h 932871"/>
              <a:gd name="connsiteX3" fmla="*/ 1039862 w 2155908"/>
              <a:gd name="connsiteY3" fmla="*/ 0 h 932871"/>
              <a:gd name="connsiteX4" fmla="*/ 1554107 w 2155908"/>
              <a:gd name="connsiteY4" fmla="*/ 0 h 932871"/>
              <a:gd name="connsiteX5" fmla="*/ 2030260 w 2155908"/>
              <a:gd name="connsiteY5" fmla="*/ 0 h 932871"/>
              <a:gd name="connsiteX6" fmla="*/ 2155908 w 2155908"/>
              <a:gd name="connsiteY6" fmla="*/ 125648 h 932871"/>
              <a:gd name="connsiteX7" fmla="*/ 2155908 w 2155908"/>
              <a:gd name="connsiteY7" fmla="*/ 452804 h 932871"/>
              <a:gd name="connsiteX8" fmla="*/ 2155908 w 2155908"/>
              <a:gd name="connsiteY8" fmla="*/ 807223 h 932871"/>
              <a:gd name="connsiteX9" fmla="*/ 2030260 w 2155908"/>
              <a:gd name="connsiteY9" fmla="*/ 932871 h 932871"/>
              <a:gd name="connsiteX10" fmla="*/ 1554107 w 2155908"/>
              <a:gd name="connsiteY10" fmla="*/ 932871 h 932871"/>
              <a:gd name="connsiteX11" fmla="*/ 1116046 w 2155908"/>
              <a:gd name="connsiteY11" fmla="*/ 932871 h 932871"/>
              <a:gd name="connsiteX12" fmla="*/ 658939 w 2155908"/>
              <a:gd name="connsiteY12" fmla="*/ 932871 h 932871"/>
              <a:gd name="connsiteX13" fmla="*/ 125648 w 2155908"/>
              <a:gd name="connsiteY13" fmla="*/ 932871 h 932871"/>
              <a:gd name="connsiteX14" fmla="*/ 0 w 2155908"/>
              <a:gd name="connsiteY14" fmla="*/ 807223 h 932871"/>
              <a:gd name="connsiteX15" fmla="*/ 0 w 2155908"/>
              <a:gd name="connsiteY15" fmla="*/ 486883 h 932871"/>
              <a:gd name="connsiteX16" fmla="*/ 0 w 2155908"/>
              <a:gd name="connsiteY16" fmla="*/ 125648 h 93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55908" h="932871" fill="none" extrusionOk="0">
                <a:moveTo>
                  <a:pt x="0" y="125648"/>
                </a:moveTo>
                <a:cubicBezTo>
                  <a:pt x="-6924" y="53576"/>
                  <a:pt x="71701" y="-1676"/>
                  <a:pt x="125648" y="0"/>
                </a:cubicBezTo>
                <a:cubicBezTo>
                  <a:pt x="273752" y="-28711"/>
                  <a:pt x="448392" y="29848"/>
                  <a:pt x="544663" y="0"/>
                </a:cubicBezTo>
                <a:cubicBezTo>
                  <a:pt x="640935" y="-29848"/>
                  <a:pt x="835794" y="42396"/>
                  <a:pt x="1039862" y="0"/>
                </a:cubicBezTo>
                <a:cubicBezTo>
                  <a:pt x="1243930" y="-42396"/>
                  <a:pt x="1335561" y="15653"/>
                  <a:pt x="1554107" y="0"/>
                </a:cubicBezTo>
                <a:cubicBezTo>
                  <a:pt x="1772654" y="-15653"/>
                  <a:pt x="1801762" y="41474"/>
                  <a:pt x="2030260" y="0"/>
                </a:cubicBezTo>
                <a:cubicBezTo>
                  <a:pt x="2102765" y="-8882"/>
                  <a:pt x="2142308" y="50184"/>
                  <a:pt x="2155908" y="125648"/>
                </a:cubicBezTo>
                <a:cubicBezTo>
                  <a:pt x="2172636" y="203455"/>
                  <a:pt x="2121905" y="362415"/>
                  <a:pt x="2155908" y="452804"/>
                </a:cubicBezTo>
                <a:cubicBezTo>
                  <a:pt x="2189911" y="543193"/>
                  <a:pt x="2152332" y="706225"/>
                  <a:pt x="2155908" y="807223"/>
                </a:cubicBezTo>
                <a:cubicBezTo>
                  <a:pt x="2137995" y="877314"/>
                  <a:pt x="2105606" y="928657"/>
                  <a:pt x="2030260" y="932871"/>
                </a:cubicBezTo>
                <a:cubicBezTo>
                  <a:pt x="1835622" y="974825"/>
                  <a:pt x="1722131" y="911627"/>
                  <a:pt x="1554107" y="932871"/>
                </a:cubicBezTo>
                <a:cubicBezTo>
                  <a:pt x="1386083" y="954115"/>
                  <a:pt x="1213293" y="929745"/>
                  <a:pt x="1116046" y="932871"/>
                </a:cubicBezTo>
                <a:cubicBezTo>
                  <a:pt x="1018799" y="935997"/>
                  <a:pt x="832835" y="918285"/>
                  <a:pt x="658939" y="932871"/>
                </a:cubicBezTo>
                <a:cubicBezTo>
                  <a:pt x="485043" y="947457"/>
                  <a:pt x="312219" y="887668"/>
                  <a:pt x="125648" y="932871"/>
                </a:cubicBezTo>
                <a:cubicBezTo>
                  <a:pt x="65668" y="946763"/>
                  <a:pt x="-2842" y="893523"/>
                  <a:pt x="0" y="807223"/>
                </a:cubicBezTo>
                <a:cubicBezTo>
                  <a:pt x="-33873" y="696407"/>
                  <a:pt x="34051" y="572265"/>
                  <a:pt x="0" y="486883"/>
                </a:cubicBezTo>
                <a:cubicBezTo>
                  <a:pt x="-34051" y="401501"/>
                  <a:pt x="11119" y="208270"/>
                  <a:pt x="0" y="125648"/>
                </a:cubicBezTo>
                <a:close/>
              </a:path>
              <a:path w="2155908" h="932871" stroke="0" extrusionOk="0">
                <a:moveTo>
                  <a:pt x="0" y="125648"/>
                </a:moveTo>
                <a:cubicBezTo>
                  <a:pt x="-2397" y="58713"/>
                  <a:pt x="57018" y="2036"/>
                  <a:pt x="125648" y="0"/>
                </a:cubicBezTo>
                <a:cubicBezTo>
                  <a:pt x="267350" y="-48483"/>
                  <a:pt x="460777" y="54338"/>
                  <a:pt x="620847" y="0"/>
                </a:cubicBezTo>
                <a:cubicBezTo>
                  <a:pt x="780917" y="-54338"/>
                  <a:pt x="900713" y="32831"/>
                  <a:pt x="1077954" y="0"/>
                </a:cubicBezTo>
                <a:cubicBezTo>
                  <a:pt x="1255195" y="-32831"/>
                  <a:pt x="1401537" y="18479"/>
                  <a:pt x="1516015" y="0"/>
                </a:cubicBezTo>
                <a:cubicBezTo>
                  <a:pt x="1630493" y="-18479"/>
                  <a:pt x="1784561" y="43900"/>
                  <a:pt x="2030260" y="0"/>
                </a:cubicBezTo>
                <a:cubicBezTo>
                  <a:pt x="2079588" y="468"/>
                  <a:pt x="2165311" y="58609"/>
                  <a:pt x="2155908" y="125648"/>
                </a:cubicBezTo>
                <a:cubicBezTo>
                  <a:pt x="2176825" y="230938"/>
                  <a:pt x="2136229" y="343156"/>
                  <a:pt x="2155908" y="445988"/>
                </a:cubicBezTo>
                <a:cubicBezTo>
                  <a:pt x="2175587" y="548820"/>
                  <a:pt x="2154613" y="658102"/>
                  <a:pt x="2155908" y="807223"/>
                </a:cubicBezTo>
                <a:cubicBezTo>
                  <a:pt x="2159787" y="859359"/>
                  <a:pt x="2098624" y="937211"/>
                  <a:pt x="2030260" y="932871"/>
                </a:cubicBezTo>
                <a:cubicBezTo>
                  <a:pt x="1935954" y="965631"/>
                  <a:pt x="1742714" y="883705"/>
                  <a:pt x="1592199" y="932871"/>
                </a:cubicBezTo>
                <a:cubicBezTo>
                  <a:pt x="1441684" y="982037"/>
                  <a:pt x="1248988" y="883129"/>
                  <a:pt x="1154138" y="932871"/>
                </a:cubicBezTo>
                <a:cubicBezTo>
                  <a:pt x="1059288" y="982613"/>
                  <a:pt x="849844" y="908497"/>
                  <a:pt x="716078" y="932871"/>
                </a:cubicBezTo>
                <a:cubicBezTo>
                  <a:pt x="582312" y="957245"/>
                  <a:pt x="303555" y="879356"/>
                  <a:pt x="125648" y="932871"/>
                </a:cubicBezTo>
                <a:cubicBezTo>
                  <a:pt x="44983" y="918170"/>
                  <a:pt x="11659" y="872986"/>
                  <a:pt x="0" y="807223"/>
                </a:cubicBezTo>
                <a:cubicBezTo>
                  <a:pt x="-18015" y="674250"/>
                  <a:pt x="32238" y="574006"/>
                  <a:pt x="0" y="480067"/>
                </a:cubicBezTo>
                <a:cubicBezTo>
                  <a:pt x="-32238" y="386128"/>
                  <a:pt x="13054" y="204424"/>
                  <a:pt x="0" y="125648"/>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algn="ctr">
              <a:defRPr/>
            </a:pPr>
            <a:r>
              <a:rPr lang="ar-OM" sz="1800" b="1" dirty="0">
                <a:solidFill>
                  <a:srgbClr val="3C3C3B"/>
                </a:solidFill>
                <a:latin typeface="Calibri" panose="020F0502020204030204" pitchFamily="34" charset="0"/>
                <a:cs typeface="Calibri" panose="020F0502020204030204" pitchFamily="34" charset="0"/>
              </a:rPr>
              <a:t>تنقسم الخلايا عن طريق الانشطار الثنائي، وليس بالانقسام المتساوي</a:t>
            </a:r>
          </a:p>
        </p:txBody>
      </p:sp>
    </p:spTree>
    <p:extLst>
      <p:ext uri="{BB962C8B-B14F-4D97-AF65-F5344CB8AC3E}">
        <p14:creationId xmlns:p14="http://schemas.microsoft.com/office/powerpoint/2010/main" val="3715722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348;p57">
            <a:extLst>
              <a:ext uri="{FF2B5EF4-FFF2-40B4-BE49-F238E27FC236}">
                <a16:creationId xmlns:a16="http://schemas.microsoft.com/office/drawing/2014/main" id="{605CD919-AC36-FC8D-D57F-B5392D16046B}"/>
              </a:ext>
            </a:extLst>
          </p:cNvPr>
          <p:cNvSpPr/>
          <p:nvPr/>
        </p:nvSpPr>
        <p:spPr>
          <a:xfrm>
            <a:off x="3464312" y="1123548"/>
            <a:ext cx="4912963" cy="698169"/>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tx2">
              <a:lumMod val="10000"/>
              <a:lumOff val="9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4" name="Google Shape;1351;p57">
            <a:extLst>
              <a:ext uri="{FF2B5EF4-FFF2-40B4-BE49-F238E27FC236}">
                <a16:creationId xmlns:a16="http://schemas.microsoft.com/office/drawing/2014/main" id="{21A396D0-BBB4-B836-23F7-B804E48722C3}"/>
              </a:ext>
            </a:extLst>
          </p:cNvPr>
          <p:cNvSpPr txBox="1">
            <a:spLocks/>
          </p:cNvSpPr>
          <p:nvPr/>
        </p:nvSpPr>
        <p:spPr>
          <a:xfrm>
            <a:off x="3389971" y="1242099"/>
            <a:ext cx="4987303" cy="44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1pPr>
            <a:lvl2pPr marR="0" lvl="1"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2pPr>
            <a:lvl3pPr marR="0" lvl="2"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3pPr>
            <a:lvl4pPr marR="0" lvl="3"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4pPr>
            <a:lvl5pPr marR="0" lvl="4"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5pPr>
            <a:lvl6pPr marR="0" lvl="5"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6pPr>
            <a:lvl7pPr marR="0" lvl="6"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7pPr>
            <a:lvl8pPr marR="0" lvl="7"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8pPr>
            <a:lvl9pPr marR="0" lvl="8" algn="ctr" rtl="0">
              <a:lnSpc>
                <a:spcPct val="100000"/>
              </a:lnSpc>
              <a:spcBef>
                <a:spcPts val="0"/>
              </a:spcBef>
              <a:spcAft>
                <a:spcPts val="0"/>
              </a:spcAft>
              <a:buClr>
                <a:schemeClr val="dk1"/>
              </a:buClr>
              <a:buSzPts val="2800"/>
              <a:buFont typeface="Work Sans"/>
              <a:buNone/>
              <a:defRPr sz="2800" b="1" i="0" u="none" strike="noStrike" cap="none">
                <a:solidFill>
                  <a:schemeClr val="dk1"/>
                </a:solidFill>
                <a:latin typeface="Work Sans"/>
                <a:ea typeface="Work Sans"/>
                <a:cs typeface="Work Sans"/>
                <a:sym typeface="Work Sans"/>
              </a:defRPr>
            </a:lvl9pPr>
          </a:lstStyle>
          <a:p>
            <a:pPr algn="r" rtl="1">
              <a:buClr>
                <a:srgbClr val="000000"/>
              </a:buClr>
              <a:buSzTx/>
            </a:pPr>
            <a:r>
              <a:rPr lang="ar-OM" sz="2000"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sym typeface="Arial"/>
              </a:rPr>
              <a:t>هي أيضا كائنات حية بدائية النواة؛ حيث لا تحتوي خلاياها على نواة محددة بغشاء</a:t>
            </a:r>
          </a:p>
        </p:txBody>
      </p:sp>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العتائق</a:t>
            </a:r>
          </a:p>
        </p:txBody>
      </p:sp>
      <p:sp>
        <p:nvSpPr>
          <p:cNvPr id="6" name="Google Shape;1350;p57">
            <a:extLst>
              <a:ext uri="{FF2B5EF4-FFF2-40B4-BE49-F238E27FC236}">
                <a16:creationId xmlns:a16="http://schemas.microsoft.com/office/drawing/2014/main" id="{B6287929-3A1D-7415-0E49-499DF511DA52}"/>
              </a:ext>
            </a:extLst>
          </p:cNvPr>
          <p:cNvSpPr/>
          <p:nvPr/>
        </p:nvSpPr>
        <p:spPr>
          <a:xfrm>
            <a:off x="3464311" y="1929234"/>
            <a:ext cx="4912965" cy="698169"/>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tx2">
              <a:lumMod val="10000"/>
              <a:lumOff val="90000"/>
            </a:schemeClr>
          </a:solidFill>
          <a:ln>
            <a:noFill/>
          </a:ln>
        </p:spPr>
        <p:txBody>
          <a:bodyPr spcFirstLastPara="1" wrap="square" lIns="91425" tIns="91425" rIns="91425" bIns="91425" anchor="ctr" anchorCtr="0">
            <a:noAutofit/>
          </a:bodyPr>
          <a:lstStyle/>
          <a:p>
            <a:pPr lvl="0" algn="r">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ومدى أحجام خلاياها مشابه لمدى أحجام خلايا البكتيريا.</a:t>
            </a:r>
            <a:endParaRPr kumimoji="0" sz="1800" b="0" i="0" u="none" strike="noStrike" kern="0" cap="none" spc="0" normalizeH="0" baseline="0" noProof="0" dirty="0">
              <a:ln>
                <a:noFill/>
              </a:ln>
              <a:solidFill>
                <a:sysClr val="windowText" lastClr="000000"/>
              </a:solidFill>
              <a:effectLst/>
              <a:uLnTx/>
              <a:uFillTx/>
            </a:endParaRPr>
          </a:p>
        </p:txBody>
      </p:sp>
      <p:sp>
        <p:nvSpPr>
          <p:cNvPr id="7" name="Google Shape;1350;p57">
            <a:extLst>
              <a:ext uri="{FF2B5EF4-FFF2-40B4-BE49-F238E27FC236}">
                <a16:creationId xmlns:a16="http://schemas.microsoft.com/office/drawing/2014/main" id="{082C0779-864E-9A19-FFDB-96C1697AFE0C}"/>
              </a:ext>
            </a:extLst>
          </p:cNvPr>
          <p:cNvSpPr/>
          <p:nvPr/>
        </p:nvSpPr>
        <p:spPr>
          <a:xfrm>
            <a:off x="3464310" y="2747787"/>
            <a:ext cx="4957563" cy="573997"/>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tx2">
              <a:lumMod val="10000"/>
              <a:lumOff val="90000"/>
            </a:schemeClr>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يعيش الكثير منها في بيئات قاسية</a:t>
            </a:r>
            <a:endParaRPr kumimoji="0" lang="ar-OM" sz="20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8" name="Google Shape;1350;p57">
            <a:extLst>
              <a:ext uri="{FF2B5EF4-FFF2-40B4-BE49-F238E27FC236}">
                <a16:creationId xmlns:a16="http://schemas.microsoft.com/office/drawing/2014/main" id="{D6C5432E-D29B-E0AA-BB6F-547EA15CB4F0}"/>
              </a:ext>
            </a:extLst>
          </p:cNvPr>
          <p:cNvSpPr/>
          <p:nvPr/>
        </p:nvSpPr>
        <p:spPr>
          <a:xfrm>
            <a:off x="3464310" y="3442168"/>
            <a:ext cx="4957564" cy="1228811"/>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tx2">
              <a:lumMod val="10000"/>
              <a:lumOff val="90000"/>
            </a:schemeClr>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وتتشابه عمليات الأيض في خلايا العتائق مع عمليات الأيض في البكتيريا، غير أن الطريقة التي تحدث بها عملية النسخ فيها الكثير من القواسم المشتركة مع طريقة النسخ في خلايا الكائنات حقيقية النوى.</a:t>
            </a:r>
            <a:endParaRPr kumimoji="0" lang="ar-OM" sz="20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pic>
        <p:nvPicPr>
          <p:cNvPr id="3" name="صورة 2">
            <a:extLst>
              <a:ext uri="{FF2B5EF4-FFF2-40B4-BE49-F238E27FC236}">
                <a16:creationId xmlns:a16="http://schemas.microsoft.com/office/drawing/2014/main" id="{4A89FE71-6853-5454-FC01-F5F19367DEEF}"/>
              </a:ext>
            </a:extLst>
          </p:cNvPr>
          <p:cNvPicPr>
            <a:picLocks noChangeAspect="1"/>
          </p:cNvPicPr>
          <p:nvPr/>
        </p:nvPicPr>
        <p:blipFill>
          <a:blip r:embed="rId2"/>
          <a:stretch>
            <a:fillRect/>
          </a:stretch>
        </p:blipFill>
        <p:spPr>
          <a:xfrm>
            <a:off x="418406" y="472521"/>
            <a:ext cx="2971564" cy="4102719"/>
          </a:xfrm>
          <a:prstGeom prst="rect">
            <a:avLst/>
          </a:prstGeom>
        </p:spPr>
      </p:pic>
    </p:spTree>
    <p:extLst>
      <p:ext uri="{BB962C8B-B14F-4D97-AF65-F5344CB8AC3E}">
        <p14:creationId xmlns:p14="http://schemas.microsoft.com/office/powerpoint/2010/main" val="1006112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90">
          <a:extLst>
            <a:ext uri="{FF2B5EF4-FFF2-40B4-BE49-F238E27FC236}">
              <a16:creationId xmlns:a16="http://schemas.microsoft.com/office/drawing/2014/main" id="{39595EBA-78F2-BBED-172E-A82187819413}"/>
            </a:ext>
          </a:extLst>
        </p:cNvPr>
        <p:cNvGrpSpPr/>
        <p:nvPr/>
      </p:nvGrpSpPr>
      <p:grpSpPr>
        <a:xfrm>
          <a:off x="0" y="0"/>
          <a:ext cx="0" cy="0"/>
          <a:chOff x="0" y="0"/>
          <a:chExt cx="0" cy="0"/>
        </a:xfrm>
      </p:grpSpPr>
      <p:pic>
        <p:nvPicPr>
          <p:cNvPr id="5019" name="Google Shape;5019;p43">
            <a:hlinkClick r:id="rId3" action="ppaction://hlinksldjump"/>
            <a:extLst>
              <a:ext uri="{FF2B5EF4-FFF2-40B4-BE49-F238E27FC236}">
                <a16:creationId xmlns:a16="http://schemas.microsoft.com/office/drawing/2014/main" id="{EECA24C4-CA46-31D8-0609-FEBE1DF28EE3}"/>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5020" name="Google Shape;5020;p43">
            <a:hlinkClick r:id="" action="ppaction://hlinkshowjump?jump=nextslide"/>
            <a:extLst>
              <a:ext uri="{FF2B5EF4-FFF2-40B4-BE49-F238E27FC236}">
                <a16:creationId xmlns:a16="http://schemas.microsoft.com/office/drawing/2014/main" id="{02986B44-6815-D9A9-DA13-93BDF290E9F0}"/>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5021" name="Google Shape;5021;p43">
            <a:hlinkClick r:id="" action="ppaction://hlinkshowjump?jump=previousslide"/>
            <a:extLst>
              <a:ext uri="{FF2B5EF4-FFF2-40B4-BE49-F238E27FC236}">
                <a16:creationId xmlns:a16="http://schemas.microsoft.com/office/drawing/2014/main" id="{5CD9884C-E38A-3188-F049-4BF8BFD28689}"/>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6" name="Google Shape;492;p20">
            <a:extLst>
              <a:ext uri="{FF2B5EF4-FFF2-40B4-BE49-F238E27FC236}">
                <a16:creationId xmlns:a16="http://schemas.microsoft.com/office/drawing/2014/main" id="{2DD73412-1BDA-1574-6D09-6188C4061056}"/>
              </a:ext>
            </a:extLst>
          </p:cNvPr>
          <p:cNvSpPr/>
          <p:nvPr/>
        </p:nvSpPr>
        <p:spPr>
          <a:xfrm>
            <a:off x="1338773" y="400307"/>
            <a:ext cx="6691088" cy="1143042"/>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chemeClr val="accent3">
              <a:lumMod val="20000"/>
              <a:lumOff val="80000"/>
            </a:schemeClr>
          </a:solidFill>
          <a:ln w="19050">
            <a:solidFill>
              <a:sysClr val="windowText" lastClr="000000"/>
            </a:solidFill>
          </a:ln>
        </p:spPr>
        <p:txBody>
          <a:bodyPr spcFirstLastPara="1" wrap="square" lIns="121900" tIns="121900" rIns="121900" bIns="121900" anchor="ctr" anchorCtr="0">
            <a:noAutofit/>
          </a:bodyPr>
          <a:lstStyle/>
          <a:p>
            <a:pPr lvl="0" algn="r" rtl="1">
              <a:buClrTx/>
            </a:pPr>
            <a:r>
              <a:rPr lang="ar-OM" sz="1800" b="1" kern="1200" dirty="0">
                <a:solidFill>
                  <a:srgbClr val="0070C0"/>
                </a:solidFill>
                <a:latin typeface="Calibri" panose="020F0502020204030204"/>
                <a:ea typeface="+mn-ea"/>
                <a:cs typeface="Calibri" panose="020F0502020204030204" pitchFamily="34" charset="0"/>
              </a:rPr>
              <a:t>غالبا ما يستخدم مصطلح النوع للإشارة إلى مجموعة من الكائنات الحية التي تبدو متشابهة فيما بينها، والتي يمكنها أن تتكاثر معا بنجاح لإنتاج أفراد جديدة خصبة. يصف هذا التعريف </a:t>
            </a:r>
            <a:r>
              <a:rPr lang="ar-OM" sz="1800" b="1" kern="1200" dirty="0">
                <a:solidFill>
                  <a:schemeClr val="bg2"/>
                </a:solidFill>
                <a:latin typeface="Calibri" panose="020F0502020204030204"/>
                <a:ea typeface="+mn-ea"/>
                <a:cs typeface="Calibri" panose="020F0502020204030204" pitchFamily="34" charset="0"/>
              </a:rPr>
              <a:t>مفهوم النوع البيولوجي</a:t>
            </a:r>
            <a:endParaRPr kumimoji="0" lang="ar-OM" sz="1800" b="1" i="0" u="none" strike="noStrike" kern="1200" cap="none" spc="0" normalizeH="0" baseline="0" noProof="0" dirty="0">
              <a:ln>
                <a:noFill/>
              </a:ln>
              <a:solidFill>
                <a:schemeClr val="bg2"/>
              </a:solidFill>
              <a:effectLst/>
              <a:uLnTx/>
              <a:uFillTx/>
              <a:latin typeface="Calibri" panose="020F0502020204030204"/>
              <a:ea typeface="+mn-ea"/>
              <a:cs typeface="Calibri" panose="020F0502020204030204" pitchFamily="34" charset="0"/>
              <a:sym typeface="Arial"/>
            </a:endParaRPr>
          </a:p>
        </p:txBody>
      </p:sp>
      <p:sp>
        <p:nvSpPr>
          <p:cNvPr id="7" name="Google Shape;492;p20">
            <a:extLst>
              <a:ext uri="{FF2B5EF4-FFF2-40B4-BE49-F238E27FC236}">
                <a16:creationId xmlns:a16="http://schemas.microsoft.com/office/drawing/2014/main" id="{7C77F863-ED9C-9D33-BA54-3EC6BA76A10D}"/>
              </a:ext>
            </a:extLst>
          </p:cNvPr>
          <p:cNvSpPr/>
          <p:nvPr/>
        </p:nvSpPr>
        <p:spPr>
          <a:xfrm>
            <a:off x="698000" y="1756848"/>
            <a:ext cx="7012249" cy="139147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chemeClr val="accent3">
              <a:lumMod val="20000"/>
              <a:lumOff val="80000"/>
            </a:schemeClr>
          </a:solidFill>
          <a:ln w="19050">
            <a:solidFill>
              <a:sysClr val="windowText" lastClr="000000"/>
            </a:solidFill>
          </a:ln>
        </p:spPr>
        <p:txBody>
          <a:bodyPr spcFirstLastPara="1" wrap="square" lIns="121900" tIns="121900" rIns="121900" bIns="121900" anchor="ctr" anchorCtr="0">
            <a:noAutofit/>
          </a:bodyPr>
          <a:lstStyle/>
          <a:p>
            <a:pPr lvl="0" algn="r" rtl="1">
              <a:buClrTx/>
            </a:pPr>
            <a:r>
              <a:rPr lang="ar-OM" sz="1800" b="1" kern="1200" dirty="0">
                <a:solidFill>
                  <a:srgbClr val="0070C0"/>
                </a:solidFill>
                <a:latin typeface="Calibri" panose="020F0502020204030204"/>
                <a:ea typeface="+mn-ea"/>
                <a:cs typeface="Calibri" panose="020F0502020204030204" pitchFamily="34" charset="0"/>
              </a:rPr>
              <a:t>وعندما يقوم العلماء بوصف العديد من الأنواع لأول مرة، فإنه من المستحيل تطبيق هذا التعريف لأن معظم هذه الأنواع توصف باستخدام الخصائص المادية، مثل المورفولوجيا (الشكل الخارجي) والتركيب التشريحي. وفي هذه الحالة، يستخدم علماء الأحياء </a:t>
            </a:r>
            <a:r>
              <a:rPr lang="ar-OM" sz="1800" b="1" kern="1200" dirty="0">
                <a:solidFill>
                  <a:schemeClr val="bg2"/>
                </a:solidFill>
                <a:latin typeface="Calibri" panose="020F0502020204030204"/>
                <a:ea typeface="+mn-ea"/>
                <a:cs typeface="Calibri" panose="020F0502020204030204" pitchFamily="34" charset="0"/>
              </a:rPr>
              <a:t>مفهوم النوع </a:t>
            </a:r>
            <a:r>
              <a:rPr lang="ar-OM" sz="1800" b="1" kern="1200" dirty="0" err="1">
                <a:solidFill>
                  <a:schemeClr val="bg2"/>
                </a:solidFill>
                <a:latin typeface="Calibri" panose="020F0502020204030204"/>
                <a:ea typeface="+mn-ea"/>
                <a:cs typeface="Calibri" panose="020F0502020204030204" pitchFamily="34" charset="0"/>
              </a:rPr>
              <a:t>المورفولوجي</a:t>
            </a:r>
            <a:endParaRPr kumimoji="0" lang="ar-OM" sz="1800" b="1" i="0" u="none" strike="noStrike" kern="1200" cap="none" spc="0" normalizeH="0" baseline="0" noProof="0" dirty="0">
              <a:ln>
                <a:noFill/>
              </a:ln>
              <a:solidFill>
                <a:schemeClr val="bg2"/>
              </a:solidFill>
              <a:effectLst/>
              <a:uLnTx/>
              <a:uFillTx/>
              <a:latin typeface="Calibri" panose="020F0502020204030204"/>
              <a:ea typeface="+mn-ea"/>
              <a:cs typeface="Calibri" panose="020F0502020204030204" pitchFamily="34" charset="0"/>
              <a:sym typeface="Arial"/>
            </a:endParaRPr>
          </a:p>
        </p:txBody>
      </p:sp>
      <p:sp>
        <p:nvSpPr>
          <p:cNvPr id="8" name="Google Shape;492;p20">
            <a:extLst>
              <a:ext uri="{FF2B5EF4-FFF2-40B4-BE49-F238E27FC236}">
                <a16:creationId xmlns:a16="http://schemas.microsoft.com/office/drawing/2014/main" id="{6AF7740D-A4D9-3E13-DE19-D3C80A9BE041}"/>
              </a:ext>
            </a:extLst>
          </p:cNvPr>
          <p:cNvSpPr/>
          <p:nvPr/>
        </p:nvSpPr>
        <p:spPr>
          <a:xfrm>
            <a:off x="1049213" y="3278459"/>
            <a:ext cx="6691089" cy="1316862"/>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chemeClr val="accent3">
              <a:lumMod val="20000"/>
              <a:lumOff val="80000"/>
            </a:schemeClr>
          </a:solidFill>
          <a:ln w="19050">
            <a:solidFill>
              <a:sysClr val="windowText" lastClr="000000"/>
            </a:solidFill>
          </a:ln>
        </p:spPr>
        <p:txBody>
          <a:bodyPr spcFirstLastPara="1" wrap="square" lIns="121900" tIns="121900" rIns="121900" bIns="121900" anchor="ctr" anchorCtr="0">
            <a:noAutofit/>
          </a:bodyPr>
          <a:lstStyle/>
          <a:p>
            <a:pPr lvl="0" algn="r" rtl="1">
              <a:buClrTx/>
            </a:pPr>
            <a:r>
              <a:rPr lang="ar-OM" sz="1800" b="1" kern="1200" dirty="0">
                <a:solidFill>
                  <a:srgbClr val="0070C0"/>
                </a:solidFill>
                <a:latin typeface="Calibri" panose="020F0502020204030204"/>
                <a:ea typeface="+mn-ea"/>
                <a:cs typeface="Calibri" panose="020F0502020204030204" pitchFamily="34" charset="0"/>
              </a:rPr>
              <a:t>يطبق علماء الأحياء أيضا </a:t>
            </a:r>
            <a:r>
              <a:rPr lang="ar-OM" sz="1800" b="1" kern="1200" dirty="0">
                <a:solidFill>
                  <a:schemeClr val="bg2"/>
                </a:solidFill>
                <a:latin typeface="Calibri" panose="020F0502020204030204"/>
                <a:ea typeface="+mn-ea"/>
                <a:cs typeface="Calibri" panose="020F0502020204030204" pitchFamily="34" charset="0"/>
              </a:rPr>
              <a:t>مفهوم النوع البيئي  </a:t>
            </a:r>
            <a:r>
              <a:rPr lang="ar-OM" sz="1800" b="1" kern="1200" dirty="0">
                <a:solidFill>
                  <a:srgbClr val="0070C0"/>
                </a:solidFill>
                <a:latin typeface="Calibri" panose="020F0502020204030204"/>
                <a:ea typeface="+mn-ea"/>
                <a:cs typeface="Calibri" panose="020F0502020204030204" pitchFamily="34" charset="0"/>
              </a:rPr>
              <a:t>عندما يجدون جماعة أحيائية   تشترك أفرادها في الخصائص نفسها، وتعيش جميعها في الموطن الأحيائي نفسه وفي الوقت نفسه، إذ يمكن أن يكون لبعض الأنواع شكل خارجي متشابه جدا، ولكن نظامها البيئي وأنماط تكاثرها وخصائصها التشريحية مختلفة، ويمكن تصنيفها بشكل منفصل</a:t>
            </a:r>
            <a:endParaRPr kumimoji="0" lang="ar-OM" sz="1800" b="1" i="0" u="none" strike="noStrike" kern="1200" cap="none" spc="0" normalizeH="0" baseline="0" noProof="0" dirty="0">
              <a:ln>
                <a:noFill/>
              </a:ln>
              <a:solidFill>
                <a:srgbClr val="0070C0"/>
              </a:solidFill>
              <a:effectLst/>
              <a:uLnTx/>
              <a:uFillTx/>
              <a:latin typeface="Calibri" panose="020F0502020204030204"/>
              <a:ea typeface="+mn-ea"/>
              <a:cs typeface="Calibri" panose="020F0502020204030204" pitchFamily="34" charset="0"/>
              <a:sym typeface="Arial"/>
            </a:endParaRPr>
          </a:p>
        </p:txBody>
      </p:sp>
      <p:sp>
        <p:nvSpPr>
          <p:cNvPr id="9" name="Google Shape;718;p23">
            <a:extLst>
              <a:ext uri="{FF2B5EF4-FFF2-40B4-BE49-F238E27FC236}">
                <a16:creationId xmlns:a16="http://schemas.microsoft.com/office/drawing/2014/main" id="{37E54FFD-322C-C806-C0C4-CCCAC5559D5E}"/>
              </a:ext>
            </a:extLst>
          </p:cNvPr>
          <p:cNvSpPr/>
          <p:nvPr/>
        </p:nvSpPr>
        <p:spPr>
          <a:xfrm>
            <a:off x="8075033" y="729424"/>
            <a:ext cx="289558" cy="484807"/>
          </a:xfrm>
          <a:custGeom>
            <a:avLst/>
            <a:gdLst/>
            <a:ahLst/>
            <a:cxnLst/>
            <a:rect l="l" t="t" r="r" b="b"/>
            <a:pathLst>
              <a:path w="50441" h="48139" extrusionOk="0">
                <a:moveTo>
                  <a:pt x="23650" y="0"/>
                </a:moveTo>
                <a:cubicBezTo>
                  <a:pt x="20135" y="0"/>
                  <a:pt x="16764" y="610"/>
                  <a:pt x="13989" y="1881"/>
                </a:cubicBezTo>
                <a:cubicBezTo>
                  <a:pt x="3811" y="6544"/>
                  <a:pt x="0" y="24343"/>
                  <a:pt x="2532" y="32417"/>
                </a:cubicBezTo>
                <a:cubicBezTo>
                  <a:pt x="5007" y="40203"/>
                  <a:pt x="13818" y="48139"/>
                  <a:pt x="25899" y="48139"/>
                </a:cubicBezTo>
                <a:cubicBezTo>
                  <a:pt x="26305" y="48139"/>
                  <a:pt x="26713" y="48130"/>
                  <a:pt x="27126" y="48111"/>
                </a:cubicBezTo>
                <a:cubicBezTo>
                  <a:pt x="36452" y="47685"/>
                  <a:pt x="41968" y="44274"/>
                  <a:pt x="46204" y="37933"/>
                </a:cubicBezTo>
                <a:cubicBezTo>
                  <a:pt x="50441" y="31564"/>
                  <a:pt x="50015" y="22665"/>
                  <a:pt x="46204" y="12060"/>
                </a:cubicBezTo>
                <a:cubicBezTo>
                  <a:pt x="43432" y="4345"/>
                  <a:pt x="33032" y="0"/>
                  <a:pt x="23650" y="0"/>
                </a:cubicBezTo>
                <a:close/>
              </a:path>
            </a:pathLst>
          </a:custGeom>
          <a:solidFill>
            <a:srgbClr val="FFC000">
              <a:lumMod val="20000"/>
              <a:lumOff val="8000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rPr>
              <a:t>1</a:t>
            </a:r>
            <a:endParaRPr kumimoji="0"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endParaRPr>
          </a:p>
        </p:txBody>
      </p:sp>
      <p:sp>
        <p:nvSpPr>
          <p:cNvPr id="10" name="Google Shape;718;p23">
            <a:extLst>
              <a:ext uri="{FF2B5EF4-FFF2-40B4-BE49-F238E27FC236}">
                <a16:creationId xmlns:a16="http://schemas.microsoft.com/office/drawing/2014/main" id="{EC9C9F84-2880-6C0D-A170-D07810836BA4}"/>
              </a:ext>
            </a:extLst>
          </p:cNvPr>
          <p:cNvSpPr/>
          <p:nvPr/>
        </p:nvSpPr>
        <p:spPr>
          <a:xfrm>
            <a:off x="7740303" y="2329346"/>
            <a:ext cx="289558" cy="484807"/>
          </a:xfrm>
          <a:custGeom>
            <a:avLst/>
            <a:gdLst/>
            <a:ahLst/>
            <a:cxnLst/>
            <a:rect l="l" t="t" r="r" b="b"/>
            <a:pathLst>
              <a:path w="50441" h="48139" extrusionOk="0">
                <a:moveTo>
                  <a:pt x="23650" y="0"/>
                </a:moveTo>
                <a:cubicBezTo>
                  <a:pt x="20135" y="0"/>
                  <a:pt x="16764" y="610"/>
                  <a:pt x="13989" y="1881"/>
                </a:cubicBezTo>
                <a:cubicBezTo>
                  <a:pt x="3811" y="6544"/>
                  <a:pt x="0" y="24343"/>
                  <a:pt x="2532" y="32417"/>
                </a:cubicBezTo>
                <a:cubicBezTo>
                  <a:pt x="5007" y="40203"/>
                  <a:pt x="13818" y="48139"/>
                  <a:pt x="25899" y="48139"/>
                </a:cubicBezTo>
                <a:cubicBezTo>
                  <a:pt x="26305" y="48139"/>
                  <a:pt x="26713" y="48130"/>
                  <a:pt x="27126" y="48111"/>
                </a:cubicBezTo>
                <a:cubicBezTo>
                  <a:pt x="36452" y="47685"/>
                  <a:pt x="41968" y="44274"/>
                  <a:pt x="46204" y="37933"/>
                </a:cubicBezTo>
                <a:cubicBezTo>
                  <a:pt x="50441" y="31564"/>
                  <a:pt x="50015" y="22665"/>
                  <a:pt x="46204" y="12060"/>
                </a:cubicBezTo>
                <a:cubicBezTo>
                  <a:pt x="43432" y="4345"/>
                  <a:pt x="33032" y="0"/>
                  <a:pt x="23650" y="0"/>
                </a:cubicBezTo>
                <a:close/>
              </a:path>
            </a:pathLst>
          </a:custGeom>
          <a:solidFill>
            <a:srgbClr val="FFC000">
              <a:lumMod val="20000"/>
              <a:lumOff val="8000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rPr>
              <a:t>2</a:t>
            </a:r>
            <a:endParaRPr kumimoji="0"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endParaRPr>
          </a:p>
        </p:txBody>
      </p:sp>
      <p:sp>
        <p:nvSpPr>
          <p:cNvPr id="11" name="Google Shape;718;p23">
            <a:extLst>
              <a:ext uri="{FF2B5EF4-FFF2-40B4-BE49-F238E27FC236}">
                <a16:creationId xmlns:a16="http://schemas.microsoft.com/office/drawing/2014/main" id="{2DB893AF-72F0-217C-DA5B-9BB9DC0D8F30}"/>
              </a:ext>
            </a:extLst>
          </p:cNvPr>
          <p:cNvSpPr/>
          <p:nvPr/>
        </p:nvSpPr>
        <p:spPr>
          <a:xfrm>
            <a:off x="7838918" y="3747202"/>
            <a:ext cx="289558" cy="484807"/>
          </a:xfrm>
          <a:custGeom>
            <a:avLst/>
            <a:gdLst/>
            <a:ahLst/>
            <a:cxnLst/>
            <a:rect l="l" t="t" r="r" b="b"/>
            <a:pathLst>
              <a:path w="50441" h="48139" extrusionOk="0">
                <a:moveTo>
                  <a:pt x="23650" y="0"/>
                </a:moveTo>
                <a:cubicBezTo>
                  <a:pt x="20135" y="0"/>
                  <a:pt x="16764" y="610"/>
                  <a:pt x="13989" y="1881"/>
                </a:cubicBezTo>
                <a:cubicBezTo>
                  <a:pt x="3811" y="6544"/>
                  <a:pt x="0" y="24343"/>
                  <a:pt x="2532" y="32417"/>
                </a:cubicBezTo>
                <a:cubicBezTo>
                  <a:pt x="5007" y="40203"/>
                  <a:pt x="13818" y="48139"/>
                  <a:pt x="25899" y="48139"/>
                </a:cubicBezTo>
                <a:cubicBezTo>
                  <a:pt x="26305" y="48139"/>
                  <a:pt x="26713" y="48130"/>
                  <a:pt x="27126" y="48111"/>
                </a:cubicBezTo>
                <a:cubicBezTo>
                  <a:pt x="36452" y="47685"/>
                  <a:pt x="41968" y="44274"/>
                  <a:pt x="46204" y="37933"/>
                </a:cubicBezTo>
                <a:cubicBezTo>
                  <a:pt x="50441" y="31564"/>
                  <a:pt x="50015" y="22665"/>
                  <a:pt x="46204" y="12060"/>
                </a:cubicBezTo>
                <a:cubicBezTo>
                  <a:pt x="43432" y="4345"/>
                  <a:pt x="33032" y="0"/>
                  <a:pt x="23650" y="0"/>
                </a:cubicBezTo>
                <a:close/>
              </a:path>
            </a:pathLst>
          </a:custGeom>
          <a:solidFill>
            <a:srgbClr val="FFC000">
              <a:lumMod val="20000"/>
              <a:lumOff val="8000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rPr>
              <a:t>3</a:t>
            </a:r>
            <a:endParaRPr kumimoji="0" sz="2800" b="1" i="0" u="none" strike="noStrike" kern="0" cap="none" spc="0" normalizeH="0" baseline="0" noProof="0" dirty="0">
              <a:ln>
                <a:noFill/>
              </a:ln>
              <a:solidFill>
                <a:sysClr val="windowText" lastClr="000000"/>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2153635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348;p57">
            <a:extLst>
              <a:ext uri="{FF2B5EF4-FFF2-40B4-BE49-F238E27FC236}">
                <a16:creationId xmlns:a16="http://schemas.microsoft.com/office/drawing/2014/main" id="{605CD919-AC36-FC8D-D57F-B5392D16046B}"/>
              </a:ext>
            </a:extLst>
          </p:cNvPr>
          <p:cNvSpPr/>
          <p:nvPr/>
        </p:nvSpPr>
        <p:spPr>
          <a:xfrm>
            <a:off x="3672462" y="3760868"/>
            <a:ext cx="4912963" cy="91011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0"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تم العثور عليها أيضا في العديد من البيئات الأقل قسوة؛ فهي على سبيل المثال تشكل جزء ً ا مهما من العوالق  </a:t>
            </a:r>
            <a:r>
              <a:rPr kumimoji="0" lang="en-US" sz="2000" b="0"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Planktons</a:t>
            </a:r>
            <a:r>
              <a:rPr kumimoji="0" lang="ar-OM" sz="2000" b="0"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في المحيطات.</a:t>
            </a:r>
          </a:p>
        </p:txBody>
      </p:sp>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OM" sz="2400" b="1" dirty="0">
                <a:solidFill>
                  <a:srgbClr val="2F1932">
                    <a:lumMod val="75000"/>
                    <a:lumOff val="25000"/>
                  </a:srgbClr>
                </a:solidFill>
                <a:latin typeface="Calibri" panose="020F0502020204030204"/>
                <a:cs typeface="Calibri" panose="020F0502020204030204" pitchFamily="34" charset="0"/>
              </a:rPr>
              <a:t>نطاق </a:t>
            </a: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العتائق</a:t>
            </a:r>
          </a:p>
        </p:txBody>
      </p:sp>
      <p:sp>
        <p:nvSpPr>
          <p:cNvPr id="6" name="Google Shape;1350;p57">
            <a:extLst>
              <a:ext uri="{FF2B5EF4-FFF2-40B4-BE49-F238E27FC236}">
                <a16:creationId xmlns:a16="http://schemas.microsoft.com/office/drawing/2014/main" id="{B6287929-3A1D-7415-0E49-499DF511DA52}"/>
              </a:ext>
            </a:extLst>
          </p:cNvPr>
          <p:cNvSpPr/>
          <p:nvPr/>
        </p:nvSpPr>
        <p:spPr>
          <a:xfrm>
            <a:off x="3672460" y="3203590"/>
            <a:ext cx="4912965" cy="47535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r">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كما أن لديها العديد من الإنزيمات غير العادية</a:t>
            </a:r>
            <a:endParaRPr kumimoji="0" sz="1600" b="0" i="0" u="none" strike="noStrike" kern="0" cap="none" spc="0" normalizeH="0" baseline="0" noProof="0" dirty="0">
              <a:ln>
                <a:noFill/>
              </a:ln>
              <a:solidFill>
                <a:sysClr val="windowText" lastClr="000000"/>
              </a:solidFill>
              <a:effectLst/>
              <a:uLnTx/>
              <a:uFillTx/>
            </a:endParaRPr>
          </a:p>
        </p:txBody>
      </p:sp>
      <p:sp>
        <p:nvSpPr>
          <p:cNvPr id="7" name="Google Shape;1350;p57">
            <a:extLst>
              <a:ext uri="{FF2B5EF4-FFF2-40B4-BE49-F238E27FC236}">
                <a16:creationId xmlns:a16="http://schemas.microsoft.com/office/drawing/2014/main" id="{082C0779-864E-9A19-FFDB-96C1697AFE0C}"/>
              </a:ext>
            </a:extLst>
          </p:cNvPr>
          <p:cNvSpPr/>
          <p:nvPr/>
        </p:nvSpPr>
        <p:spPr>
          <a:xfrm>
            <a:off x="3627862" y="2423496"/>
            <a:ext cx="4957563" cy="698169"/>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وينتج بعض هذه الكائنات الحية غاز الميثان، ولا يمكنها البقاء على قيد الحياة حيث يوجد الأكسجين</a:t>
            </a:r>
            <a:endParaRPr kumimoji="0" lang="ar-OM" sz="18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8" name="Google Shape;1350;p57">
            <a:extLst>
              <a:ext uri="{FF2B5EF4-FFF2-40B4-BE49-F238E27FC236}">
                <a16:creationId xmlns:a16="http://schemas.microsoft.com/office/drawing/2014/main" id="{D6C5432E-D29B-E0AA-BB6F-547EA15CB4F0}"/>
              </a:ext>
            </a:extLst>
          </p:cNvPr>
          <p:cNvSpPr/>
          <p:nvPr/>
        </p:nvSpPr>
        <p:spPr>
          <a:xfrm>
            <a:off x="3627861" y="1112760"/>
            <a:ext cx="4957564" cy="1228811"/>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تعيش العديد من العتائق في بيئات متطرفة، مثل الينابيع الساخنة، وحول الفتحات البركانية العميقة (فوهات </a:t>
            </a:r>
            <a:r>
              <a:rPr lang="ar-OM" sz="18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حراريةمائية</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في المحيطات (الصورة   ٍ 4-٩)والبحيرات حيث يوجد تركيز عال جدا من الملح. </a:t>
            </a:r>
            <a:endParaRPr kumimoji="0" lang="ar-OM" sz="18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pic>
        <p:nvPicPr>
          <p:cNvPr id="10" name="صورة 9">
            <a:extLst>
              <a:ext uri="{FF2B5EF4-FFF2-40B4-BE49-F238E27FC236}">
                <a16:creationId xmlns:a16="http://schemas.microsoft.com/office/drawing/2014/main" id="{57FBC4A1-923F-3174-C787-E314129CB245}"/>
              </a:ext>
            </a:extLst>
          </p:cNvPr>
          <p:cNvPicPr>
            <a:picLocks noChangeAspect="1"/>
          </p:cNvPicPr>
          <p:nvPr/>
        </p:nvPicPr>
        <p:blipFill rotWithShape="1">
          <a:blip r:embed="rId3"/>
          <a:srcRect l="13467" r="21899" b="9786"/>
          <a:stretch/>
        </p:blipFill>
        <p:spPr>
          <a:xfrm>
            <a:off x="558575" y="412611"/>
            <a:ext cx="3047998" cy="3348257"/>
          </a:xfrm>
          <a:prstGeom prst="rect">
            <a:avLst/>
          </a:prstGeom>
        </p:spPr>
      </p:pic>
      <p:sp>
        <p:nvSpPr>
          <p:cNvPr id="14" name="مربع نص 13">
            <a:extLst>
              <a:ext uri="{FF2B5EF4-FFF2-40B4-BE49-F238E27FC236}">
                <a16:creationId xmlns:a16="http://schemas.microsoft.com/office/drawing/2014/main" id="{FADFFBAC-4FB0-9AEE-C696-7051E0093046}"/>
              </a:ext>
            </a:extLst>
          </p:cNvPr>
          <p:cNvSpPr txBox="1"/>
          <p:nvPr/>
        </p:nvSpPr>
        <p:spPr>
          <a:xfrm>
            <a:off x="372721" y="3760868"/>
            <a:ext cx="3165932" cy="1169551"/>
          </a:xfrm>
          <a:prstGeom prst="rect">
            <a:avLst/>
          </a:prstGeom>
          <a:noFill/>
        </p:spPr>
        <p:txBody>
          <a:bodyPr wrap="square">
            <a:spAutoFit/>
          </a:bodyPr>
          <a:lstStyle/>
          <a:p>
            <a:pPr algn="ctr" rtl="1"/>
            <a:r>
              <a:rPr lang="ar-OM" sz="1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الصورة9-4 فتحة حرارية مائية في أعماق البحار (فوهة الدخان الأسود) محاطة بالديدان</a:t>
            </a:r>
            <a:br>
              <a:rPr lang="ar-OM" sz="1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ar-OM" sz="1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الأنبوبية العملاقة. يعتمد المجتمع الأحيائي هنا على الطاقة التي توفرها البكتيريا والعتائق</a:t>
            </a:r>
            <a:r>
              <a:rPr lang="ar-OM" dirty="0">
                <a:latin typeface="Calibri" panose="020F0502020204030204" pitchFamily="34" charset="0"/>
                <a:ea typeface="Calibri" panose="020F0502020204030204" pitchFamily="34" charset="0"/>
                <a:cs typeface="Calibri" panose="020F0502020204030204" pitchFamily="34" charset="0"/>
              </a:rPr>
              <a:t> </a:t>
            </a:r>
            <a:br>
              <a:rPr lang="ar-OM" dirty="0">
                <a:latin typeface="Calibri" panose="020F0502020204030204" pitchFamily="34" charset="0"/>
                <a:ea typeface="Calibri" panose="020F0502020204030204" pitchFamily="34" charset="0"/>
                <a:cs typeface="Calibri" panose="020F0502020204030204" pitchFamily="34" charset="0"/>
              </a:rPr>
            </a:br>
            <a:endParaRPr lang="en-US"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67803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P spid="7" grpId="0" animBg="1"/>
      <p:bldP spid="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صورة 1">
            <a:extLst>
              <a:ext uri="{FF2B5EF4-FFF2-40B4-BE49-F238E27FC236}">
                <a16:creationId xmlns:a16="http://schemas.microsoft.com/office/drawing/2014/main" id="{96F5F936-5E7E-E424-7F3E-F0C5EDE5FC01}"/>
              </a:ext>
            </a:extLst>
          </p:cNvPr>
          <p:cNvPicPr>
            <a:picLocks noChangeAspect="1"/>
          </p:cNvPicPr>
          <p:nvPr/>
        </p:nvPicPr>
        <p:blipFill>
          <a:blip r:embed="rId2"/>
          <a:stretch>
            <a:fillRect/>
          </a:stretch>
        </p:blipFill>
        <p:spPr>
          <a:xfrm>
            <a:off x="3136896" y="1182407"/>
            <a:ext cx="2819216" cy="2049486"/>
          </a:xfrm>
          <a:prstGeom prst="rect">
            <a:avLst/>
          </a:prstGeom>
        </p:spPr>
      </p:pic>
      <p:grpSp>
        <p:nvGrpSpPr>
          <p:cNvPr id="4" name="مجموعة 3">
            <a:extLst>
              <a:ext uri="{FF2B5EF4-FFF2-40B4-BE49-F238E27FC236}">
                <a16:creationId xmlns:a16="http://schemas.microsoft.com/office/drawing/2014/main" id="{B2E8E7E8-F8A1-3CDC-EE6E-119D9D90544D}"/>
              </a:ext>
            </a:extLst>
          </p:cNvPr>
          <p:cNvGrpSpPr/>
          <p:nvPr/>
        </p:nvGrpSpPr>
        <p:grpSpPr>
          <a:xfrm>
            <a:off x="3070429" y="475268"/>
            <a:ext cx="3747317" cy="756029"/>
            <a:chOff x="2506471" y="1548187"/>
            <a:chExt cx="3747317" cy="756029"/>
          </a:xfrm>
        </p:grpSpPr>
        <p:grpSp>
          <p:nvGrpSpPr>
            <p:cNvPr id="5" name="Google Shape;1090;p40">
              <a:extLst>
                <a:ext uri="{FF2B5EF4-FFF2-40B4-BE49-F238E27FC236}">
                  <a16:creationId xmlns:a16="http://schemas.microsoft.com/office/drawing/2014/main" id="{0C763C29-15FE-FF92-6C66-A07E0E051FEF}"/>
                </a:ext>
              </a:extLst>
            </p:cNvPr>
            <p:cNvGrpSpPr/>
            <p:nvPr/>
          </p:nvGrpSpPr>
          <p:grpSpPr>
            <a:xfrm rot="9137184">
              <a:off x="5497781" y="1554117"/>
              <a:ext cx="756007" cy="478366"/>
              <a:chOff x="7699564" y="1828346"/>
              <a:chExt cx="3892132" cy="2462764"/>
            </a:xfrm>
          </p:grpSpPr>
          <p:sp>
            <p:nvSpPr>
              <p:cNvPr id="17" name="Google Shape;1091;p40">
                <a:extLst>
                  <a:ext uri="{FF2B5EF4-FFF2-40B4-BE49-F238E27FC236}">
                    <a16:creationId xmlns:a16="http://schemas.microsoft.com/office/drawing/2014/main" id="{95BB97F3-8CDC-8510-3007-BD4289ED3065}"/>
                  </a:ext>
                </a:extLst>
              </p:cNvPr>
              <p:cNvSpPr/>
              <p:nvPr/>
            </p:nvSpPr>
            <p:spPr>
              <a:xfrm>
                <a:off x="7699564" y="1828346"/>
                <a:ext cx="3892132" cy="2462764"/>
              </a:xfrm>
              <a:custGeom>
                <a:avLst/>
                <a:gdLst/>
                <a:ahLst/>
                <a:cxnLst/>
                <a:rect l="l" t="t" r="r" b="b"/>
                <a:pathLst>
                  <a:path w="31385" h="19859" extrusionOk="0">
                    <a:moveTo>
                      <a:pt x="12597" y="1"/>
                    </a:moveTo>
                    <a:cubicBezTo>
                      <a:pt x="12567" y="1"/>
                      <a:pt x="12539" y="17"/>
                      <a:pt x="12526" y="45"/>
                    </a:cubicBezTo>
                    <a:cubicBezTo>
                      <a:pt x="12507" y="85"/>
                      <a:pt x="12523" y="132"/>
                      <a:pt x="12563" y="150"/>
                    </a:cubicBezTo>
                    <a:cubicBezTo>
                      <a:pt x="13805" y="748"/>
                      <a:pt x="16316" y="1955"/>
                      <a:pt x="17563" y="2545"/>
                    </a:cubicBezTo>
                    <a:cubicBezTo>
                      <a:pt x="18877" y="3169"/>
                      <a:pt x="20878" y="4123"/>
                      <a:pt x="22295" y="4788"/>
                    </a:cubicBezTo>
                    <a:cubicBezTo>
                      <a:pt x="20815" y="5342"/>
                      <a:pt x="19344" y="5956"/>
                      <a:pt x="17919" y="6610"/>
                    </a:cubicBezTo>
                    <a:cubicBezTo>
                      <a:pt x="17628" y="6744"/>
                      <a:pt x="17273" y="6910"/>
                      <a:pt x="16918" y="7081"/>
                    </a:cubicBezTo>
                    <a:cubicBezTo>
                      <a:pt x="16133" y="6692"/>
                      <a:pt x="14257" y="5759"/>
                      <a:pt x="13554" y="5412"/>
                    </a:cubicBezTo>
                    <a:cubicBezTo>
                      <a:pt x="11789" y="4545"/>
                      <a:pt x="9600" y="3463"/>
                      <a:pt x="7839" y="2614"/>
                    </a:cubicBezTo>
                    <a:cubicBezTo>
                      <a:pt x="7828" y="2609"/>
                      <a:pt x="7817" y="2606"/>
                      <a:pt x="7806" y="2606"/>
                    </a:cubicBezTo>
                    <a:cubicBezTo>
                      <a:pt x="7777" y="2606"/>
                      <a:pt x="7749" y="2622"/>
                      <a:pt x="7735" y="2648"/>
                    </a:cubicBezTo>
                    <a:cubicBezTo>
                      <a:pt x="7715" y="2686"/>
                      <a:pt x="7729" y="2733"/>
                      <a:pt x="7769" y="2754"/>
                    </a:cubicBezTo>
                    <a:cubicBezTo>
                      <a:pt x="9513" y="3650"/>
                      <a:pt x="11684" y="4750"/>
                      <a:pt x="13441" y="5638"/>
                    </a:cubicBezTo>
                    <a:cubicBezTo>
                      <a:pt x="14099" y="5968"/>
                      <a:pt x="15747" y="6794"/>
                      <a:pt x="16610" y="7228"/>
                    </a:cubicBezTo>
                    <a:cubicBezTo>
                      <a:pt x="16347" y="7355"/>
                      <a:pt x="16096" y="7480"/>
                      <a:pt x="15883" y="7587"/>
                    </a:cubicBezTo>
                    <a:cubicBezTo>
                      <a:pt x="15418" y="7827"/>
                      <a:pt x="14833" y="8115"/>
                      <a:pt x="14379" y="8368"/>
                    </a:cubicBezTo>
                    <a:cubicBezTo>
                      <a:pt x="13786" y="8692"/>
                      <a:pt x="13195" y="9023"/>
                      <a:pt x="12608" y="9362"/>
                    </a:cubicBezTo>
                    <a:cubicBezTo>
                      <a:pt x="12292" y="9226"/>
                      <a:pt x="10650" y="8517"/>
                      <a:pt x="10650" y="8517"/>
                    </a:cubicBezTo>
                    <a:cubicBezTo>
                      <a:pt x="8734" y="7691"/>
                      <a:pt x="6528" y="6750"/>
                      <a:pt x="4606" y="5946"/>
                    </a:cubicBezTo>
                    <a:cubicBezTo>
                      <a:pt x="4596" y="5942"/>
                      <a:pt x="4586" y="5941"/>
                      <a:pt x="4576" y="5941"/>
                    </a:cubicBezTo>
                    <a:cubicBezTo>
                      <a:pt x="4546" y="5941"/>
                      <a:pt x="4518" y="5957"/>
                      <a:pt x="4505" y="5987"/>
                    </a:cubicBezTo>
                    <a:cubicBezTo>
                      <a:pt x="4487" y="6026"/>
                      <a:pt x="4505" y="6074"/>
                      <a:pt x="4545" y="6090"/>
                    </a:cubicBezTo>
                    <a:cubicBezTo>
                      <a:pt x="5698" y="6609"/>
                      <a:pt x="7371" y="7360"/>
                      <a:pt x="8543" y="7874"/>
                    </a:cubicBezTo>
                    <a:cubicBezTo>
                      <a:pt x="9592" y="8336"/>
                      <a:pt x="11186" y="9039"/>
                      <a:pt x="12319" y="9532"/>
                    </a:cubicBezTo>
                    <a:cubicBezTo>
                      <a:pt x="10913" y="10357"/>
                      <a:pt x="9534" y="11230"/>
                      <a:pt x="8192" y="12159"/>
                    </a:cubicBezTo>
                    <a:cubicBezTo>
                      <a:pt x="8177" y="12134"/>
                      <a:pt x="8156" y="12112"/>
                      <a:pt x="8128" y="12100"/>
                    </a:cubicBezTo>
                    <a:lnTo>
                      <a:pt x="6714" y="11486"/>
                    </a:lnTo>
                    <a:cubicBezTo>
                      <a:pt x="5365" y="10901"/>
                      <a:pt x="3812" y="10237"/>
                      <a:pt x="2457" y="9675"/>
                    </a:cubicBezTo>
                    <a:cubicBezTo>
                      <a:pt x="2447" y="9671"/>
                      <a:pt x="2437" y="9669"/>
                      <a:pt x="2427" y="9669"/>
                    </a:cubicBezTo>
                    <a:cubicBezTo>
                      <a:pt x="2398" y="9669"/>
                      <a:pt x="2369" y="9686"/>
                      <a:pt x="2356" y="9714"/>
                    </a:cubicBezTo>
                    <a:cubicBezTo>
                      <a:pt x="2337" y="9754"/>
                      <a:pt x="2355" y="9801"/>
                      <a:pt x="2394" y="9818"/>
                    </a:cubicBezTo>
                    <a:cubicBezTo>
                      <a:pt x="2860" y="10034"/>
                      <a:pt x="3329" y="10246"/>
                      <a:pt x="3796" y="10462"/>
                    </a:cubicBezTo>
                    <a:cubicBezTo>
                      <a:pt x="4261" y="10672"/>
                      <a:pt x="5453" y="11209"/>
                      <a:pt x="5905" y="11412"/>
                    </a:cubicBezTo>
                    <a:cubicBezTo>
                      <a:pt x="6330" y="11599"/>
                      <a:pt x="7417" y="12081"/>
                      <a:pt x="7932" y="12310"/>
                    </a:cubicBezTo>
                    <a:cubicBezTo>
                      <a:pt x="7930" y="12321"/>
                      <a:pt x="7930" y="12332"/>
                      <a:pt x="7929" y="12344"/>
                    </a:cubicBezTo>
                    <a:cubicBezTo>
                      <a:pt x="5065" y="14354"/>
                      <a:pt x="2386" y="16622"/>
                      <a:pt x="28" y="19207"/>
                    </a:cubicBezTo>
                    <a:cubicBezTo>
                      <a:pt x="0" y="19239"/>
                      <a:pt x="3" y="19288"/>
                      <a:pt x="35" y="19317"/>
                    </a:cubicBezTo>
                    <a:cubicBezTo>
                      <a:pt x="49" y="19331"/>
                      <a:pt x="68" y="19338"/>
                      <a:pt x="87" y="19338"/>
                    </a:cubicBezTo>
                    <a:cubicBezTo>
                      <a:pt x="109" y="19338"/>
                      <a:pt x="132" y="19328"/>
                      <a:pt x="147" y="19309"/>
                    </a:cubicBezTo>
                    <a:cubicBezTo>
                      <a:pt x="2466" y="16811"/>
                      <a:pt x="5112" y="14635"/>
                      <a:pt x="7906" y="12679"/>
                    </a:cubicBezTo>
                    <a:lnTo>
                      <a:pt x="7906" y="12679"/>
                    </a:lnTo>
                    <a:cubicBezTo>
                      <a:pt x="7776" y="14534"/>
                      <a:pt x="7640" y="16613"/>
                      <a:pt x="7540" y="18432"/>
                    </a:cubicBezTo>
                    <a:cubicBezTo>
                      <a:pt x="7524" y="18729"/>
                      <a:pt x="7508" y="19024"/>
                      <a:pt x="7494" y="19320"/>
                    </a:cubicBezTo>
                    <a:cubicBezTo>
                      <a:pt x="7494" y="19381"/>
                      <a:pt x="7536" y="19410"/>
                      <a:pt x="7578" y="19410"/>
                    </a:cubicBezTo>
                    <a:cubicBezTo>
                      <a:pt x="7619" y="19410"/>
                      <a:pt x="7660" y="19384"/>
                      <a:pt x="7665" y="19333"/>
                    </a:cubicBezTo>
                    <a:cubicBezTo>
                      <a:pt x="7760" y="18327"/>
                      <a:pt x="7872" y="16804"/>
                      <a:pt x="7955" y="15785"/>
                    </a:cubicBezTo>
                    <a:cubicBezTo>
                      <a:pt x="8022" y="14823"/>
                      <a:pt x="8128" y="13488"/>
                      <a:pt x="8193" y="12478"/>
                    </a:cubicBezTo>
                    <a:cubicBezTo>
                      <a:pt x="8993" y="11924"/>
                      <a:pt x="9803" y="11388"/>
                      <a:pt x="10621" y="10868"/>
                    </a:cubicBezTo>
                    <a:cubicBezTo>
                      <a:pt x="11228" y="10486"/>
                      <a:pt x="11841" y="10113"/>
                      <a:pt x="12462" y="9752"/>
                    </a:cubicBezTo>
                    <a:lnTo>
                      <a:pt x="12462" y="9752"/>
                    </a:lnTo>
                    <a:cubicBezTo>
                      <a:pt x="12351" y="12537"/>
                      <a:pt x="12235" y="15720"/>
                      <a:pt x="12157" y="18485"/>
                    </a:cubicBezTo>
                    <a:cubicBezTo>
                      <a:pt x="12144" y="18914"/>
                      <a:pt x="12131" y="19341"/>
                      <a:pt x="12123" y="19770"/>
                    </a:cubicBezTo>
                    <a:cubicBezTo>
                      <a:pt x="12121" y="19816"/>
                      <a:pt x="12157" y="19855"/>
                      <a:pt x="12204" y="19858"/>
                    </a:cubicBezTo>
                    <a:cubicBezTo>
                      <a:pt x="12205" y="19858"/>
                      <a:pt x="12206" y="19858"/>
                      <a:pt x="12208" y="19858"/>
                    </a:cubicBezTo>
                    <a:cubicBezTo>
                      <a:pt x="12253" y="19858"/>
                      <a:pt x="12292" y="19822"/>
                      <a:pt x="12294" y="19776"/>
                    </a:cubicBezTo>
                    <a:cubicBezTo>
                      <a:pt x="12377" y="18320"/>
                      <a:pt x="12467" y="16120"/>
                      <a:pt x="12539" y="14646"/>
                    </a:cubicBezTo>
                    <a:cubicBezTo>
                      <a:pt x="12596" y="13165"/>
                      <a:pt x="12692" y="11073"/>
                      <a:pt x="12743" y="9591"/>
                    </a:cubicBezTo>
                    <a:cubicBezTo>
                      <a:pt x="14061" y="8832"/>
                      <a:pt x="15405" y="8120"/>
                      <a:pt x="16773" y="7454"/>
                    </a:cubicBezTo>
                    <a:lnTo>
                      <a:pt x="16773" y="7454"/>
                    </a:lnTo>
                    <a:cubicBezTo>
                      <a:pt x="16761" y="7881"/>
                      <a:pt x="16739" y="8764"/>
                      <a:pt x="16739" y="8764"/>
                    </a:cubicBezTo>
                    <a:cubicBezTo>
                      <a:pt x="16672" y="11584"/>
                      <a:pt x="16588" y="15174"/>
                      <a:pt x="16545" y="17994"/>
                    </a:cubicBezTo>
                    <a:lnTo>
                      <a:pt x="16522" y="19532"/>
                    </a:lnTo>
                    <a:cubicBezTo>
                      <a:pt x="16522" y="19578"/>
                      <a:pt x="16557" y="19617"/>
                      <a:pt x="16605" y="19619"/>
                    </a:cubicBezTo>
                    <a:cubicBezTo>
                      <a:pt x="16606" y="19619"/>
                      <a:pt x="16607" y="19619"/>
                      <a:pt x="16608" y="19619"/>
                    </a:cubicBezTo>
                    <a:cubicBezTo>
                      <a:pt x="16654" y="19619"/>
                      <a:pt x="16692" y="19582"/>
                      <a:pt x="16694" y="19536"/>
                    </a:cubicBezTo>
                    <a:cubicBezTo>
                      <a:pt x="16819" y="16148"/>
                      <a:pt x="16926" y="12164"/>
                      <a:pt x="17013" y="8773"/>
                    </a:cubicBezTo>
                    <a:cubicBezTo>
                      <a:pt x="17013" y="8773"/>
                      <a:pt x="17040" y="7648"/>
                      <a:pt x="17047" y="7322"/>
                    </a:cubicBezTo>
                    <a:cubicBezTo>
                      <a:pt x="18810" y="6474"/>
                      <a:pt x="20612" y="5702"/>
                      <a:pt x="22438" y="5006"/>
                    </a:cubicBezTo>
                    <a:cubicBezTo>
                      <a:pt x="22451" y="5001"/>
                      <a:pt x="22464" y="4997"/>
                      <a:pt x="22479" y="4992"/>
                    </a:cubicBezTo>
                    <a:lnTo>
                      <a:pt x="22479" y="4992"/>
                    </a:lnTo>
                    <a:cubicBezTo>
                      <a:pt x="22175" y="8530"/>
                      <a:pt x="21836" y="12591"/>
                      <a:pt x="21566" y="16119"/>
                    </a:cubicBezTo>
                    <a:lnTo>
                      <a:pt x="21445" y="17738"/>
                    </a:lnTo>
                    <a:cubicBezTo>
                      <a:pt x="21440" y="17785"/>
                      <a:pt x="21474" y="17827"/>
                      <a:pt x="21521" y="17831"/>
                    </a:cubicBezTo>
                    <a:cubicBezTo>
                      <a:pt x="21523" y="17831"/>
                      <a:pt x="21525" y="17831"/>
                      <a:pt x="21527" y="17831"/>
                    </a:cubicBezTo>
                    <a:cubicBezTo>
                      <a:pt x="21572" y="17831"/>
                      <a:pt x="21611" y="17798"/>
                      <a:pt x="21615" y="17753"/>
                    </a:cubicBezTo>
                    <a:cubicBezTo>
                      <a:pt x="21792" y="15949"/>
                      <a:pt x="22043" y="13105"/>
                      <a:pt x="22209" y="11283"/>
                    </a:cubicBezTo>
                    <a:cubicBezTo>
                      <a:pt x="22367" y="9409"/>
                      <a:pt x="22610" y="6760"/>
                      <a:pt x="22760" y="4889"/>
                    </a:cubicBezTo>
                    <a:cubicBezTo>
                      <a:pt x="23175" y="4739"/>
                      <a:pt x="23753" y="4525"/>
                      <a:pt x="24023" y="4427"/>
                    </a:cubicBezTo>
                    <a:cubicBezTo>
                      <a:pt x="24412" y="4293"/>
                      <a:pt x="24963" y="4111"/>
                      <a:pt x="25355" y="3979"/>
                    </a:cubicBezTo>
                    <a:cubicBezTo>
                      <a:pt x="25959" y="3770"/>
                      <a:pt x="26892" y="3502"/>
                      <a:pt x="27503" y="3310"/>
                    </a:cubicBezTo>
                    <a:cubicBezTo>
                      <a:pt x="28010" y="3164"/>
                      <a:pt x="28886" y="2925"/>
                      <a:pt x="29399" y="2782"/>
                    </a:cubicBezTo>
                    <a:cubicBezTo>
                      <a:pt x="29590" y="2735"/>
                      <a:pt x="30015" y="2629"/>
                      <a:pt x="30218" y="2578"/>
                    </a:cubicBezTo>
                    <a:lnTo>
                      <a:pt x="31310" y="2307"/>
                    </a:lnTo>
                    <a:cubicBezTo>
                      <a:pt x="31354" y="2295"/>
                      <a:pt x="31385" y="2249"/>
                      <a:pt x="31372" y="2202"/>
                    </a:cubicBezTo>
                    <a:cubicBezTo>
                      <a:pt x="31363" y="2162"/>
                      <a:pt x="31329" y="2136"/>
                      <a:pt x="31290" y="2136"/>
                    </a:cubicBezTo>
                    <a:cubicBezTo>
                      <a:pt x="31283" y="2136"/>
                      <a:pt x="31277" y="2136"/>
                      <a:pt x="31270" y="2138"/>
                    </a:cubicBezTo>
                    <a:lnTo>
                      <a:pt x="30172" y="2395"/>
                    </a:lnTo>
                    <a:cubicBezTo>
                      <a:pt x="29953" y="2448"/>
                      <a:pt x="29574" y="2535"/>
                      <a:pt x="29348" y="2590"/>
                    </a:cubicBezTo>
                    <a:cubicBezTo>
                      <a:pt x="28831" y="2728"/>
                      <a:pt x="27957" y="2955"/>
                      <a:pt x="27441" y="3099"/>
                    </a:cubicBezTo>
                    <a:cubicBezTo>
                      <a:pt x="26826" y="3284"/>
                      <a:pt x="25889" y="3549"/>
                      <a:pt x="25280" y="3753"/>
                    </a:cubicBezTo>
                    <a:cubicBezTo>
                      <a:pt x="24785" y="3920"/>
                      <a:pt x="24165" y="4110"/>
                      <a:pt x="23676" y="4289"/>
                    </a:cubicBezTo>
                    <a:cubicBezTo>
                      <a:pt x="23334" y="4409"/>
                      <a:pt x="22991" y="4531"/>
                      <a:pt x="22649" y="4657"/>
                    </a:cubicBezTo>
                    <a:cubicBezTo>
                      <a:pt x="22338" y="4512"/>
                      <a:pt x="20176" y="3500"/>
                      <a:pt x="20176" y="3500"/>
                    </a:cubicBezTo>
                    <a:cubicBezTo>
                      <a:pt x="17874" y="2422"/>
                      <a:pt x="14950" y="1074"/>
                      <a:pt x="12629" y="8"/>
                    </a:cubicBezTo>
                    <a:cubicBezTo>
                      <a:pt x="12619" y="3"/>
                      <a:pt x="12608" y="1"/>
                      <a:pt x="125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8" name="Google Shape;1092;p40">
                <a:extLst>
                  <a:ext uri="{FF2B5EF4-FFF2-40B4-BE49-F238E27FC236}">
                    <a16:creationId xmlns:a16="http://schemas.microsoft.com/office/drawing/2014/main" id="{04B7A7F1-6FFA-31C0-2A0E-A7CCA5ABDF33}"/>
                  </a:ext>
                </a:extLst>
              </p:cNvPr>
              <p:cNvSpPr/>
              <p:nvPr/>
            </p:nvSpPr>
            <p:spPr>
              <a:xfrm>
                <a:off x="8896033" y="2962190"/>
                <a:ext cx="108263" cy="81972"/>
              </a:xfrm>
              <a:custGeom>
                <a:avLst/>
                <a:gdLst/>
                <a:ahLst/>
                <a:cxnLst/>
                <a:rect l="l" t="t" r="r" b="b"/>
                <a:pathLst>
                  <a:path w="873" h="661" extrusionOk="0">
                    <a:moveTo>
                      <a:pt x="595" y="0"/>
                    </a:moveTo>
                    <a:cubicBezTo>
                      <a:pt x="540" y="0"/>
                      <a:pt x="492" y="11"/>
                      <a:pt x="445" y="25"/>
                    </a:cubicBezTo>
                    <a:cubicBezTo>
                      <a:pt x="265" y="87"/>
                      <a:pt x="118" y="209"/>
                      <a:pt x="45" y="391"/>
                    </a:cubicBezTo>
                    <a:cubicBezTo>
                      <a:pt x="0" y="511"/>
                      <a:pt x="84" y="647"/>
                      <a:pt x="212" y="658"/>
                    </a:cubicBezTo>
                    <a:cubicBezTo>
                      <a:pt x="228" y="660"/>
                      <a:pt x="244" y="661"/>
                      <a:pt x="260" y="661"/>
                    </a:cubicBezTo>
                    <a:cubicBezTo>
                      <a:pt x="314" y="661"/>
                      <a:pt x="363" y="651"/>
                      <a:pt x="410" y="639"/>
                    </a:cubicBezTo>
                    <a:cubicBezTo>
                      <a:pt x="591" y="586"/>
                      <a:pt x="749" y="476"/>
                      <a:pt x="822" y="293"/>
                    </a:cubicBezTo>
                    <a:cubicBezTo>
                      <a:pt x="872" y="163"/>
                      <a:pt x="780" y="14"/>
                      <a:pt x="641" y="3"/>
                    </a:cubicBezTo>
                    <a:cubicBezTo>
                      <a:pt x="625" y="1"/>
                      <a:pt x="610" y="0"/>
                      <a:pt x="5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093;p40">
                <a:extLst>
                  <a:ext uri="{FF2B5EF4-FFF2-40B4-BE49-F238E27FC236}">
                    <a16:creationId xmlns:a16="http://schemas.microsoft.com/office/drawing/2014/main" id="{C88C5B66-2AC7-8604-F69A-DE94A3021CA9}"/>
                  </a:ext>
                </a:extLst>
              </p:cNvPr>
              <p:cNvSpPr/>
              <p:nvPr/>
            </p:nvSpPr>
            <p:spPr>
              <a:xfrm>
                <a:off x="8818401" y="2919034"/>
                <a:ext cx="81600" cy="68455"/>
              </a:xfrm>
              <a:custGeom>
                <a:avLst/>
                <a:gdLst/>
                <a:ahLst/>
                <a:cxnLst/>
                <a:rect l="l" t="t" r="r" b="b"/>
                <a:pathLst>
                  <a:path w="658" h="552" extrusionOk="0">
                    <a:moveTo>
                      <a:pt x="292" y="1"/>
                    </a:moveTo>
                    <a:cubicBezTo>
                      <a:pt x="147" y="1"/>
                      <a:pt x="31" y="117"/>
                      <a:pt x="17" y="273"/>
                    </a:cubicBezTo>
                    <a:cubicBezTo>
                      <a:pt x="0" y="433"/>
                      <a:pt x="140" y="552"/>
                      <a:pt x="288" y="552"/>
                    </a:cubicBezTo>
                    <a:cubicBezTo>
                      <a:pt x="303" y="552"/>
                      <a:pt x="318" y="551"/>
                      <a:pt x="333" y="548"/>
                    </a:cubicBezTo>
                    <a:cubicBezTo>
                      <a:pt x="619" y="511"/>
                      <a:pt x="658" y="107"/>
                      <a:pt x="380" y="15"/>
                    </a:cubicBezTo>
                    <a:cubicBezTo>
                      <a:pt x="350" y="5"/>
                      <a:pt x="320" y="1"/>
                      <a:pt x="2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094;p40">
                <a:extLst>
                  <a:ext uri="{FF2B5EF4-FFF2-40B4-BE49-F238E27FC236}">
                    <a16:creationId xmlns:a16="http://schemas.microsoft.com/office/drawing/2014/main" id="{31D7C45E-0926-B918-D9EB-34303BF1CBF5}"/>
                  </a:ext>
                </a:extLst>
              </p:cNvPr>
              <p:cNvSpPr/>
              <p:nvPr/>
            </p:nvSpPr>
            <p:spPr>
              <a:xfrm>
                <a:off x="8543342" y="3567122"/>
                <a:ext cx="61510" cy="64983"/>
              </a:xfrm>
              <a:custGeom>
                <a:avLst/>
                <a:gdLst/>
                <a:ahLst/>
                <a:cxnLst/>
                <a:rect l="l" t="t" r="r" b="b"/>
                <a:pathLst>
                  <a:path w="496" h="524" extrusionOk="0">
                    <a:moveTo>
                      <a:pt x="198" y="0"/>
                    </a:moveTo>
                    <a:cubicBezTo>
                      <a:pt x="103" y="0"/>
                      <a:pt x="19" y="65"/>
                      <a:pt x="5" y="223"/>
                    </a:cubicBezTo>
                    <a:cubicBezTo>
                      <a:pt x="0" y="333"/>
                      <a:pt x="60" y="441"/>
                      <a:pt x="165" y="493"/>
                    </a:cubicBezTo>
                    <a:cubicBezTo>
                      <a:pt x="205" y="514"/>
                      <a:pt x="246" y="524"/>
                      <a:pt x="285" y="524"/>
                    </a:cubicBezTo>
                    <a:cubicBezTo>
                      <a:pt x="392" y="524"/>
                      <a:pt x="481" y="450"/>
                      <a:pt x="483" y="322"/>
                    </a:cubicBezTo>
                    <a:cubicBezTo>
                      <a:pt x="495" y="138"/>
                      <a:pt x="336" y="0"/>
                      <a:pt x="1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095;p40">
                <a:extLst>
                  <a:ext uri="{FF2B5EF4-FFF2-40B4-BE49-F238E27FC236}">
                    <a16:creationId xmlns:a16="http://schemas.microsoft.com/office/drawing/2014/main" id="{519AC625-36A7-80D1-8076-388359FBBD46}"/>
                  </a:ext>
                </a:extLst>
              </p:cNvPr>
              <p:cNvSpPr/>
              <p:nvPr/>
            </p:nvSpPr>
            <p:spPr>
              <a:xfrm>
                <a:off x="8537514" y="3694483"/>
                <a:ext cx="100326" cy="70067"/>
              </a:xfrm>
              <a:custGeom>
                <a:avLst/>
                <a:gdLst/>
                <a:ahLst/>
                <a:cxnLst/>
                <a:rect l="l" t="t" r="r" b="b"/>
                <a:pathLst>
                  <a:path w="809" h="565" extrusionOk="0">
                    <a:moveTo>
                      <a:pt x="382" y="1"/>
                    </a:moveTo>
                    <a:cubicBezTo>
                      <a:pt x="235" y="1"/>
                      <a:pt x="104" y="102"/>
                      <a:pt x="54" y="252"/>
                    </a:cubicBezTo>
                    <a:cubicBezTo>
                      <a:pt x="1" y="431"/>
                      <a:pt x="153" y="564"/>
                      <a:pt x="320" y="564"/>
                    </a:cubicBezTo>
                    <a:cubicBezTo>
                      <a:pt x="326" y="564"/>
                      <a:pt x="333" y="564"/>
                      <a:pt x="340" y="564"/>
                    </a:cubicBezTo>
                    <a:cubicBezTo>
                      <a:pt x="634" y="562"/>
                      <a:pt x="809" y="174"/>
                      <a:pt x="508" y="26"/>
                    </a:cubicBezTo>
                    <a:cubicBezTo>
                      <a:pt x="466" y="9"/>
                      <a:pt x="424" y="1"/>
                      <a:pt x="3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096;p40">
                <a:extLst>
                  <a:ext uri="{FF2B5EF4-FFF2-40B4-BE49-F238E27FC236}">
                    <a16:creationId xmlns:a16="http://schemas.microsoft.com/office/drawing/2014/main" id="{E07C945A-72A4-F982-37CF-289DAF75417D}"/>
                  </a:ext>
                </a:extLst>
              </p:cNvPr>
              <p:cNvSpPr/>
              <p:nvPr/>
            </p:nvSpPr>
            <p:spPr>
              <a:xfrm>
                <a:off x="9597694" y="2918166"/>
                <a:ext cx="104171" cy="72795"/>
              </a:xfrm>
              <a:custGeom>
                <a:avLst/>
                <a:gdLst/>
                <a:ahLst/>
                <a:cxnLst/>
                <a:rect l="l" t="t" r="r" b="b"/>
                <a:pathLst>
                  <a:path w="840" h="587" extrusionOk="0">
                    <a:moveTo>
                      <a:pt x="514" y="1"/>
                    </a:moveTo>
                    <a:cubicBezTo>
                      <a:pt x="329" y="1"/>
                      <a:pt x="150" y="108"/>
                      <a:pt x="59" y="274"/>
                    </a:cubicBezTo>
                    <a:cubicBezTo>
                      <a:pt x="1" y="383"/>
                      <a:pt x="58" y="524"/>
                      <a:pt x="177" y="561"/>
                    </a:cubicBezTo>
                    <a:cubicBezTo>
                      <a:pt x="231" y="579"/>
                      <a:pt x="286" y="587"/>
                      <a:pt x="339" y="587"/>
                    </a:cubicBezTo>
                    <a:cubicBezTo>
                      <a:pt x="452" y="587"/>
                      <a:pt x="561" y="550"/>
                      <a:pt x="657" y="483"/>
                    </a:cubicBezTo>
                    <a:cubicBezTo>
                      <a:pt x="708" y="446"/>
                      <a:pt x="766" y="387"/>
                      <a:pt x="795" y="316"/>
                    </a:cubicBezTo>
                    <a:cubicBezTo>
                      <a:pt x="840" y="200"/>
                      <a:pt x="782" y="70"/>
                      <a:pt x="667" y="27"/>
                    </a:cubicBezTo>
                    <a:cubicBezTo>
                      <a:pt x="617" y="9"/>
                      <a:pt x="565" y="1"/>
                      <a:pt x="5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097;p40">
                <a:extLst>
                  <a:ext uri="{FF2B5EF4-FFF2-40B4-BE49-F238E27FC236}">
                    <a16:creationId xmlns:a16="http://schemas.microsoft.com/office/drawing/2014/main" id="{69846448-41D5-1A0E-E167-A6DBD0F31F09}"/>
                  </a:ext>
                </a:extLst>
              </p:cNvPr>
              <p:cNvSpPr/>
              <p:nvPr/>
            </p:nvSpPr>
            <p:spPr>
              <a:xfrm>
                <a:off x="9604763" y="3051355"/>
                <a:ext cx="107147" cy="71679"/>
              </a:xfrm>
              <a:custGeom>
                <a:avLst/>
                <a:gdLst/>
                <a:ahLst/>
                <a:cxnLst/>
                <a:rect l="l" t="t" r="r" b="b"/>
                <a:pathLst>
                  <a:path w="864" h="578" extrusionOk="0">
                    <a:moveTo>
                      <a:pt x="518" y="1"/>
                    </a:moveTo>
                    <a:cubicBezTo>
                      <a:pt x="343" y="1"/>
                      <a:pt x="174" y="91"/>
                      <a:pt x="70" y="237"/>
                    </a:cubicBezTo>
                    <a:cubicBezTo>
                      <a:pt x="0" y="342"/>
                      <a:pt x="43" y="489"/>
                      <a:pt x="159" y="538"/>
                    </a:cubicBezTo>
                    <a:cubicBezTo>
                      <a:pt x="226" y="565"/>
                      <a:pt x="294" y="577"/>
                      <a:pt x="361" y="577"/>
                    </a:cubicBezTo>
                    <a:cubicBezTo>
                      <a:pt x="466" y="577"/>
                      <a:pt x="568" y="547"/>
                      <a:pt x="662" y="492"/>
                    </a:cubicBezTo>
                    <a:cubicBezTo>
                      <a:pt x="718" y="457"/>
                      <a:pt x="783" y="399"/>
                      <a:pt x="815" y="329"/>
                    </a:cubicBezTo>
                    <a:cubicBezTo>
                      <a:pt x="864" y="214"/>
                      <a:pt x="813" y="83"/>
                      <a:pt x="699" y="35"/>
                    </a:cubicBezTo>
                    <a:cubicBezTo>
                      <a:pt x="639" y="12"/>
                      <a:pt x="578" y="1"/>
                      <a:pt x="5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1098;p40">
                <a:extLst>
                  <a:ext uri="{FF2B5EF4-FFF2-40B4-BE49-F238E27FC236}">
                    <a16:creationId xmlns:a16="http://schemas.microsoft.com/office/drawing/2014/main" id="{2F9E11DC-7828-6B69-E5E0-4746374DFBE6}"/>
                  </a:ext>
                </a:extLst>
              </p:cNvPr>
              <p:cNvSpPr/>
              <p:nvPr/>
            </p:nvSpPr>
            <p:spPr>
              <a:xfrm>
                <a:off x="9952369" y="2255940"/>
                <a:ext cx="109131" cy="84701"/>
              </a:xfrm>
              <a:custGeom>
                <a:avLst/>
                <a:gdLst/>
                <a:ahLst/>
                <a:cxnLst/>
                <a:rect l="l" t="t" r="r" b="b"/>
                <a:pathLst>
                  <a:path w="880" h="683" extrusionOk="0">
                    <a:moveTo>
                      <a:pt x="619" y="0"/>
                    </a:moveTo>
                    <a:cubicBezTo>
                      <a:pt x="552" y="0"/>
                      <a:pt x="496" y="13"/>
                      <a:pt x="443" y="32"/>
                    </a:cubicBezTo>
                    <a:cubicBezTo>
                      <a:pt x="261" y="104"/>
                      <a:pt x="114" y="232"/>
                      <a:pt x="44" y="421"/>
                    </a:cubicBezTo>
                    <a:cubicBezTo>
                      <a:pt x="1" y="542"/>
                      <a:pt x="91" y="676"/>
                      <a:pt x="219" y="681"/>
                    </a:cubicBezTo>
                    <a:cubicBezTo>
                      <a:pt x="228" y="682"/>
                      <a:pt x="238" y="682"/>
                      <a:pt x="247" y="682"/>
                    </a:cubicBezTo>
                    <a:cubicBezTo>
                      <a:pt x="311" y="682"/>
                      <a:pt x="367" y="670"/>
                      <a:pt x="421" y="654"/>
                    </a:cubicBezTo>
                    <a:cubicBezTo>
                      <a:pt x="602" y="591"/>
                      <a:pt x="762" y="475"/>
                      <a:pt x="832" y="284"/>
                    </a:cubicBezTo>
                    <a:cubicBezTo>
                      <a:pt x="880" y="153"/>
                      <a:pt x="781" y="6"/>
                      <a:pt x="641" y="1"/>
                    </a:cubicBezTo>
                    <a:cubicBezTo>
                      <a:pt x="634" y="0"/>
                      <a:pt x="627" y="0"/>
                      <a:pt x="6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 name="Google Shape;1099;p40">
                <a:extLst>
                  <a:ext uri="{FF2B5EF4-FFF2-40B4-BE49-F238E27FC236}">
                    <a16:creationId xmlns:a16="http://schemas.microsoft.com/office/drawing/2014/main" id="{AD723A03-73A7-CC1C-3E01-6FCF86138BEB}"/>
                  </a:ext>
                </a:extLst>
              </p:cNvPr>
              <p:cNvSpPr/>
              <p:nvPr/>
            </p:nvSpPr>
            <p:spPr>
              <a:xfrm>
                <a:off x="10049470" y="2364575"/>
                <a:ext cx="143979" cy="91769"/>
              </a:xfrm>
              <a:custGeom>
                <a:avLst/>
                <a:gdLst/>
                <a:ahLst/>
                <a:cxnLst/>
                <a:rect l="l" t="t" r="r" b="b"/>
                <a:pathLst>
                  <a:path w="1161" h="740" extrusionOk="0">
                    <a:moveTo>
                      <a:pt x="890" y="0"/>
                    </a:moveTo>
                    <a:cubicBezTo>
                      <a:pt x="809" y="0"/>
                      <a:pt x="736" y="17"/>
                      <a:pt x="665" y="37"/>
                    </a:cubicBezTo>
                    <a:cubicBezTo>
                      <a:pt x="429" y="116"/>
                      <a:pt x="216" y="251"/>
                      <a:pt x="74" y="461"/>
                    </a:cubicBezTo>
                    <a:cubicBezTo>
                      <a:pt x="0" y="573"/>
                      <a:pt x="84" y="736"/>
                      <a:pt x="221" y="739"/>
                    </a:cubicBezTo>
                    <a:cubicBezTo>
                      <a:pt x="228" y="739"/>
                      <a:pt x="236" y="739"/>
                      <a:pt x="244" y="739"/>
                    </a:cubicBezTo>
                    <a:cubicBezTo>
                      <a:pt x="326" y="739"/>
                      <a:pt x="402" y="725"/>
                      <a:pt x="475" y="705"/>
                    </a:cubicBezTo>
                    <a:cubicBezTo>
                      <a:pt x="712" y="635"/>
                      <a:pt x="935" y="515"/>
                      <a:pt x="1078" y="304"/>
                    </a:cubicBezTo>
                    <a:cubicBezTo>
                      <a:pt x="1161" y="182"/>
                      <a:pt x="1067" y="2"/>
                      <a:pt x="917" y="1"/>
                    </a:cubicBezTo>
                    <a:cubicBezTo>
                      <a:pt x="908" y="0"/>
                      <a:pt x="899" y="0"/>
                      <a:pt x="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6" name="Google Shape;1103;p40">
              <a:extLst>
                <a:ext uri="{FF2B5EF4-FFF2-40B4-BE49-F238E27FC236}">
                  <a16:creationId xmlns:a16="http://schemas.microsoft.com/office/drawing/2014/main" id="{E8A2272B-F9D9-8B5A-5B11-267CCAFE5941}"/>
                </a:ext>
              </a:extLst>
            </p:cNvPr>
            <p:cNvGrpSpPr/>
            <p:nvPr/>
          </p:nvGrpSpPr>
          <p:grpSpPr>
            <a:xfrm rot="4142413">
              <a:off x="2367647" y="1687011"/>
              <a:ext cx="756029" cy="478381"/>
              <a:chOff x="7699564" y="1828346"/>
              <a:chExt cx="3892132" cy="2462764"/>
            </a:xfrm>
          </p:grpSpPr>
          <p:sp>
            <p:nvSpPr>
              <p:cNvPr id="8" name="Google Shape;1104;p40">
                <a:extLst>
                  <a:ext uri="{FF2B5EF4-FFF2-40B4-BE49-F238E27FC236}">
                    <a16:creationId xmlns:a16="http://schemas.microsoft.com/office/drawing/2014/main" id="{A50AB3C3-EF29-AF51-F785-40DB0DE23953}"/>
                  </a:ext>
                </a:extLst>
              </p:cNvPr>
              <p:cNvSpPr/>
              <p:nvPr/>
            </p:nvSpPr>
            <p:spPr>
              <a:xfrm>
                <a:off x="7699564" y="1828346"/>
                <a:ext cx="3892132" cy="2462764"/>
              </a:xfrm>
              <a:custGeom>
                <a:avLst/>
                <a:gdLst/>
                <a:ahLst/>
                <a:cxnLst/>
                <a:rect l="l" t="t" r="r" b="b"/>
                <a:pathLst>
                  <a:path w="31385" h="19859" extrusionOk="0">
                    <a:moveTo>
                      <a:pt x="12597" y="1"/>
                    </a:moveTo>
                    <a:cubicBezTo>
                      <a:pt x="12567" y="1"/>
                      <a:pt x="12539" y="17"/>
                      <a:pt x="12526" y="45"/>
                    </a:cubicBezTo>
                    <a:cubicBezTo>
                      <a:pt x="12507" y="85"/>
                      <a:pt x="12523" y="132"/>
                      <a:pt x="12563" y="150"/>
                    </a:cubicBezTo>
                    <a:cubicBezTo>
                      <a:pt x="13805" y="748"/>
                      <a:pt x="16316" y="1955"/>
                      <a:pt x="17563" y="2545"/>
                    </a:cubicBezTo>
                    <a:cubicBezTo>
                      <a:pt x="18877" y="3169"/>
                      <a:pt x="20878" y="4123"/>
                      <a:pt x="22295" y="4788"/>
                    </a:cubicBezTo>
                    <a:cubicBezTo>
                      <a:pt x="20815" y="5342"/>
                      <a:pt x="19344" y="5956"/>
                      <a:pt x="17919" y="6610"/>
                    </a:cubicBezTo>
                    <a:cubicBezTo>
                      <a:pt x="17628" y="6744"/>
                      <a:pt x="17273" y="6910"/>
                      <a:pt x="16918" y="7081"/>
                    </a:cubicBezTo>
                    <a:cubicBezTo>
                      <a:pt x="16133" y="6692"/>
                      <a:pt x="14257" y="5759"/>
                      <a:pt x="13554" y="5412"/>
                    </a:cubicBezTo>
                    <a:cubicBezTo>
                      <a:pt x="11789" y="4545"/>
                      <a:pt x="9600" y="3463"/>
                      <a:pt x="7839" y="2614"/>
                    </a:cubicBezTo>
                    <a:cubicBezTo>
                      <a:pt x="7828" y="2609"/>
                      <a:pt x="7817" y="2606"/>
                      <a:pt x="7806" y="2606"/>
                    </a:cubicBezTo>
                    <a:cubicBezTo>
                      <a:pt x="7777" y="2606"/>
                      <a:pt x="7749" y="2622"/>
                      <a:pt x="7735" y="2648"/>
                    </a:cubicBezTo>
                    <a:cubicBezTo>
                      <a:pt x="7715" y="2686"/>
                      <a:pt x="7729" y="2733"/>
                      <a:pt x="7769" y="2754"/>
                    </a:cubicBezTo>
                    <a:cubicBezTo>
                      <a:pt x="9513" y="3650"/>
                      <a:pt x="11684" y="4750"/>
                      <a:pt x="13441" y="5638"/>
                    </a:cubicBezTo>
                    <a:cubicBezTo>
                      <a:pt x="14099" y="5968"/>
                      <a:pt x="15747" y="6794"/>
                      <a:pt x="16610" y="7228"/>
                    </a:cubicBezTo>
                    <a:cubicBezTo>
                      <a:pt x="16347" y="7355"/>
                      <a:pt x="16096" y="7480"/>
                      <a:pt x="15883" y="7587"/>
                    </a:cubicBezTo>
                    <a:cubicBezTo>
                      <a:pt x="15418" y="7827"/>
                      <a:pt x="14833" y="8115"/>
                      <a:pt x="14379" y="8368"/>
                    </a:cubicBezTo>
                    <a:cubicBezTo>
                      <a:pt x="13786" y="8692"/>
                      <a:pt x="13195" y="9023"/>
                      <a:pt x="12608" y="9362"/>
                    </a:cubicBezTo>
                    <a:cubicBezTo>
                      <a:pt x="12292" y="9226"/>
                      <a:pt x="10650" y="8517"/>
                      <a:pt x="10650" y="8517"/>
                    </a:cubicBezTo>
                    <a:cubicBezTo>
                      <a:pt x="8734" y="7691"/>
                      <a:pt x="6528" y="6750"/>
                      <a:pt x="4606" y="5946"/>
                    </a:cubicBezTo>
                    <a:cubicBezTo>
                      <a:pt x="4596" y="5942"/>
                      <a:pt x="4586" y="5941"/>
                      <a:pt x="4576" y="5941"/>
                    </a:cubicBezTo>
                    <a:cubicBezTo>
                      <a:pt x="4546" y="5941"/>
                      <a:pt x="4518" y="5957"/>
                      <a:pt x="4505" y="5987"/>
                    </a:cubicBezTo>
                    <a:cubicBezTo>
                      <a:pt x="4487" y="6026"/>
                      <a:pt x="4505" y="6074"/>
                      <a:pt x="4545" y="6090"/>
                    </a:cubicBezTo>
                    <a:cubicBezTo>
                      <a:pt x="5698" y="6609"/>
                      <a:pt x="7371" y="7360"/>
                      <a:pt x="8543" y="7874"/>
                    </a:cubicBezTo>
                    <a:cubicBezTo>
                      <a:pt x="9592" y="8336"/>
                      <a:pt x="11186" y="9039"/>
                      <a:pt x="12319" y="9532"/>
                    </a:cubicBezTo>
                    <a:cubicBezTo>
                      <a:pt x="10913" y="10357"/>
                      <a:pt x="9534" y="11230"/>
                      <a:pt x="8192" y="12159"/>
                    </a:cubicBezTo>
                    <a:cubicBezTo>
                      <a:pt x="8177" y="12134"/>
                      <a:pt x="8156" y="12112"/>
                      <a:pt x="8128" y="12100"/>
                    </a:cubicBezTo>
                    <a:lnTo>
                      <a:pt x="6714" y="11486"/>
                    </a:lnTo>
                    <a:cubicBezTo>
                      <a:pt x="5365" y="10901"/>
                      <a:pt x="3812" y="10237"/>
                      <a:pt x="2457" y="9675"/>
                    </a:cubicBezTo>
                    <a:cubicBezTo>
                      <a:pt x="2447" y="9671"/>
                      <a:pt x="2437" y="9669"/>
                      <a:pt x="2427" y="9669"/>
                    </a:cubicBezTo>
                    <a:cubicBezTo>
                      <a:pt x="2398" y="9669"/>
                      <a:pt x="2369" y="9686"/>
                      <a:pt x="2356" y="9714"/>
                    </a:cubicBezTo>
                    <a:cubicBezTo>
                      <a:pt x="2337" y="9754"/>
                      <a:pt x="2355" y="9801"/>
                      <a:pt x="2394" y="9818"/>
                    </a:cubicBezTo>
                    <a:cubicBezTo>
                      <a:pt x="2860" y="10034"/>
                      <a:pt x="3329" y="10246"/>
                      <a:pt x="3796" y="10462"/>
                    </a:cubicBezTo>
                    <a:cubicBezTo>
                      <a:pt x="4261" y="10672"/>
                      <a:pt x="5453" y="11209"/>
                      <a:pt x="5905" y="11412"/>
                    </a:cubicBezTo>
                    <a:cubicBezTo>
                      <a:pt x="6330" y="11599"/>
                      <a:pt x="7417" y="12081"/>
                      <a:pt x="7932" y="12310"/>
                    </a:cubicBezTo>
                    <a:cubicBezTo>
                      <a:pt x="7930" y="12321"/>
                      <a:pt x="7930" y="12332"/>
                      <a:pt x="7929" y="12344"/>
                    </a:cubicBezTo>
                    <a:cubicBezTo>
                      <a:pt x="5065" y="14354"/>
                      <a:pt x="2386" y="16622"/>
                      <a:pt x="28" y="19207"/>
                    </a:cubicBezTo>
                    <a:cubicBezTo>
                      <a:pt x="0" y="19239"/>
                      <a:pt x="3" y="19288"/>
                      <a:pt x="35" y="19317"/>
                    </a:cubicBezTo>
                    <a:cubicBezTo>
                      <a:pt x="49" y="19331"/>
                      <a:pt x="68" y="19338"/>
                      <a:pt x="87" y="19338"/>
                    </a:cubicBezTo>
                    <a:cubicBezTo>
                      <a:pt x="109" y="19338"/>
                      <a:pt x="132" y="19328"/>
                      <a:pt x="147" y="19309"/>
                    </a:cubicBezTo>
                    <a:cubicBezTo>
                      <a:pt x="2466" y="16811"/>
                      <a:pt x="5112" y="14635"/>
                      <a:pt x="7906" y="12679"/>
                    </a:cubicBezTo>
                    <a:lnTo>
                      <a:pt x="7906" y="12679"/>
                    </a:lnTo>
                    <a:cubicBezTo>
                      <a:pt x="7776" y="14534"/>
                      <a:pt x="7640" y="16613"/>
                      <a:pt x="7540" y="18432"/>
                    </a:cubicBezTo>
                    <a:cubicBezTo>
                      <a:pt x="7524" y="18729"/>
                      <a:pt x="7508" y="19024"/>
                      <a:pt x="7494" y="19320"/>
                    </a:cubicBezTo>
                    <a:cubicBezTo>
                      <a:pt x="7494" y="19381"/>
                      <a:pt x="7536" y="19410"/>
                      <a:pt x="7578" y="19410"/>
                    </a:cubicBezTo>
                    <a:cubicBezTo>
                      <a:pt x="7619" y="19410"/>
                      <a:pt x="7660" y="19384"/>
                      <a:pt x="7665" y="19333"/>
                    </a:cubicBezTo>
                    <a:cubicBezTo>
                      <a:pt x="7760" y="18327"/>
                      <a:pt x="7872" y="16804"/>
                      <a:pt x="7955" y="15785"/>
                    </a:cubicBezTo>
                    <a:cubicBezTo>
                      <a:pt x="8022" y="14823"/>
                      <a:pt x="8128" y="13488"/>
                      <a:pt x="8193" y="12478"/>
                    </a:cubicBezTo>
                    <a:cubicBezTo>
                      <a:pt x="8993" y="11924"/>
                      <a:pt x="9803" y="11388"/>
                      <a:pt x="10621" y="10868"/>
                    </a:cubicBezTo>
                    <a:cubicBezTo>
                      <a:pt x="11228" y="10486"/>
                      <a:pt x="11841" y="10113"/>
                      <a:pt x="12462" y="9752"/>
                    </a:cubicBezTo>
                    <a:lnTo>
                      <a:pt x="12462" y="9752"/>
                    </a:lnTo>
                    <a:cubicBezTo>
                      <a:pt x="12351" y="12537"/>
                      <a:pt x="12235" y="15720"/>
                      <a:pt x="12157" y="18485"/>
                    </a:cubicBezTo>
                    <a:cubicBezTo>
                      <a:pt x="12144" y="18914"/>
                      <a:pt x="12131" y="19341"/>
                      <a:pt x="12123" y="19770"/>
                    </a:cubicBezTo>
                    <a:cubicBezTo>
                      <a:pt x="12121" y="19816"/>
                      <a:pt x="12157" y="19855"/>
                      <a:pt x="12204" y="19858"/>
                    </a:cubicBezTo>
                    <a:cubicBezTo>
                      <a:pt x="12205" y="19858"/>
                      <a:pt x="12206" y="19858"/>
                      <a:pt x="12208" y="19858"/>
                    </a:cubicBezTo>
                    <a:cubicBezTo>
                      <a:pt x="12253" y="19858"/>
                      <a:pt x="12292" y="19822"/>
                      <a:pt x="12294" y="19776"/>
                    </a:cubicBezTo>
                    <a:cubicBezTo>
                      <a:pt x="12377" y="18320"/>
                      <a:pt x="12467" y="16120"/>
                      <a:pt x="12539" y="14646"/>
                    </a:cubicBezTo>
                    <a:cubicBezTo>
                      <a:pt x="12596" y="13165"/>
                      <a:pt x="12692" y="11073"/>
                      <a:pt x="12743" y="9591"/>
                    </a:cubicBezTo>
                    <a:cubicBezTo>
                      <a:pt x="14061" y="8832"/>
                      <a:pt x="15405" y="8120"/>
                      <a:pt x="16773" y="7454"/>
                    </a:cubicBezTo>
                    <a:lnTo>
                      <a:pt x="16773" y="7454"/>
                    </a:lnTo>
                    <a:cubicBezTo>
                      <a:pt x="16761" y="7881"/>
                      <a:pt x="16739" y="8764"/>
                      <a:pt x="16739" y="8764"/>
                    </a:cubicBezTo>
                    <a:cubicBezTo>
                      <a:pt x="16672" y="11584"/>
                      <a:pt x="16588" y="15174"/>
                      <a:pt x="16545" y="17994"/>
                    </a:cubicBezTo>
                    <a:lnTo>
                      <a:pt x="16522" y="19532"/>
                    </a:lnTo>
                    <a:cubicBezTo>
                      <a:pt x="16522" y="19578"/>
                      <a:pt x="16557" y="19617"/>
                      <a:pt x="16605" y="19619"/>
                    </a:cubicBezTo>
                    <a:cubicBezTo>
                      <a:pt x="16606" y="19619"/>
                      <a:pt x="16607" y="19619"/>
                      <a:pt x="16608" y="19619"/>
                    </a:cubicBezTo>
                    <a:cubicBezTo>
                      <a:pt x="16654" y="19619"/>
                      <a:pt x="16692" y="19582"/>
                      <a:pt x="16694" y="19536"/>
                    </a:cubicBezTo>
                    <a:cubicBezTo>
                      <a:pt x="16819" y="16148"/>
                      <a:pt x="16926" y="12164"/>
                      <a:pt x="17013" y="8773"/>
                    </a:cubicBezTo>
                    <a:cubicBezTo>
                      <a:pt x="17013" y="8773"/>
                      <a:pt x="17040" y="7648"/>
                      <a:pt x="17047" y="7322"/>
                    </a:cubicBezTo>
                    <a:cubicBezTo>
                      <a:pt x="18810" y="6474"/>
                      <a:pt x="20612" y="5702"/>
                      <a:pt x="22438" y="5006"/>
                    </a:cubicBezTo>
                    <a:cubicBezTo>
                      <a:pt x="22451" y="5001"/>
                      <a:pt x="22464" y="4997"/>
                      <a:pt x="22479" y="4992"/>
                    </a:cubicBezTo>
                    <a:lnTo>
                      <a:pt x="22479" y="4992"/>
                    </a:lnTo>
                    <a:cubicBezTo>
                      <a:pt x="22175" y="8530"/>
                      <a:pt x="21836" y="12591"/>
                      <a:pt x="21566" y="16119"/>
                    </a:cubicBezTo>
                    <a:lnTo>
                      <a:pt x="21445" y="17738"/>
                    </a:lnTo>
                    <a:cubicBezTo>
                      <a:pt x="21440" y="17785"/>
                      <a:pt x="21474" y="17827"/>
                      <a:pt x="21521" y="17831"/>
                    </a:cubicBezTo>
                    <a:cubicBezTo>
                      <a:pt x="21523" y="17831"/>
                      <a:pt x="21525" y="17831"/>
                      <a:pt x="21527" y="17831"/>
                    </a:cubicBezTo>
                    <a:cubicBezTo>
                      <a:pt x="21572" y="17831"/>
                      <a:pt x="21611" y="17798"/>
                      <a:pt x="21615" y="17753"/>
                    </a:cubicBezTo>
                    <a:cubicBezTo>
                      <a:pt x="21792" y="15949"/>
                      <a:pt x="22043" y="13105"/>
                      <a:pt x="22209" y="11283"/>
                    </a:cubicBezTo>
                    <a:cubicBezTo>
                      <a:pt x="22367" y="9409"/>
                      <a:pt x="22610" y="6760"/>
                      <a:pt x="22760" y="4889"/>
                    </a:cubicBezTo>
                    <a:cubicBezTo>
                      <a:pt x="23175" y="4739"/>
                      <a:pt x="23753" y="4525"/>
                      <a:pt x="24023" y="4427"/>
                    </a:cubicBezTo>
                    <a:cubicBezTo>
                      <a:pt x="24412" y="4293"/>
                      <a:pt x="24963" y="4111"/>
                      <a:pt x="25355" y="3979"/>
                    </a:cubicBezTo>
                    <a:cubicBezTo>
                      <a:pt x="25959" y="3770"/>
                      <a:pt x="26892" y="3502"/>
                      <a:pt x="27503" y="3310"/>
                    </a:cubicBezTo>
                    <a:cubicBezTo>
                      <a:pt x="28010" y="3164"/>
                      <a:pt x="28886" y="2925"/>
                      <a:pt x="29399" y="2782"/>
                    </a:cubicBezTo>
                    <a:cubicBezTo>
                      <a:pt x="29590" y="2735"/>
                      <a:pt x="30015" y="2629"/>
                      <a:pt x="30218" y="2578"/>
                    </a:cubicBezTo>
                    <a:lnTo>
                      <a:pt x="31310" y="2307"/>
                    </a:lnTo>
                    <a:cubicBezTo>
                      <a:pt x="31354" y="2295"/>
                      <a:pt x="31385" y="2249"/>
                      <a:pt x="31372" y="2202"/>
                    </a:cubicBezTo>
                    <a:cubicBezTo>
                      <a:pt x="31363" y="2162"/>
                      <a:pt x="31329" y="2136"/>
                      <a:pt x="31290" y="2136"/>
                    </a:cubicBezTo>
                    <a:cubicBezTo>
                      <a:pt x="31283" y="2136"/>
                      <a:pt x="31277" y="2136"/>
                      <a:pt x="31270" y="2138"/>
                    </a:cubicBezTo>
                    <a:lnTo>
                      <a:pt x="30172" y="2395"/>
                    </a:lnTo>
                    <a:cubicBezTo>
                      <a:pt x="29953" y="2448"/>
                      <a:pt x="29574" y="2535"/>
                      <a:pt x="29348" y="2590"/>
                    </a:cubicBezTo>
                    <a:cubicBezTo>
                      <a:pt x="28831" y="2728"/>
                      <a:pt x="27957" y="2955"/>
                      <a:pt x="27441" y="3099"/>
                    </a:cubicBezTo>
                    <a:cubicBezTo>
                      <a:pt x="26826" y="3284"/>
                      <a:pt x="25889" y="3549"/>
                      <a:pt x="25280" y="3753"/>
                    </a:cubicBezTo>
                    <a:cubicBezTo>
                      <a:pt x="24785" y="3920"/>
                      <a:pt x="24165" y="4110"/>
                      <a:pt x="23676" y="4289"/>
                    </a:cubicBezTo>
                    <a:cubicBezTo>
                      <a:pt x="23334" y="4409"/>
                      <a:pt x="22991" y="4531"/>
                      <a:pt x="22649" y="4657"/>
                    </a:cubicBezTo>
                    <a:cubicBezTo>
                      <a:pt x="22338" y="4512"/>
                      <a:pt x="20176" y="3500"/>
                      <a:pt x="20176" y="3500"/>
                    </a:cubicBezTo>
                    <a:cubicBezTo>
                      <a:pt x="17874" y="2422"/>
                      <a:pt x="14950" y="1074"/>
                      <a:pt x="12629" y="8"/>
                    </a:cubicBezTo>
                    <a:cubicBezTo>
                      <a:pt x="12619" y="3"/>
                      <a:pt x="12608" y="1"/>
                      <a:pt x="125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1105;p40">
                <a:extLst>
                  <a:ext uri="{FF2B5EF4-FFF2-40B4-BE49-F238E27FC236}">
                    <a16:creationId xmlns:a16="http://schemas.microsoft.com/office/drawing/2014/main" id="{EF03D05E-DA15-9C4D-AB28-F554BBB86683}"/>
                  </a:ext>
                </a:extLst>
              </p:cNvPr>
              <p:cNvSpPr/>
              <p:nvPr/>
            </p:nvSpPr>
            <p:spPr>
              <a:xfrm>
                <a:off x="8896033" y="2962190"/>
                <a:ext cx="108263" cy="81972"/>
              </a:xfrm>
              <a:custGeom>
                <a:avLst/>
                <a:gdLst/>
                <a:ahLst/>
                <a:cxnLst/>
                <a:rect l="l" t="t" r="r" b="b"/>
                <a:pathLst>
                  <a:path w="873" h="661" extrusionOk="0">
                    <a:moveTo>
                      <a:pt x="595" y="0"/>
                    </a:moveTo>
                    <a:cubicBezTo>
                      <a:pt x="540" y="0"/>
                      <a:pt x="492" y="11"/>
                      <a:pt x="445" y="25"/>
                    </a:cubicBezTo>
                    <a:cubicBezTo>
                      <a:pt x="265" y="87"/>
                      <a:pt x="118" y="209"/>
                      <a:pt x="45" y="391"/>
                    </a:cubicBezTo>
                    <a:cubicBezTo>
                      <a:pt x="0" y="511"/>
                      <a:pt x="84" y="647"/>
                      <a:pt x="212" y="658"/>
                    </a:cubicBezTo>
                    <a:cubicBezTo>
                      <a:pt x="228" y="660"/>
                      <a:pt x="244" y="661"/>
                      <a:pt x="260" y="661"/>
                    </a:cubicBezTo>
                    <a:cubicBezTo>
                      <a:pt x="314" y="661"/>
                      <a:pt x="363" y="651"/>
                      <a:pt x="410" y="639"/>
                    </a:cubicBezTo>
                    <a:cubicBezTo>
                      <a:pt x="591" y="586"/>
                      <a:pt x="749" y="476"/>
                      <a:pt x="822" y="293"/>
                    </a:cubicBezTo>
                    <a:cubicBezTo>
                      <a:pt x="872" y="163"/>
                      <a:pt x="780" y="14"/>
                      <a:pt x="641" y="3"/>
                    </a:cubicBezTo>
                    <a:cubicBezTo>
                      <a:pt x="625" y="1"/>
                      <a:pt x="610" y="0"/>
                      <a:pt x="5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 name="Google Shape;1106;p40">
                <a:extLst>
                  <a:ext uri="{FF2B5EF4-FFF2-40B4-BE49-F238E27FC236}">
                    <a16:creationId xmlns:a16="http://schemas.microsoft.com/office/drawing/2014/main" id="{9CFFDF39-7362-2FBC-E535-26D43FF6CA58}"/>
                  </a:ext>
                </a:extLst>
              </p:cNvPr>
              <p:cNvSpPr/>
              <p:nvPr/>
            </p:nvSpPr>
            <p:spPr>
              <a:xfrm>
                <a:off x="8818401" y="2919034"/>
                <a:ext cx="81600" cy="68455"/>
              </a:xfrm>
              <a:custGeom>
                <a:avLst/>
                <a:gdLst/>
                <a:ahLst/>
                <a:cxnLst/>
                <a:rect l="l" t="t" r="r" b="b"/>
                <a:pathLst>
                  <a:path w="658" h="552" extrusionOk="0">
                    <a:moveTo>
                      <a:pt x="292" y="1"/>
                    </a:moveTo>
                    <a:cubicBezTo>
                      <a:pt x="147" y="1"/>
                      <a:pt x="31" y="117"/>
                      <a:pt x="17" y="273"/>
                    </a:cubicBezTo>
                    <a:cubicBezTo>
                      <a:pt x="0" y="433"/>
                      <a:pt x="140" y="552"/>
                      <a:pt x="288" y="552"/>
                    </a:cubicBezTo>
                    <a:cubicBezTo>
                      <a:pt x="303" y="552"/>
                      <a:pt x="318" y="551"/>
                      <a:pt x="333" y="548"/>
                    </a:cubicBezTo>
                    <a:cubicBezTo>
                      <a:pt x="619" y="511"/>
                      <a:pt x="658" y="107"/>
                      <a:pt x="380" y="15"/>
                    </a:cubicBezTo>
                    <a:cubicBezTo>
                      <a:pt x="350" y="5"/>
                      <a:pt x="320" y="1"/>
                      <a:pt x="2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1107;p40">
                <a:extLst>
                  <a:ext uri="{FF2B5EF4-FFF2-40B4-BE49-F238E27FC236}">
                    <a16:creationId xmlns:a16="http://schemas.microsoft.com/office/drawing/2014/main" id="{D5BF67F5-239C-27ED-1669-8446D00335A9}"/>
                  </a:ext>
                </a:extLst>
              </p:cNvPr>
              <p:cNvSpPr/>
              <p:nvPr/>
            </p:nvSpPr>
            <p:spPr>
              <a:xfrm>
                <a:off x="8543342" y="3567122"/>
                <a:ext cx="61510" cy="64983"/>
              </a:xfrm>
              <a:custGeom>
                <a:avLst/>
                <a:gdLst/>
                <a:ahLst/>
                <a:cxnLst/>
                <a:rect l="l" t="t" r="r" b="b"/>
                <a:pathLst>
                  <a:path w="496" h="524" extrusionOk="0">
                    <a:moveTo>
                      <a:pt x="198" y="0"/>
                    </a:moveTo>
                    <a:cubicBezTo>
                      <a:pt x="103" y="0"/>
                      <a:pt x="19" y="65"/>
                      <a:pt x="5" y="223"/>
                    </a:cubicBezTo>
                    <a:cubicBezTo>
                      <a:pt x="0" y="333"/>
                      <a:pt x="60" y="441"/>
                      <a:pt x="165" y="493"/>
                    </a:cubicBezTo>
                    <a:cubicBezTo>
                      <a:pt x="205" y="514"/>
                      <a:pt x="246" y="524"/>
                      <a:pt x="285" y="524"/>
                    </a:cubicBezTo>
                    <a:cubicBezTo>
                      <a:pt x="392" y="524"/>
                      <a:pt x="481" y="450"/>
                      <a:pt x="483" y="322"/>
                    </a:cubicBezTo>
                    <a:cubicBezTo>
                      <a:pt x="495" y="138"/>
                      <a:pt x="336" y="0"/>
                      <a:pt x="1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1108;p40">
                <a:extLst>
                  <a:ext uri="{FF2B5EF4-FFF2-40B4-BE49-F238E27FC236}">
                    <a16:creationId xmlns:a16="http://schemas.microsoft.com/office/drawing/2014/main" id="{BB9379C5-E59F-AA3D-8E29-9D1733A577A9}"/>
                  </a:ext>
                </a:extLst>
              </p:cNvPr>
              <p:cNvSpPr/>
              <p:nvPr/>
            </p:nvSpPr>
            <p:spPr>
              <a:xfrm>
                <a:off x="8537514" y="3694483"/>
                <a:ext cx="100326" cy="70067"/>
              </a:xfrm>
              <a:custGeom>
                <a:avLst/>
                <a:gdLst/>
                <a:ahLst/>
                <a:cxnLst/>
                <a:rect l="l" t="t" r="r" b="b"/>
                <a:pathLst>
                  <a:path w="809" h="565" extrusionOk="0">
                    <a:moveTo>
                      <a:pt x="382" y="1"/>
                    </a:moveTo>
                    <a:cubicBezTo>
                      <a:pt x="235" y="1"/>
                      <a:pt x="104" y="102"/>
                      <a:pt x="54" y="252"/>
                    </a:cubicBezTo>
                    <a:cubicBezTo>
                      <a:pt x="1" y="431"/>
                      <a:pt x="153" y="564"/>
                      <a:pt x="320" y="564"/>
                    </a:cubicBezTo>
                    <a:cubicBezTo>
                      <a:pt x="326" y="564"/>
                      <a:pt x="333" y="564"/>
                      <a:pt x="340" y="564"/>
                    </a:cubicBezTo>
                    <a:cubicBezTo>
                      <a:pt x="634" y="562"/>
                      <a:pt x="809" y="174"/>
                      <a:pt x="508" y="26"/>
                    </a:cubicBezTo>
                    <a:cubicBezTo>
                      <a:pt x="466" y="9"/>
                      <a:pt x="424" y="1"/>
                      <a:pt x="3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109;p40">
                <a:extLst>
                  <a:ext uri="{FF2B5EF4-FFF2-40B4-BE49-F238E27FC236}">
                    <a16:creationId xmlns:a16="http://schemas.microsoft.com/office/drawing/2014/main" id="{A79BF192-8463-C19B-BE00-359DAF7D6615}"/>
                  </a:ext>
                </a:extLst>
              </p:cNvPr>
              <p:cNvSpPr/>
              <p:nvPr/>
            </p:nvSpPr>
            <p:spPr>
              <a:xfrm>
                <a:off x="9597694" y="2918166"/>
                <a:ext cx="104171" cy="72795"/>
              </a:xfrm>
              <a:custGeom>
                <a:avLst/>
                <a:gdLst/>
                <a:ahLst/>
                <a:cxnLst/>
                <a:rect l="l" t="t" r="r" b="b"/>
                <a:pathLst>
                  <a:path w="840" h="587" extrusionOk="0">
                    <a:moveTo>
                      <a:pt x="514" y="1"/>
                    </a:moveTo>
                    <a:cubicBezTo>
                      <a:pt x="329" y="1"/>
                      <a:pt x="150" y="108"/>
                      <a:pt x="59" y="274"/>
                    </a:cubicBezTo>
                    <a:cubicBezTo>
                      <a:pt x="1" y="383"/>
                      <a:pt x="58" y="524"/>
                      <a:pt x="177" y="561"/>
                    </a:cubicBezTo>
                    <a:cubicBezTo>
                      <a:pt x="231" y="579"/>
                      <a:pt x="286" y="587"/>
                      <a:pt x="339" y="587"/>
                    </a:cubicBezTo>
                    <a:cubicBezTo>
                      <a:pt x="452" y="587"/>
                      <a:pt x="561" y="550"/>
                      <a:pt x="657" y="483"/>
                    </a:cubicBezTo>
                    <a:cubicBezTo>
                      <a:pt x="708" y="446"/>
                      <a:pt x="766" y="387"/>
                      <a:pt x="795" y="316"/>
                    </a:cubicBezTo>
                    <a:cubicBezTo>
                      <a:pt x="840" y="200"/>
                      <a:pt x="782" y="70"/>
                      <a:pt x="667" y="27"/>
                    </a:cubicBezTo>
                    <a:cubicBezTo>
                      <a:pt x="617" y="9"/>
                      <a:pt x="565" y="1"/>
                      <a:pt x="5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 name="Google Shape;1110;p40">
                <a:extLst>
                  <a:ext uri="{FF2B5EF4-FFF2-40B4-BE49-F238E27FC236}">
                    <a16:creationId xmlns:a16="http://schemas.microsoft.com/office/drawing/2014/main" id="{554F4164-0311-999E-3A42-29C3C126FE8B}"/>
                  </a:ext>
                </a:extLst>
              </p:cNvPr>
              <p:cNvSpPr/>
              <p:nvPr/>
            </p:nvSpPr>
            <p:spPr>
              <a:xfrm>
                <a:off x="9604763" y="3051355"/>
                <a:ext cx="107147" cy="71679"/>
              </a:xfrm>
              <a:custGeom>
                <a:avLst/>
                <a:gdLst/>
                <a:ahLst/>
                <a:cxnLst/>
                <a:rect l="l" t="t" r="r" b="b"/>
                <a:pathLst>
                  <a:path w="864" h="578" extrusionOk="0">
                    <a:moveTo>
                      <a:pt x="518" y="1"/>
                    </a:moveTo>
                    <a:cubicBezTo>
                      <a:pt x="343" y="1"/>
                      <a:pt x="174" y="91"/>
                      <a:pt x="70" y="237"/>
                    </a:cubicBezTo>
                    <a:cubicBezTo>
                      <a:pt x="0" y="342"/>
                      <a:pt x="43" y="489"/>
                      <a:pt x="159" y="538"/>
                    </a:cubicBezTo>
                    <a:cubicBezTo>
                      <a:pt x="226" y="565"/>
                      <a:pt x="294" y="577"/>
                      <a:pt x="361" y="577"/>
                    </a:cubicBezTo>
                    <a:cubicBezTo>
                      <a:pt x="466" y="577"/>
                      <a:pt x="568" y="547"/>
                      <a:pt x="662" y="492"/>
                    </a:cubicBezTo>
                    <a:cubicBezTo>
                      <a:pt x="718" y="457"/>
                      <a:pt x="783" y="399"/>
                      <a:pt x="815" y="329"/>
                    </a:cubicBezTo>
                    <a:cubicBezTo>
                      <a:pt x="864" y="214"/>
                      <a:pt x="813" y="83"/>
                      <a:pt x="699" y="35"/>
                    </a:cubicBezTo>
                    <a:cubicBezTo>
                      <a:pt x="639" y="12"/>
                      <a:pt x="578" y="1"/>
                      <a:pt x="5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 name="Google Shape;1111;p40">
                <a:extLst>
                  <a:ext uri="{FF2B5EF4-FFF2-40B4-BE49-F238E27FC236}">
                    <a16:creationId xmlns:a16="http://schemas.microsoft.com/office/drawing/2014/main" id="{A2544716-82D8-C227-5EAE-AE72CFBB1891}"/>
                  </a:ext>
                </a:extLst>
              </p:cNvPr>
              <p:cNvSpPr/>
              <p:nvPr/>
            </p:nvSpPr>
            <p:spPr>
              <a:xfrm>
                <a:off x="9952369" y="2255940"/>
                <a:ext cx="109131" cy="84701"/>
              </a:xfrm>
              <a:custGeom>
                <a:avLst/>
                <a:gdLst/>
                <a:ahLst/>
                <a:cxnLst/>
                <a:rect l="l" t="t" r="r" b="b"/>
                <a:pathLst>
                  <a:path w="880" h="683" extrusionOk="0">
                    <a:moveTo>
                      <a:pt x="619" y="0"/>
                    </a:moveTo>
                    <a:cubicBezTo>
                      <a:pt x="552" y="0"/>
                      <a:pt x="496" y="13"/>
                      <a:pt x="443" y="32"/>
                    </a:cubicBezTo>
                    <a:cubicBezTo>
                      <a:pt x="261" y="104"/>
                      <a:pt x="114" y="232"/>
                      <a:pt x="44" y="421"/>
                    </a:cubicBezTo>
                    <a:cubicBezTo>
                      <a:pt x="1" y="542"/>
                      <a:pt x="91" y="676"/>
                      <a:pt x="219" y="681"/>
                    </a:cubicBezTo>
                    <a:cubicBezTo>
                      <a:pt x="228" y="682"/>
                      <a:pt x="238" y="682"/>
                      <a:pt x="247" y="682"/>
                    </a:cubicBezTo>
                    <a:cubicBezTo>
                      <a:pt x="311" y="682"/>
                      <a:pt x="367" y="670"/>
                      <a:pt x="421" y="654"/>
                    </a:cubicBezTo>
                    <a:cubicBezTo>
                      <a:pt x="602" y="591"/>
                      <a:pt x="762" y="475"/>
                      <a:pt x="832" y="284"/>
                    </a:cubicBezTo>
                    <a:cubicBezTo>
                      <a:pt x="880" y="153"/>
                      <a:pt x="781" y="6"/>
                      <a:pt x="641" y="1"/>
                    </a:cubicBezTo>
                    <a:cubicBezTo>
                      <a:pt x="634" y="0"/>
                      <a:pt x="627" y="0"/>
                      <a:pt x="6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112;p40">
                <a:extLst>
                  <a:ext uri="{FF2B5EF4-FFF2-40B4-BE49-F238E27FC236}">
                    <a16:creationId xmlns:a16="http://schemas.microsoft.com/office/drawing/2014/main" id="{0EFD8278-2E2A-4E01-9155-4FEBFBF144BF}"/>
                  </a:ext>
                </a:extLst>
              </p:cNvPr>
              <p:cNvSpPr/>
              <p:nvPr/>
            </p:nvSpPr>
            <p:spPr>
              <a:xfrm>
                <a:off x="10049470" y="2364575"/>
                <a:ext cx="143979" cy="91769"/>
              </a:xfrm>
              <a:custGeom>
                <a:avLst/>
                <a:gdLst/>
                <a:ahLst/>
                <a:cxnLst/>
                <a:rect l="l" t="t" r="r" b="b"/>
                <a:pathLst>
                  <a:path w="1161" h="740" extrusionOk="0">
                    <a:moveTo>
                      <a:pt x="890" y="0"/>
                    </a:moveTo>
                    <a:cubicBezTo>
                      <a:pt x="809" y="0"/>
                      <a:pt x="736" y="17"/>
                      <a:pt x="665" y="37"/>
                    </a:cubicBezTo>
                    <a:cubicBezTo>
                      <a:pt x="429" y="116"/>
                      <a:pt x="216" y="251"/>
                      <a:pt x="74" y="461"/>
                    </a:cubicBezTo>
                    <a:cubicBezTo>
                      <a:pt x="0" y="573"/>
                      <a:pt x="84" y="736"/>
                      <a:pt x="221" y="739"/>
                    </a:cubicBezTo>
                    <a:cubicBezTo>
                      <a:pt x="228" y="739"/>
                      <a:pt x="236" y="739"/>
                      <a:pt x="244" y="739"/>
                    </a:cubicBezTo>
                    <a:cubicBezTo>
                      <a:pt x="326" y="739"/>
                      <a:pt x="402" y="725"/>
                      <a:pt x="475" y="705"/>
                    </a:cubicBezTo>
                    <a:cubicBezTo>
                      <a:pt x="712" y="635"/>
                      <a:pt x="935" y="515"/>
                      <a:pt x="1078" y="304"/>
                    </a:cubicBezTo>
                    <a:cubicBezTo>
                      <a:pt x="1161" y="182"/>
                      <a:pt x="1067" y="2"/>
                      <a:pt x="917" y="1"/>
                    </a:cubicBezTo>
                    <a:cubicBezTo>
                      <a:pt x="908" y="0"/>
                      <a:pt x="899" y="0"/>
                      <a:pt x="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sp>
        <p:nvSpPr>
          <p:cNvPr id="29" name="Rectangle: Rounded Corners 38">
            <a:extLst>
              <a:ext uri="{FF2B5EF4-FFF2-40B4-BE49-F238E27FC236}">
                <a16:creationId xmlns:a16="http://schemas.microsoft.com/office/drawing/2014/main" id="{1AD0E7FC-89B0-550C-E599-E43FE9069912}"/>
              </a:ext>
            </a:extLst>
          </p:cNvPr>
          <p:cNvSpPr/>
          <p:nvPr/>
        </p:nvSpPr>
        <p:spPr>
          <a:xfrm>
            <a:off x="6439742" y="1165768"/>
            <a:ext cx="2097665" cy="903952"/>
          </a:xfrm>
          <a:custGeom>
            <a:avLst/>
            <a:gdLst>
              <a:gd name="connsiteX0" fmla="*/ 0 w 2097665"/>
              <a:gd name="connsiteY0" fmla="*/ 121753 h 903952"/>
              <a:gd name="connsiteX1" fmla="*/ 121753 w 2097665"/>
              <a:gd name="connsiteY1" fmla="*/ 0 h 903952"/>
              <a:gd name="connsiteX2" fmla="*/ 529668 w 2097665"/>
              <a:gd name="connsiteY2" fmla="*/ 0 h 903952"/>
              <a:gd name="connsiteX3" fmla="*/ 1011749 w 2097665"/>
              <a:gd name="connsiteY3" fmla="*/ 0 h 903952"/>
              <a:gd name="connsiteX4" fmla="*/ 1512372 w 2097665"/>
              <a:gd name="connsiteY4" fmla="*/ 0 h 903952"/>
              <a:gd name="connsiteX5" fmla="*/ 1975912 w 2097665"/>
              <a:gd name="connsiteY5" fmla="*/ 0 h 903952"/>
              <a:gd name="connsiteX6" fmla="*/ 2097665 w 2097665"/>
              <a:gd name="connsiteY6" fmla="*/ 121753 h 903952"/>
              <a:gd name="connsiteX7" fmla="*/ 2097665 w 2097665"/>
              <a:gd name="connsiteY7" fmla="*/ 438767 h 903952"/>
              <a:gd name="connsiteX8" fmla="*/ 2097665 w 2097665"/>
              <a:gd name="connsiteY8" fmla="*/ 782199 h 903952"/>
              <a:gd name="connsiteX9" fmla="*/ 1975912 w 2097665"/>
              <a:gd name="connsiteY9" fmla="*/ 903952 h 903952"/>
              <a:gd name="connsiteX10" fmla="*/ 1512372 w 2097665"/>
              <a:gd name="connsiteY10" fmla="*/ 903952 h 903952"/>
              <a:gd name="connsiteX11" fmla="*/ 1085916 w 2097665"/>
              <a:gd name="connsiteY11" fmla="*/ 903952 h 903952"/>
              <a:gd name="connsiteX12" fmla="*/ 640918 w 2097665"/>
              <a:gd name="connsiteY12" fmla="*/ 903952 h 903952"/>
              <a:gd name="connsiteX13" fmla="*/ 121753 w 2097665"/>
              <a:gd name="connsiteY13" fmla="*/ 903952 h 903952"/>
              <a:gd name="connsiteX14" fmla="*/ 0 w 2097665"/>
              <a:gd name="connsiteY14" fmla="*/ 782199 h 903952"/>
              <a:gd name="connsiteX15" fmla="*/ 0 w 2097665"/>
              <a:gd name="connsiteY15" fmla="*/ 471789 h 903952"/>
              <a:gd name="connsiteX16" fmla="*/ 0 w 2097665"/>
              <a:gd name="connsiteY16"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7665" h="903952" fill="none" extrusionOk="0">
                <a:moveTo>
                  <a:pt x="0" y="121753"/>
                </a:moveTo>
                <a:cubicBezTo>
                  <a:pt x="-10734" y="50358"/>
                  <a:pt x="57699" y="-346"/>
                  <a:pt x="121753" y="0"/>
                </a:cubicBezTo>
                <a:cubicBezTo>
                  <a:pt x="266248" y="-39717"/>
                  <a:pt x="398944" y="19502"/>
                  <a:pt x="529668" y="0"/>
                </a:cubicBezTo>
                <a:cubicBezTo>
                  <a:pt x="660392" y="-19502"/>
                  <a:pt x="794948" y="21868"/>
                  <a:pt x="1011749" y="0"/>
                </a:cubicBezTo>
                <a:cubicBezTo>
                  <a:pt x="1228550" y="-21868"/>
                  <a:pt x="1400169" y="54681"/>
                  <a:pt x="1512372" y="0"/>
                </a:cubicBezTo>
                <a:cubicBezTo>
                  <a:pt x="1624575" y="-54681"/>
                  <a:pt x="1789428" y="32941"/>
                  <a:pt x="1975912" y="0"/>
                </a:cubicBezTo>
                <a:cubicBezTo>
                  <a:pt x="2048673" y="-15753"/>
                  <a:pt x="2091447" y="51735"/>
                  <a:pt x="2097665" y="121753"/>
                </a:cubicBezTo>
                <a:cubicBezTo>
                  <a:pt x="2111748" y="185529"/>
                  <a:pt x="2067761" y="327388"/>
                  <a:pt x="2097665" y="438767"/>
                </a:cubicBezTo>
                <a:cubicBezTo>
                  <a:pt x="2127569" y="550146"/>
                  <a:pt x="2059860" y="712209"/>
                  <a:pt x="2097665" y="782199"/>
                </a:cubicBezTo>
                <a:cubicBezTo>
                  <a:pt x="2095294" y="849533"/>
                  <a:pt x="2045264" y="902458"/>
                  <a:pt x="1975912" y="903952"/>
                </a:cubicBezTo>
                <a:cubicBezTo>
                  <a:pt x="1864755" y="927238"/>
                  <a:pt x="1636213" y="896983"/>
                  <a:pt x="1512372" y="903952"/>
                </a:cubicBezTo>
                <a:cubicBezTo>
                  <a:pt x="1388531" y="910921"/>
                  <a:pt x="1179347" y="876674"/>
                  <a:pt x="1085916" y="903952"/>
                </a:cubicBezTo>
                <a:cubicBezTo>
                  <a:pt x="992485" y="931230"/>
                  <a:pt x="738156" y="897571"/>
                  <a:pt x="640918" y="903952"/>
                </a:cubicBezTo>
                <a:cubicBezTo>
                  <a:pt x="543680" y="910333"/>
                  <a:pt x="329438" y="847257"/>
                  <a:pt x="121753" y="903952"/>
                </a:cubicBezTo>
                <a:cubicBezTo>
                  <a:pt x="60895" y="913374"/>
                  <a:pt x="-543" y="852670"/>
                  <a:pt x="0" y="782199"/>
                </a:cubicBezTo>
                <a:cubicBezTo>
                  <a:pt x="-18313" y="695792"/>
                  <a:pt x="14074" y="584799"/>
                  <a:pt x="0" y="471789"/>
                </a:cubicBezTo>
                <a:cubicBezTo>
                  <a:pt x="-14074" y="358779"/>
                  <a:pt x="36567" y="242212"/>
                  <a:pt x="0" y="121753"/>
                </a:cubicBezTo>
                <a:close/>
              </a:path>
              <a:path w="2097665" h="903952" stroke="0" extrusionOk="0">
                <a:moveTo>
                  <a:pt x="0" y="121753"/>
                </a:moveTo>
                <a:cubicBezTo>
                  <a:pt x="-13133" y="67982"/>
                  <a:pt x="58530" y="10724"/>
                  <a:pt x="121753" y="0"/>
                </a:cubicBezTo>
                <a:cubicBezTo>
                  <a:pt x="270162" y="-32863"/>
                  <a:pt x="441764" y="2480"/>
                  <a:pt x="603834" y="0"/>
                </a:cubicBezTo>
                <a:cubicBezTo>
                  <a:pt x="765904" y="-2480"/>
                  <a:pt x="872603" y="21302"/>
                  <a:pt x="1048833" y="0"/>
                </a:cubicBezTo>
                <a:cubicBezTo>
                  <a:pt x="1225063" y="-21302"/>
                  <a:pt x="1381569" y="4903"/>
                  <a:pt x="1475289" y="0"/>
                </a:cubicBezTo>
                <a:cubicBezTo>
                  <a:pt x="1569009" y="-4903"/>
                  <a:pt x="1752364" y="19965"/>
                  <a:pt x="1975912" y="0"/>
                </a:cubicBezTo>
                <a:cubicBezTo>
                  <a:pt x="2030676" y="291"/>
                  <a:pt x="2113661" y="58515"/>
                  <a:pt x="2097665" y="121753"/>
                </a:cubicBezTo>
                <a:cubicBezTo>
                  <a:pt x="2125872" y="235369"/>
                  <a:pt x="2062441" y="290663"/>
                  <a:pt x="2097665" y="432163"/>
                </a:cubicBezTo>
                <a:cubicBezTo>
                  <a:pt x="2132889" y="573663"/>
                  <a:pt x="2065058" y="687985"/>
                  <a:pt x="2097665" y="782199"/>
                </a:cubicBezTo>
                <a:cubicBezTo>
                  <a:pt x="2100228" y="838039"/>
                  <a:pt x="2042110" y="908358"/>
                  <a:pt x="1975912" y="903952"/>
                </a:cubicBezTo>
                <a:cubicBezTo>
                  <a:pt x="1856091" y="904982"/>
                  <a:pt x="1756743" y="900877"/>
                  <a:pt x="1549455" y="903952"/>
                </a:cubicBezTo>
                <a:cubicBezTo>
                  <a:pt x="1342167" y="907027"/>
                  <a:pt x="1243023" y="882981"/>
                  <a:pt x="1122999" y="903952"/>
                </a:cubicBezTo>
                <a:cubicBezTo>
                  <a:pt x="1002975" y="924923"/>
                  <a:pt x="900486" y="886138"/>
                  <a:pt x="696542" y="903952"/>
                </a:cubicBezTo>
                <a:cubicBezTo>
                  <a:pt x="492598" y="921766"/>
                  <a:pt x="312150" y="881844"/>
                  <a:pt x="121753" y="903952"/>
                </a:cubicBezTo>
                <a:cubicBezTo>
                  <a:pt x="52653" y="901529"/>
                  <a:pt x="2403" y="848693"/>
                  <a:pt x="0" y="782199"/>
                </a:cubicBezTo>
                <a:cubicBezTo>
                  <a:pt x="-20338" y="624410"/>
                  <a:pt x="32911" y="558999"/>
                  <a:pt x="0" y="465185"/>
                </a:cubicBezTo>
                <a:cubicBezTo>
                  <a:pt x="-32911" y="371371"/>
                  <a:pt x="21689" y="267664"/>
                  <a:pt x="0" y="121753"/>
                </a:cubicBezTo>
                <a:close/>
              </a:path>
            </a:pathLst>
          </a:custGeom>
          <a:solidFill>
            <a:schemeClr val="accent3">
              <a:lumMod val="40000"/>
              <a:lumOff val="6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لا تحتوي خلاياها على نواة محددة بغشاء</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35" name="Rectangle: Rounded Corners 38">
            <a:extLst>
              <a:ext uri="{FF2B5EF4-FFF2-40B4-BE49-F238E27FC236}">
                <a16:creationId xmlns:a16="http://schemas.microsoft.com/office/drawing/2014/main" id="{6F534C57-1601-D09E-E6EE-28291566BA50}"/>
              </a:ext>
            </a:extLst>
          </p:cNvPr>
          <p:cNvSpPr/>
          <p:nvPr/>
        </p:nvSpPr>
        <p:spPr>
          <a:xfrm>
            <a:off x="599636" y="2119774"/>
            <a:ext cx="2237677" cy="903952"/>
          </a:xfrm>
          <a:custGeom>
            <a:avLst/>
            <a:gdLst>
              <a:gd name="connsiteX0" fmla="*/ 0 w 2237677"/>
              <a:gd name="connsiteY0" fmla="*/ 121753 h 903952"/>
              <a:gd name="connsiteX1" fmla="*/ 121753 w 2237677"/>
              <a:gd name="connsiteY1" fmla="*/ 0 h 903952"/>
              <a:gd name="connsiteX2" fmla="*/ 560471 w 2237677"/>
              <a:gd name="connsiteY2" fmla="*/ 0 h 903952"/>
              <a:gd name="connsiteX3" fmla="*/ 1078955 w 2237677"/>
              <a:gd name="connsiteY3" fmla="*/ 0 h 903952"/>
              <a:gd name="connsiteX4" fmla="*/ 1617381 w 2237677"/>
              <a:gd name="connsiteY4" fmla="*/ 0 h 903952"/>
              <a:gd name="connsiteX5" fmla="*/ 2115924 w 2237677"/>
              <a:gd name="connsiteY5" fmla="*/ 0 h 903952"/>
              <a:gd name="connsiteX6" fmla="*/ 2237677 w 2237677"/>
              <a:gd name="connsiteY6" fmla="*/ 121753 h 903952"/>
              <a:gd name="connsiteX7" fmla="*/ 2237677 w 2237677"/>
              <a:gd name="connsiteY7" fmla="*/ 438767 h 903952"/>
              <a:gd name="connsiteX8" fmla="*/ 2237677 w 2237677"/>
              <a:gd name="connsiteY8" fmla="*/ 782199 h 903952"/>
              <a:gd name="connsiteX9" fmla="*/ 2115924 w 2237677"/>
              <a:gd name="connsiteY9" fmla="*/ 903952 h 903952"/>
              <a:gd name="connsiteX10" fmla="*/ 1617381 w 2237677"/>
              <a:gd name="connsiteY10" fmla="*/ 903952 h 903952"/>
              <a:gd name="connsiteX11" fmla="*/ 1158722 w 2237677"/>
              <a:gd name="connsiteY11" fmla="*/ 903952 h 903952"/>
              <a:gd name="connsiteX12" fmla="*/ 680121 w 2237677"/>
              <a:gd name="connsiteY12" fmla="*/ 903952 h 903952"/>
              <a:gd name="connsiteX13" fmla="*/ 121753 w 2237677"/>
              <a:gd name="connsiteY13" fmla="*/ 903952 h 903952"/>
              <a:gd name="connsiteX14" fmla="*/ 0 w 2237677"/>
              <a:gd name="connsiteY14" fmla="*/ 782199 h 903952"/>
              <a:gd name="connsiteX15" fmla="*/ 0 w 2237677"/>
              <a:gd name="connsiteY15" fmla="*/ 471789 h 903952"/>
              <a:gd name="connsiteX16" fmla="*/ 0 w 2237677"/>
              <a:gd name="connsiteY16"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7677" h="903952" fill="none" extrusionOk="0">
                <a:moveTo>
                  <a:pt x="0" y="121753"/>
                </a:moveTo>
                <a:cubicBezTo>
                  <a:pt x="-10734" y="50358"/>
                  <a:pt x="57699" y="-346"/>
                  <a:pt x="121753" y="0"/>
                </a:cubicBezTo>
                <a:cubicBezTo>
                  <a:pt x="308162" y="-2617"/>
                  <a:pt x="404931" y="7676"/>
                  <a:pt x="560471" y="0"/>
                </a:cubicBezTo>
                <a:cubicBezTo>
                  <a:pt x="716011" y="-7676"/>
                  <a:pt x="890271" y="44161"/>
                  <a:pt x="1078955" y="0"/>
                </a:cubicBezTo>
                <a:cubicBezTo>
                  <a:pt x="1267639" y="-44161"/>
                  <a:pt x="1363303" y="14953"/>
                  <a:pt x="1617381" y="0"/>
                </a:cubicBezTo>
                <a:cubicBezTo>
                  <a:pt x="1871459" y="-14953"/>
                  <a:pt x="1867192" y="23315"/>
                  <a:pt x="2115924" y="0"/>
                </a:cubicBezTo>
                <a:cubicBezTo>
                  <a:pt x="2188685" y="-15753"/>
                  <a:pt x="2231459" y="51735"/>
                  <a:pt x="2237677" y="121753"/>
                </a:cubicBezTo>
                <a:cubicBezTo>
                  <a:pt x="2251760" y="185529"/>
                  <a:pt x="2207773" y="327388"/>
                  <a:pt x="2237677" y="438767"/>
                </a:cubicBezTo>
                <a:cubicBezTo>
                  <a:pt x="2267581" y="550146"/>
                  <a:pt x="2199872" y="712209"/>
                  <a:pt x="2237677" y="782199"/>
                </a:cubicBezTo>
                <a:cubicBezTo>
                  <a:pt x="2235306" y="849533"/>
                  <a:pt x="2185276" y="902458"/>
                  <a:pt x="2115924" y="903952"/>
                </a:cubicBezTo>
                <a:cubicBezTo>
                  <a:pt x="1947496" y="947469"/>
                  <a:pt x="1813111" y="896067"/>
                  <a:pt x="1617381" y="903952"/>
                </a:cubicBezTo>
                <a:cubicBezTo>
                  <a:pt x="1421651" y="911837"/>
                  <a:pt x="1269460" y="899077"/>
                  <a:pt x="1158722" y="903952"/>
                </a:cubicBezTo>
                <a:cubicBezTo>
                  <a:pt x="1047984" y="908827"/>
                  <a:pt x="855436" y="854985"/>
                  <a:pt x="680121" y="903952"/>
                </a:cubicBezTo>
                <a:cubicBezTo>
                  <a:pt x="504806" y="952919"/>
                  <a:pt x="316802" y="863468"/>
                  <a:pt x="121753" y="903952"/>
                </a:cubicBezTo>
                <a:cubicBezTo>
                  <a:pt x="60895" y="913374"/>
                  <a:pt x="-543" y="852670"/>
                  <a:pt x="0" y="782199"/>
                </a:cubicBezTo>
                <a:cubicBezTo>
                  <a:pt x="-18313" y="695792"/>
                  <a:pt x="14074" y="584799"/>
                  <a:pt x="0" y="471789"/>
                </a:cubicBezTo>
                <a:cubicBezTo>
                  <a:pt x="-14074" y="358779"/>
                  <a:pt x="36567" y="242212"/>
                  <a:pt x="0" y="121753"/>
                </a:cubicBezTo>
                <a:close/>
              </a:path>
              <a:path w="2237677" h="903952" stroke="0" extrusionOk="0">
                <a:moveTo>
                  <a:pt x="0" y="121753"/>
                </a:moveTo>
                <a:cubicBezTo>
                  <a:pt x="-13133" y="67982"/>
                  <a:pt x="58530" y="10724"/>
                  <a:pt x="121753" y="0"/>
                </a:cubicBezTo>
                <a:cubicBezTo>
                  <a:pt x="289644" y="-8811"/>
                  <a:pt x="493146" y="55767"/>
                  <a:pt x="640237" y="0"/>
                </a:cubicBezTo>
                <a:cubicBezTo>
                  <a:pt x="787328" y="-55767"/>
                  <a:pt x="892089" y="41845"/>
                  <a:pt x="1118839" y="0"/>
                </a:cubicBezTo>
                <a:cubicBezTo>
                  <a:pt x="1345589" y="-41845"/>
                  <a:pt x="1398376" y="25772"/>
                  <a:pt x="1577498" y="0"/>
                </a:cubicBezTo>
                <a:cubicBezTo>
                  <a:pt x="1756620" y="-25772"/>
                  <a:pt x="1864641" y="10901"/>
                  <a:pt x="2115924" y="0"/>
                </a:cubicBezTo>
                <a:cubicBezTo>
                  <a:pt x="2170688" y="291"/>
                  <a:pt x="2253673" y="58515"/>
                  <a:pt x="2237677" y="121753"/>
                </a:cubicBezTo>
                <a:cubicBezTo>
                  <a:pt x="2265884" y="235369"/>
                  <a:pt x="2202453" y="290663"/>
                  <a:pt x="2237677" y="432163"/>
                </a:cubicBezTo>
                <a:cubicBezTo>
                  <a:pt x="2272901" y="573663"/>
                  <a:pt x="2205070" y="687985"/>
                  <a:pt x="2237677" y="782199"/>
                </a:cubicBezTo>
                <a:cubicBezTo>
                  <a:pt x="2240240" y="838039"/>
                  <a:pt x="2182122" y="908358"/>
                  <a:pt x="2115924" y="903952"/>
                </a:cubicBezTo>
                <a:cubicBezTo>
                  <a:pt x="1894896" y="955160"/>
                  <a:pt x="1766889" y="852905"/>
                  <a:pt x="1657265" y="903952"/>
                </a:cubicBezTo>
                <a:cubicBezTo>
                  <a:pt x="1547641" y="954999"/>
                  <a:pt x="1358904" y="878169"/>
                  <a:pt x="1198605" y="903952"/>
                </a:cubicBezTo>
                <a:cubicBezTo>
                  <a:pt x="1038306" y="929735"/>
                  <a:pt x="877205" y="863999"/>
                  <a:pt x="739946" y="903952"/>
                </a:cubicBezTo>
                <a:cubicBezTo>
                  <a:pt x="602687" y="943905"/>
                  <a:pt x="272375" y="856542"/>
                  <a:pt x="121753" y="903952"/>
                </a:cubicBezTo>
                <a:cubicBezTo>
                  <a:pt x="52653" y="901529"/>
                  <a:pt x="2403" y="848693"/>
                  <a:pt x="0" y="782199"/>
                </a:cubicBezTo>
                <a:cubicBezTo>
                  <a:pt x="-20338" y="624410"/>
                  <a:pt x="32911" y="558999"/>
                  <a:pt x="0" y="465185"/>
                </a:cubicBezTo>
                <a:cubicBezTo>
                  <a:pt x="-32911" y="371371"/>
                  <a:pt x="21689" y="267664"/>
                  <a:pt x="0" y="121753"/>
                </a:cubicBezTo>
                <a:close/>
              </a:path>
            </a:pathLst>
          </a:custGeom>
          <a:solidFill>
            <a:schemeClr val="accent3">
              <a:lumMod val="40000"/>
              <a:lumOff val="6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لا توجد فـي خلاياها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عضيـات</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مـحاطة بـأغشيـة</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41" name="Rectangle: Rounded Corners 38">
            <a:extLst>
              <a:ext uri="{FF2B5EF4-FFF2-40B4-BE49-F238E27FC236}">
                <a16:creationId xmlns:a16="http://schemas.microsoft.com/office/drawing/2014/main" id="{1E5BEAB8-4170-DCF8-09E3-D7D6E743758B}"/>
              </a:ext>
            </a:extLst>
          </p:cNvPr>
          <p:cNvSpPr/>
          <p:nvPr/>
        </p:nvSpPr>
        <p:spPr>
          <a:xfrm>
            <a:off x="656332" y="1019024"/>
            <a:ext cx="2072225" cy="949404"/>
          </a:xfrm>
          <a:custGeom>
            <a:avLst/>
            <a:gdLst>
              <a:gd name="connsiteX0" fmla="*/ 0 w 2072225"/>
              <a:gd name="connsiteY0" fmla="*/ 127875 h 949404"/>
              <a:gd name="connsiteX1" fmla="*/ 127875 w 2072225"/>
              <a:gd name="connsiteY1" fmla="*/ 0 h 949404"/>
              <a:gd name="connsiteX2" fmla="*/ 527500 w 2072225"/>
              <a:gd name="connsiteY2" fmla="*/ 0 h 949404"/>
              <a:gd name="connsiteX3" fmla="*/ 999783 w 2072225"/>
              <a:gd name="connsiteY3" fmla="*/ 0 h 949404"/>
              <a:gd name="connsiteX4" fmla="*/ 1490231 w 2072225"/>
              <a:gd name="connsiteY4" fmla="*/ 0 h 949404"/>
              <a:gd name="connsiteX5" fmla="*/ 1944350 w 2072225"/>
              <a:gd name="connsiteY5" fmla="*/ 0 h 949404"/>
              <a:gd name="connsiteX6" fmla="*/ 2072225 w 2072225"/>
              <a:gd name="connsiteY6" fmla="*/ 127875 h 949404"/>
              <a:gd name="connsiteX7" fmla="*/ 2072225 w 2072225"/>
              <a:gd name="connsiteY7" fmla="*/ 460829 h 949404"/>
              <a:gd name="connsiteX8" fmla="*/ 2072225 w 2072225"/>
              <a:gd name="connsiteY8" fmla="*/ 821529 h 949404"/>
              <a:gd name="connsiteX9" fmla="*/ 1944350 w 2072225"/>
              <a:gd name="connsiteY9" fmla="*/ 949404 h 949404"/>
              <a:gd name="connsiteX10" fmla="*/ 1490231 w 2072225"/>
              <a:gd name="connsiteY10" fmla="*/ 949404 h 949404"/>
              <a:gd name="connsiteX11" fmla="*/ 1072442 w 2072225"/>
              <a:gd name="connsiteY11" fmla="*/ 949404 h 949404"/>
              <a:gd name="connsiteX12" fmla="*/ 636488 w 2072225"/>
              <a:gd name="connsiteY12" fmla="*/ 949404 h 949404"/>
              <a:gd name="connsiteX13" fmla="*/ 127875 w 2072225"/>
              <a:gd name="connsiteY13" fmla="*/ 949404 h 949404"/>
              <a:gd name="connsiteX14" fmla="*/ 0 w 2072225"/>
              <a:gd name="connsiteY14" fmla="*/ 821529 h 949404"/>
              <a:gd name="connsiteX15" fmla="*/ 0 w 2072225"/>
              <a:gd name="connsiteY15" fmla="*/ 495512 h 949404"/>
              <a:gd name="connsiteX16" fmla="*/ 0 w 2072225"/>
              <a:gd name="connsiteY16" fmla="*/ 127875 h 94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2225" h="949404" fill="none" extrusionOk="0">
                <a:moveTo>
                  <a:pt x="0" y="127875"/>
                </a:moveTo>
                <a:cubicBezTo>
                  <a:pt x="-10516" y="53183"/>
                  <a:pt x="77793" y="-2229"/>
                  <a:pt x="127875" y="0"/>
                </a:cubicBezTo>
                <a:cubicBezTo>
                  <a:pt x="277537" y="-16835"/>
                  <a:pt x="409188" y="24205"/>
                  <a:pt x="527500" y="0"/>
                </a:cubicBezTo>
                <a:cubicBezTo>
                  <a:pt x="645813" y="-24205"/>
                  <a:pt x="862323" y="51530"/>
                  <a:pt x="999783" y="0"/>
                </a:cubicBezTo>
                <a:cubicBezTo>
                  <a:pt x="1137243" y="-51530"/>
                  <a:pt x="1359246" y="28237"/>
                  <a:pt x="1490231" y="0"/>
                </a:cubicBezTo>
                <a:cubicBezTo>
                  <a:pt x="1621216" y="-28237"/>
                  <a:pt x="1806266" y="52966"/>
                  <a:pt x="1944350" y="0"/>
                </a:cubicBezTo>
                <a:cubicBezTo>
                  <a:pt x="2019440" y="-12750"/>
                  <a:pt x="2060030" y="51808"/>
                  <a:pt x="2072225" y="127875"/>
                </a:cubicBezTo>
                <a:cubicBezTo>
                  <a:pt x="2080934" y="276168"/>
                  <a:pt x="2059779" y="312342"/>
                  <a:pt x="2072225" y="460829"/>
                </a:cubicBezTo>
                <a:cubicBezTo>
                  <a:pt x="2084671" y="609316"/>
                  <a:pt x="2053438" y="649231"/>
                  <a:pt x="2072225" y="821529"/>
                </a:cubicBezTo>
                <a:cubicBezTo>
                  <a:pt x="2062522" y="892530"/>
                  <a:pt x="2031390" y="937782"/>
                  <a:pt x="1944350" y="949404"/>
                </a:cubicBezTo>
                <a:cubicBezTo>
                  <a:pt x="1811901" y="1002759"/>
                  <a:pt x="1701226" y="928434"/>
                  <a:pt x="1490231" y="949404"/>
                </a:cubicBezTo>
                <a:cubicBezTo>
                  <a:pt x="1279236" y="970374"/>
                  <a:pt x="1171558" y="910931"/>
                  <a:pt x="1072442" y="949404"/>
                </a:cubicBezTo>
                <a:cubicBezTo>
                  <a:pt x="973326" y="987877"/>
                  <a:pt x="727608" y="913321"/>
                  <a:pt x="636488" y="949404"/>
                </a:cubicBezTo>
                <a:cubicBezTo>
                  <a:pt x="545368" y="985487"/>
                  <a:pt x="303447" y="913154"/>
                  <a:pt x="127875" y="949404"/>
                </a:cubicBezTo>
                <a:cubicBezTo>
                  <a:pt x="61126" y="955121"/>
                  <a:pt x="-1348" y="900170"/>
                  <a:pt x="0" y="821529"/>
                </a:cubicBezTo>
                <a:cubicBezTo>
                  <a:pt x="-35948" y="722033"/>
                  <a:pt x="27506" y="589400"/>
                  <a:pt x="0" y="495512"/>
                </a:cubicBezTo>
                <a:cubicBezTo>
                  <a:pt x="-27506" y="401624"/>
                  <a:pt x="29267" y="224505"/>
                  <a:pt x="0" y="127875"/>
                </a:cubicBezTo>
                <a:close/>
              </a:path>
              <a:path w="2072225" h="949404" stroke="0" extrusionOk="0">
                <a:moveTo>
                  <a:pt x="0" y="127875"/>
                </a:moveTo>
                <a:cubicBezTo>
                  <a:pt x="-12114" y="69678"/>
                  <a:pt x="60034" y="7423"/>
                  <a:pt x="127875" y="0"/>
                </a:cubicBezTo>
                <a:cubicBezTo>
                  <a:pt x="280160" y="-30748"/>
                  <a:pt x="478804" y="48642"/>
                  <a:pt x="600159" y="0"/>
                </a:cubicBezTo>
                <a:cubicBezTo>
                  <a:pt x="721514" y="-48642"/>
                  <a:pt x="903188" y="4221"/>
                  <a:pt x="1036113" y="0"/>
                </a:cubicBezTo>
                <a:cubicBezTo>
                  <a:pt x="1169038" y="-4221"/>
                  <a:pt x="1273689" y="16351"/>
                  <a:pt x="1453902" y="0"/>
                </a:cubicBezTo>
                <a:cubicBezTo>
                  <a:pt x="1634115" y="-16351"/>
                  <a:pt x="1799406" y="57898"/>
                  <a:pt x="1944350" y="0"/>
                </a:cubicBezTo>
                <a:cubicBezTo>
                  <a:pt x="1998620" y="381"/>
                  <a:pt x="2078715" y="58876"/>
                  <a:pt x="2072225" y="127875"/>
                </a:cubicBezTo>
                <a:cubicBezTo>
                  <a:pt x="2091135" y="276912"/>
                  <a:pt x="2071518" y="305040"/>
                  <a:pt x="2072225" y="453892"/>
                </a:cubicBezTo>
                <a:cubicBezTo>
                  <a:pt x="2072932" y="602744"/>
                  <a:pt x="2060360" y="734413"/>
                  <a:pt x="2072225" y="821529"/>
                </a:cubicBezTo>
                <a:cubicBezTo>
                  <a:pt x="2072906" y="889121"/>
                  <a:pt x="2011573" y="963747"/>
                  <a:pt x="1944350" y="949404"/>
                </a:cubicBezTo>
                <a:cubicBezTo>
                  <a:pt x="1793744" y="964795"/>
                  <a:pt x="1623680" y="937914"/>
                  <a:pt x="1526561" y="949404"/>
                </a:cubicBezTo>
                <a:cubicBezTo>
                  <a:pt x="1429442" y="960894"/>
                  <a:pt x="1206342" y="946607"/>
                  <a:pt x="1108772" y="949404"/>
                </a:cubicBezTo>
                <a:cubicBezTo>
                  <a:pt x="1011202" y="952201"/>
                  <a:pt x="894307" y="947973"/>
                  <a:pt x="690982" y="949404"/>
                </a:cubicBezTo>
                <a:cubicBezTo>
                  <a:pt x="487657" y="950835"/>
                  <a:pt x="384886" y="885502"/>
                  <a:pt x="127875" y="949404"/>
                </a:cubicBezTo>
                <a:cubicBezTo>
                  <a:pt x="53979" y="945135"/>
                  <a:pt x="16174" y="887115"/>
                  <a:pt x="0" y="821529"/>
                </a:cubicBezTo>
                <a:cubicBezTo>
                  <a:pt x="-10134" y="683860"/>
                  <a:pt x="36814" y="584748"/>
                  <a:pt x="0" y="488575"/>
                </a:cubicBezTo>
                <a:cubicBezTo>
                  <a:pt x="-36814" y="392402"/>
                  <a:pt x="19462" y="250713"/>
                  <a:pt x="0" y="127875"/>
                </a:cubicBezTo>
                <a:close/>
              </a:path>
            </a:pathLst>
          </a:custGeom>
          <a:solidFill>
            <a:schemeClr val="accent3">
              <a:lumMod val="40000"/>
              <a:lumOff val="6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غالبا ما توجد جزيئات حلقية صغيرة من </a:t>
            </a:r>
            <a:r>
              <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DNA</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تسمى</a:t>
            </a:r>
            <a:r>
              <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البلازميدات</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38" name="Rectangle: Rounded Corners 38">
            <a:extLst>
              <a:ext uri="{FF2B5EF4-FFF2-40B4-BE49-F238E27FC236}">
                <a16:creationId xmlns:a16="http://schemas.microsoft.com/office/drawing/2014/main" id="{E378E990-52EA-D8CD-62A7-C49C9AD54FDD}"/>
              </a:ext>
            </a:extLst>
          </p:cNvPr>
          <p:cNvSpPr/>
          <p:nvPr/>
        </p:nvSpPr>
        <p:spPr>
          <a:xfrm>
            <a:off x="1451906" y="3488931"/>
            <a:ext cx="6036668" cy="1132185"/>
          </a:xfrm>
          <a:custGeom>
            <a:avLst/>
            <a:gdLst>
              <a:gd name="connsiteX0" fmla="*/ 0 w 6036668"/>
              <a:gd name="connsiteY0" fmla="*/ 152494 h 1132185"/>
              <a:gd name="connsiteX1" fmla="*/ 152494 w 6036668"/>
              <a:gd name="connsiteY1" fmla="*/ 0 h 1132185"/>
              <a:gd name="connsiteX2" fmla="*/ 782979 w 6036668"/>
              <a:gd name="connsiteY2" fmla="*/ 0 h 1132185"/>
              <a:gd name="connsiteX3" fmla="*/ 1298830 w 6036668"/>
              <a:gd name="connsiteY3" fmla="*/ 0 h 1132185"/>
              <a:gd name="connsiteX4" fmla="*/ 1871998 w 6036668"/>
              <a:gd name="connsiteY4" fmla="*/ 0 h 1132185"/>
              <a:gd name="connsiteX5" fmla="*/ 2502483 w 6036668"/>
              <a:gd name="connsiteY5" fmla="*/ 0 h 1132185"/>
              <a:gd name="connsiteX6" fmla="*/ 2961017 w 6036668"/>
              <a:gd name="connsiteY6" fmla="*/ 0 h 1132185"/>
              <a:gd name="connsiteX7" fmla="*/ 3419552 w 6036668"/>
              <a:gd name="connsiteY7" fmla="*/ 0 h 1132185"/>
              <a:gd name="connsiteX8" fmla="*/ 3935403 w 6036668"/>
              <a:gd name="connsiteY8" fmla="*/ 0 h 1132185"/>
              <a:gd name="connsiteX9" fmla="*/ 4508571 w 6036668"/>
              <a:gd name="connsiteY9" fmla="*/ 0 h 1132185"/>
              <a:gd name="connsiteX10" fmla="*/ 4909788 w 6036668"/>
              <a:gd name="connsiteY10" fmla="*/ 0 h 1132185"/>
              <a:gd name="connsiteX11" fmla="*/ 5884174 w 6036668"/>
              <a:gd name="connsiteY11" fmla="*/ 0 h 1132185"/>
              <a:gd name="connsiteX12" fmla="*/ 6036668 w 6036668"/>
              <a:gd name="connsiteY12" fmla="*/ 152494 h 1132185"/>
              <a:gd name="connsiteX13" fmla="*/ 6036668 w 6036668"/>
              <a:gd name="connsiteY13" fmla="*/ 541277 h 1132185"/>
              <a:gd name="connsiteX14" fmla="*/ 6036668 w 6036668"/>
              <a:gd name="connsiteY14" fmla="*/ 979691 h 1132185"/>
              <a:gd name="connsiteX15" fmla="*/ 5884174 w 6036668"/>
              <a:gd name="connsiteY15" fmla="*/ 1132185 h 1132185"/>
              <a:gd name="connsiteX16" fmla="*/ 5425640 w 6036668"/>
              <a:gd name="connsiteY16" fmla="*/ 1132185 h 1132185"/>
              <a:gd name="connsiteX17" fmla="*/ 4909788 w 6036668"/>
              <a:gd name="connsiteY17" fmla="*/ 1132185 h 1132185"/>
              <a:gd name="connsiteX18" fmla="*/ 4508571 w 6036668"/>
              <a:gd name="connsiteY18" fmla="*/ 1132185 h 1132185"/>
              <a:gd name="connsiteX19" fmla="*/ 3820769 w 6036668"/>
              <a:gd name="connsiteY19" fmla="*/ 1132185 h 1132185"/>
              <a:gd name="connsiteX20" fmla="*/ 3190284 w 6036668"/>
              <a:gd name="connsiteY20" fmla="*/ 1132185 h 1132185"/>
              <a:gd name="connsiteX21" fmla="*/ 2502483 w 6036668"/>
              <a:gd name="connsiteY21" fmla="*/ 1132185 h 1132185"/>
              <a:gd name="connsiteX22" fmla="*/ 1814681 w 6036668"/>
              <a:gd name="connsiteY22" fmla="*/ 1132185 h 1132185"/>
              <a:gd name="connsiteX23" fmla="*/ 1126880 w 6036668"/>
              <a:gd name="connsiteY23" fmla="*/ 1132185 h 1132185"/>
              <a:gd name="connsiteX24" fmla="*/ 668345 w 6036668"/>
              <a:gd name="connsiteY24" fmla="*/ 1132185 h 1132185"/>
              <a:gd name="connsiteX25" fmla="*/ 152494 w 6036668"/>
              <a:gd name="connsiteY25" fmla="*/ 1132185 h 1132185"/>
              <a:gd name="connsiteX26" fmla="*/ 0 w 6036668"/>
              <a:gd name="connsiteY26" fmla="*/ 979691 h 1132185"/>
              <a:gd name="connsiteX27" fmla="*/ 0 w 6036668"/>
              <a:gd name="connsiteY27" fmla="*/ 549549 h 1132185"/>
              <a:gd name="connsiteX28" fmla="*/ 0 w 6036668"/>
              <a:gd name="connsiteY28" fmla="*/ 152494 h 113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36668" h="1132185" fill="none" extrusionOk="0">
                <a:moveTo>
                  <a:pt x="0" y="152494"/>
                </a:moveTo>
                <a:cubicBezTo>
                  <a:pt x="13907" y="88168"/>
                  <a:pt x="90806" y="8386"/>
                  <a:pt x="152494" y="0"/>
                </a:cubicBezTo>
                <a:cubicBezTo>
                  <a:pt x="339706" y="-21140"/>
                  <a:pt x="514006" y="24567"/>
                  <a:pt x="782979" y="0"/>
                </a:cubicBezTo>
                <a:cubicBezTo>
                  <a:pt x="1051952" y="-24567"/>
                  <a:pt x="1041574" y="10613"/>
                  <a:pt x="1298830" y="0"/>
                </a:cubicBezTo>
                <a:cubicBezTo>
                  <a:pt x="1556086" y="-10613"/>
                  <a:pt x="1590707" y="49086"/>
                  <a:pt x="1871998" y="0"/>
                </a:cubicBezTo>
                <a:cubicBezTo>
                  <a:pt x="2153289" y="-49086"/>
                  <a:pt x="2250601" y="66418"/>
                  <a:pt x="2502483" y="0"/>
                </a:cubicBezTo>
                <a:cubicBezTo>
                  <a:pt x="2754365" y="-66418"/>
                  <a:pt x="2747616" y="17666"/>
                  <a:pt x="2961017" y="0"/>
                </a:cubicBezTo>
                <a:cubicBezTo>
                  <a:pt x="3174418" y="-17666"/>
                  <a:pt x="3219722" y="29000"/>
                  <a:pt x="3419552" y="0"/>
                </a:cubicBezTo>
                <a:cubicBezTo>
                  <a:pt x="3619383" y="-29000"/>
                  <a:pt x="3823354" y="26516"/>
                  <a:pt x="3935403" y="0"/>
                </a:cubicBezTo>
                <a:cubicBezTo>
                  <a:pt x="4047452" y="-26516"/>
                  <a:pt x="4315013" y="13709"/>
                  <a:pt x="4508571" y="0"/>
                </a:cubicBezTo>
                <a:cubicBezTo>
                  <a:pt x="4702129" y="-13709"/>
                  <a:pt x="4777833" y="34666"/>
                  <a:pt x="4909788" y="0"/>
                </a:cubicBezTo>
                <a:cubicBezTo>
                  <a:pt x="5041743" y="-34666"/>
                  <a:pt x="5539381" y="59508"/>
                  <a:pt x="5884174" y="0"/>
                </a:cubicBezTo>
                <a:cubicBezTo>
                  <a:pt x="5959197" y="2861"/>
                  <a:pt x="6025022" y="81648"/>
                  <a:pt x="6036668" y="152494"/>
                </a:cubicBezTo>
                <a:cubicBezTo>
                  <a:pt x="6045457" y="307175"/>
                  <a:pt x="6016129" y="392202"/>
                  <a:pt x="6036668" y="541277"/>
                </a:cubicBezTo>
                <a:cubicBezTo>
                  <a:pt x="6057207" y="690352"/>
                  <a:pt x="6016686" y="780254"/>
                  <a:pt x="6036668" y="979691"/>
                </a:cubicBezTo>
                <a:cubicBezTo>
                  <a:pt x="6055742" y="1051024"/>
                  <a:pt x="5982196" y="1140999"/>
                  <a:pt x="5884174" y="1132185"/>
                </a:cubicBezTo>
                <a:cubicBezTo>
                  <a:pt x="5778276" y="1148569"/>
                  <a:pt x="5622546" y="1113820"/>
                  <a:pt x="5425640" y="1132185"/>
                </a:cubicBezTo>
                <a:cubicBezTo>
                  <a:pt x="5228734" y="1150550"/>
                  <a:pt x="5118504" y="1077687"/>
                  <a:pt x="4909788" y="1132185"/>
                </a:cubicBezTo>
                <a:cubicBezTo>
                  <a:pt x="4701072" y="1186683"/>
                  <a:pt x="4640775" y="1089957"/>
                  <a:pt x="4508571" y="1132185"/>
                </a:cubicBezTo>
                <a:cubicBezTo>
                  <a:pt x="4376367" y="1174413"/>
                  <a:pt x="4002684" y="1126880"/>
                  <a:pt x="3820769" y="1132185"/>
                </a:cubicBezTo>
                <a:cubicBezTo>
                  <a:pt x="3638854" y="1137490"/>
                  <a:pt x="3340905" y="1058757"/>
                  <a:pt x="3190284" y="1132185"/>
                </a:cubicBezTo>
                <a:cubicBezTo>
                  <a:pt x="3039664" y="1205613"/>
                  <a:pt x="2798287" y="1108127"/>
                  <a:pt x="2502483" y="1132185"/>
                </a:cubicBezTo>
                <a:cubicBezTo>
                  <a:pt x="2206679" y="1156243"/>
                  <a:pt x="2016692" y="1095473"/>
                  <a:pt x="1814681" y="1132185"/>
                </a:cubicBezTo>
                <a:cubicBezTo>
                  <a:pt x="1612670" y="1168897"/>
                  <a:pt x="1365181" y="1089207"/>
                  <a:pt x="1126880" y="1132185"/>
                </a:cubicBezTo>
                <a:cubicBezTo>
                  <a:pt x="888579" y="1175163"/>
                  <a:pt x="798192" y="1082128"/>
                  <a:pt x="668345" y="1132185"/>
                </a:cubicBezTo>
                <a:cubicBezTo>
                  <a:pt x="538499" y="1182242"/>
                  <a:pt x="310718" y="1079330"/>
                  <a:pt x="152494" y="1132185"/>
                </a:cubicBezTo>
                <a:cubicBezTo>
                  <a:pt x="64780" y="1127001"/>
                  <a:pt x="4278" y="1062320"/>
                  <a:pt x="0" y="979691"/>
                </a:cubicBezTo>
                <a:cubicBezTo>
                  <a:pt x="-6880" y="781139"/>
                  <a:pt x="23215" y="750385"/>
                  <a:pt x="0" y="549549"/>
                </a:cubicBezTo>
                <a:cubicBezTo>
                  <a:pt x="-23215" y="348713"/>
                  <a:pt x="31840" y="311123"/>
                  <a:pt x="0" y="152494"/>
                </a:cubicBezTo>
                <a:close/>
              </a:path>
              <a:path w="6036668" h="1132185" stroke="0" extrusionOk="0">
                <a:moveTo>
                  <a:pt x="0" y="152494"/>
                </a:moveTo>
                <a:cubicBezTo>
                  <a:pt x="-7620" y="76090"/>
                  <a:pt x="73030" y="12692"/>
                  <a:pt x="152494" y="0"/>
                </a:cubicBezTo>
                <a:cubicBezTo>
                  <a:pt x="395718" y="-2569"/>
                  <a:pt x="469772" y="26922"/>
                  <a:pt x="782979" y="0"/>
                </a:cubicBezTo>
                <a:cubicBezTo>
                  <a:pt x="1096187" y="-26922"/>
                  <a:pt x="1099060" y="11684"/>
                  <a:pt x="1298830" y="0"/>
                </a:cubicBezTo>
                <a:cubicBezTo>
                  <a:pt x="1498600" y="-11684"/>
                  <a:pt x="1544798" y="26084"/>
                  <a:pt x="1757364" y="0"/>
                </a:cubicBezTo>
                <a:cubicBezTo>
                  <a:pt x="1969930" y="-26084"/>
                  <a:pt x="2139689" y="25589"/>
                  <a:pt x="2273216" y="0"/>
                </a:cubicBezTo>
                <a:cubicBezTo>
                  <a:pt x="2406743" y="-25589"/>
                  <a:pt x="2714181" y="52047"/>
                  <a:pt x="2961017" y="0"/>
                </a:cubicBezTo>
                <a:cubicBezTo>
                  <a:pt x="3207853" y="-52047"/>
                  <a:pt x="3345466" y="43121"/>
                  <a:pt x="3534185" y="0"/>
                </a:cubicBezTo>
                <a:cubicBezTo>
                  <a:pt x="3722904" y="-43121"/>
                  <a:pt x="4011032" y="11947"/>
                  <a:pt x="4221987" y="0"/>
                </a:cubicBezTo>
                <a:cubicBezTo>
                  <a:pt x="4432942" y="-11947"/>
                  <a:pt x="4548087" y="63709"/>
                  <a:pt x="4795155" y="0"/>
                </a:cubicBezTo>
                <a:cubicBezTo>
                  <a:pt x="5042223" y="-63709"/>
                  <a:pt x="5384628" y="81745"/>
                  <a:pt x="5884174" y="0"/>
                </a:cubicBezTo>
                <a:cubicBezTo>
                  <a:pt x="5970036" y="24584"/>
                  <a:pt x="6035730" y="70821"/>
                  <a:pt x="6036668" y="152494"/>
                </a:cubicBezTo>
                <a:cubicBezTo>
                  <a:pt x="6087270" y="305330"/>
                  <a:pt x="6022928" y="406366"/>
                  <a:pt x="6036668" y="582636"/>
                </a:cubicBezTo>
                <a:cubicBezTo>
                  <a:pt x="6050408" y="758906"/>
                  <a:pt x="6011630" y="875184"/>
                  <a:pt x="6036668" y="979691"/>
                </a:cubicBezTo>
                <a:cubicBezTo>
                  <a:pt x="6038720" y="1069124"/>
                  <a:pt x="5954581" y="1129757"/>
                  <a:pt x="5884174" y="1132185"/>
                </a:cubicBezTo>
                <a:cubicBezTo>
                  <a:pt x="5763693" y="1151969"/>
                  <a:pt x="5476828" y="1115394"/>
                  <a:pt x="5368323" y="1132185"/>
                </a:cubicBezTo>
                <a:cubicBezTo>
                  <a:pt x="5259818" y="1148976"/>
                  <a:pt x="4838652" y="1117047"/>
                  <a:pt x="4680521" y="1132185"/>
                </a:cubicBezTo>
                <a:cubicBezTo>
                  <a:pt x="4522390" y="1147323"/>
                  <a:pt x="4299983" y="1120804"/>
                  <a:pt x="4050036" y="1132185"/>
                </a:cubicBezTo>
                <a:cubicBezTo>
                  <a:pt x="3800089" y="1143566"/>
                  <a:pt x="3735740" y="1119123"/>
                  <a:pt x="3591502" y="1132185"/>
                </a:cubicBezTo>
                <a:cubicBezTo>
                  <a:pt x="3447264" y="1145247"/>
                  <a:pt x="3288266" y="1124285"/>
                  <a:pt x="3132968" y="1132185"/>
                </a:cubicBezTo>
                <a:cubicBezTo>
                  <a:pt x="2977670" y="1140085"/>
                  <a:pt x="2655031" y="1125489"/>
                  <a:pt x="2502483" y="1132185"/>
                </a:cubicBezTo>
                <a:cubicBezTo>
                  <a:pt x="2349935" y="1138881"/>
                  <a:pt x="2178730" y="1095661"/>
                  <a:pt x="1871998" y="1132185"/>
                </a:cubicBezTo>
                <a:cubicBezTo>
                  <a:pt x="1565267" y="1168709"/>
                  <a:pt x="1441663" y="1112594"/>
                  <a:pt x="1184196" y="1132185"/>
                </a:cubicBezTo>
                <a:cubicBezTo>
                  <a:pt x="926729" y="1151776"/>
                  <a:pt x="882213" y="1105142"/>
                  <a:pt x="782979" y="1132185"/>
                </a:cubicBezTo>
                <a:cubicBezTo>
                  <a:pt x="683745" y="1159228"/>
                  <a:pt x="375304" y="1085357"/>
                  <a:pt x="152494" y="1132185"/>
                </a:cubicBezTo>
                <a:cubicBezTo>
                  <a:pt x="58919" y="1121899"/>
                  <a:pt x="5163" y="1065953"/>
                  <a:pt x="0" y="979691"/>
                </a:cubicBezTo>
                <a:cubicBezTo>
                  <a:pt x="-37216" y="883754"/>
                  <a:pt x="550" y="768256"/>
                  <a:pt x="0" y="582636"/>
                </a:cubicBezTo>
                <a:cubicBezTo>
                  <a:pt x="-550" y="397017"/>
                  <a:pt x="28432" y="351192"/>
                  <a:pt x="0" y="152494"/>
                </a:cubicBezTo>
                <a:close/>
              </a:path>
            </a:pathLst>
          </a:custGeom>
          <a:solidFill>
            <a:schemeClr val="accent3">
              <a:lumMod val="40000"/>
              <a:lumOff val="6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يكون حجم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الرايبوسـومات</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a:t>
            </a:r>
            <a:r>
              <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70S</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أصغر من تلك التي في الخلايا حقيقية النواة، ولكن الوحدة الصغيرة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للرايبوسوم</a:t>
            </a:r>
            <a:r>
              <a:rPr lang="ar-OM" sz="1800" b="1" dirty="0">
                <a:solidFill>
                  <a:srgbClr val="3C3C3B"/>
                </a:solidFill>
                <a:latin typeface="Calibri" panose="020F0502020204030204" pitchFamily="34" charset="0"/>
                <a:cs typeface="Calibri" panose="020F0502020204030204" pitchFamily="34" charset="0"/>
              </a:rPr>
              <a:t> </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لهـا خصائـص مشـابهة لتلـك الموجـودة فـي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رايبوسـومات</a:t>
            </a:r>
            <a:r>
              <a:rPr lang="ar-OM" sz="1800" b="1" dirty="0">
                <a:solidFill>
                  <a:srgbClr val="3C3C3B"/>
                </a:solidFill>
                <a:latin typeface="Calibri" panose="020F0502020204030204" pitchFamily="34" charset="0"/>
                <a:cs typeface="Calibri" panose="020F0502020204030204" pitchFamily="34" charset="0"/>
              </a:rPr>
              <a:t> </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الخلايا حقيقية النواة ولا تشـبه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الرايبوسـومات</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البكتيرية</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54" name="Rectangle: Rounded Corners 38">
            <a:extLst>
              <a:ext uri="{FF2B5EF4-FFF2-40B4-BE49-F238E27FC236}">
                <a16:creationId xmlns:a16="http://schemas.microsoft.com/office/drawing/2014/main" id="{2E3B185D-54D5-9E9C-96DD-2092911F35A2}"/>
              </a:ext>
            </a:extLst>
          </p:cNvPr>
          <p:cNvSpPr/>
          <p:nvPr/>
        </p:nvSpPr>
        <p:spPr>
          <a:xfrm>
            <a:off x="6400045" y="2361058"/>
            <a:ext cx="2144319" cy="903952"/>
          </a:xfrm>
          <a:custGeom>
            <a:avLst/>
            <a:gdLst>
              <a:gd name="connsiteX0" fmla="*/ 0 w 2144319"/>
              <a:gd name="connsiteY0" fmla="*/ 121753 h 903952"/>
              <a:gd name="connsiteX1" fmla="*/ 121753 w 2144319"/>
              <a:gd name="connsiteY1" fmla="*/ 0 h 903952"/>
              <a:gd name="connsiteX2" fmla="*/ 539932 w 2144319"/>
              <a:gd name="connsiteY2" fmla="*/ 0 h 903952"/>
              <a:gd name="connsiteX3" fmla="*/ 1034143 w 2144319"/>
              <a:gd name="connsiteY3" fmla="*/ 0 h 903952"/>
              <a:gd name="connsiteX4" fmla="*/ 1547363 w 2144319"/>
              <a:gd name="connsiteY4" fmla="*/ 0 h 903952"/>
              <a:gd name="connsiteX5" fmla="*/ 2022566 w 2144319"/>
              <a:gd name="connsiteY5" fmla="*/ 0 h 903952"/>
              <a:gd name="connsiteX6" fmla="*/ 2144319 w 2144319"/>
              <a:gd name="connsiteY6" fmla="*/ 121753 h 903952"/>
              <a:gd name="connsiteX7" fmla="*/ 2144319 w 2144319"/>
              <a:gd name="connsiteY7" fmla="*/ 438767 h 903952"/>
              <a:gd name="connsiteX8" fmla="*/ 2144319 w 2144319"/>
              <a:gd name="connsiteY8" fmla="*/ 782199 h 903952"/>
              <a:gd name="connsiteX9" fmla="*/ 2022566 w 2144319"/>
              <a:gd name="connsiteY9" fmla="*/ 903952 h 903952"/>
              <a:gd name="connsiteX10" fmla="*/ 1547363 w 2144319"/>
              <a:gd name="connsiteY10" fmla="*/ 903952 h 903952"/>
              <a:gd name="connsiteX11" fmla="*/ 1110176 w 2144319"/>
              <a:gd name="connsiteY11" fmla="*/ 903952 h 903952"/>
              <a:gd name="connsiteX12" fmla="*/ 653981 w 2144319"/>
              <a:gd name="connsiteY12" fmla="*/ 903952 h 903952"/>
              <a:gd name="connsiteX13" fmla="*/ 121753 w 2144319"/>
              <a:gd name="connsiteY13" fmla="*/ 903952 h 903952"/>
              <a:gd name="connsiteX14" fmla="*/ 0 w 2144319"/>
              <a:gd name="connsiteY14" fmla="*/ 782199 h 903952"/>
              <a:gd name="connsiteX15" fmla="*/ 0 w 2144319"/>
              <a:gd name="connsiteY15" fmla="*/ 471789 h 903952"/>
              <a:gd name="connsiteX16" fmla="*/ 0 w 2144319"/>
              <a:gd name="connsiteY16"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4319" h="903952" fill="none" extrusionOk="0">
                <a:moveTo>
                  <a:pt x="0" y="121753"/>
                </a:moveTo>
                <a:cubicBezTo>
                  <a:pt x="-10734" y="50358"/>
                  <a:pt x="57699" y="-346"/>
                  <a:pt x="121753" y="0"/>
                </a:cubicBezTo>
                <a:cubicBezTo>
                  <a:pt x="286949" y="-42311"/>
                  <a:pt x="443495" y="4103"/>
                  <a:pt x="539932" y="0"/>
                </a:cubicBezTo>
                <a:cubicBezTo>
                  <a:pt x="636369" y="-4103"/>
                  <a:pt x="902200" y="20711"/>
                  <a:pt x="1034143" y="0"/>
                </a:cubicBezTo>
                <a:cubicBezTo>
                  <a:pt x="1166086" y="-20711"/>
                  <a:pt x="1354112" y="49959"/>
                  <a:pt x="1547363" y="0"/>
                </a:cubicBezTo>
                <a:cubicBezTo>
                  <a:pt x="1740614" y="-49959"/>
                  <a:pt x="1868881" y="1755"/>
                  <a:pt x="2022566" y="0"/>
                </a:cubicBezTo>
                <a:cubicBezTo>
                  <a:pt x="2095327" y="-15753"/>
                  <a:pt x="2138101" y="51735"/>
                  <a:pt x="2144319" y="121753"/>
                </a:cubicBezTo>
                <a:cubicBezTo>
                  <a:pt x="2158402" y="185529"/>
                  <a:pt x="2114415" y="327388"/>
                  <a:pt x="2144319" y="438767"/>
                </a:cubicBezTo>
                <a:cubicBezTo>
                  <a:pt x="2174223" y="550146"/>
                  <a:pt x="2106514" y="712209"/>
                  <a:pt x="2144319" y="782199"/>
                </a:cubicBezTo>
                <a:cubicBezTo>
                  <a:pt x="2141948" y="849533"/>
                  <a:pt x="2091918" y="902458"/>
                  <a:pt x="2022566" y="903952"/>
                </a:cubicBezTo>
                <a:cubicBezTo>
                  <a:pt x="1903989" y="946930"/>
                  <a:pt x="1710796" y="898667"/>
                  <a:pt x="1547363" y="903952"/>
                </a:cubicBezTo>
                <a:cubicBezTo>
                  <a:pt x="1383930" y="909237"/>
                  <a:pt x="1242705" y="868948"/>
                  <a:pt x="1110176" y="903952"/>
                </a:cubicBezTo>
                <a:cubicBezTo>
                  <a:pt x="977647" y="938956"/>
                  <a:pt x="768063" y="889689"/>
                  <a:pt x="653981" y="903952"/>
                </a:cubicBezTo>
                <a:cubicBezTo>
                  <a:pt x="539900" y="918215"/>
                  <a:pt x="302937" y="872418"/>
                  <a:pt x="121753" y="903952"/>
                </a:cubicBezTo>
                <a:cubicBezTo>
                  <a:pt x="60895" y="913374"/>
                  <a:pt x="-543" y="852670"/>
                  <a:pt x="0" y="782199"/>
                </a:cubicBezTo>
                <a:cubicBezTo>
                  <a:pt x="-18313" y="695792"/>
                  <a:pt x="14074" y="584799"/>
                  <a:pt x="0" y="471789"/>
                </a:cubicBezTo>
                <a:cubicBezTo>
                  <a:pt x="-14074" y="358779"/>
                  <a:pt x="36567" y="242212"/>
                  <a:pt x="0" y="121753"/>
                </a:cubicBezTo>
                <a:close/>
              </a:path>
              <a:path w="2144319" h="903952" stroke="0" extrusionOk="0">
                <a:moveTo>
                  <a:pt x="0" y="121753"/>
                </a:moveTo>
                <a:cubicBezTo>
                  <a:pt x="-13133" y="67982"/>
                  <a:pt x="58530" y="10724"/>
                  <a:pt x="121753" y="0"/>
                </a:cubicBezTo>
                <a:cubicBezTo>
                  <a:pt x="242001" y="-52301"/>
                  <a:pt x="370914" y="49935"/>
                  <a:pt x="615964" y="0"/>
                </a:cubicBezTo>
                <a:cubicBezTo>
                  <a:pt x="861014" y="-49935"/>
                  <a:pt x="942551" y="7208"/>
                  <a:pt x="1072160" y="0"/>
                </a:cubicBezTo>
                <a:cubicBezTo>
                  <a:pt x="1201769" y="-7208"/>
                  <a:pt x="1337854" y="46817"/>
                  <a:pt x="1509346" y="0"/>
                </a:cubicBezTo>
                <a:cubicBezTo>
                  <a:pt x="1680838" y="-46817"/>
                  <a:pt x="1907472" y="31966"/>
                  <a:pt x="2022566" y="0"/>
                </a:cubicBezTo>
                <a:cubicBezTo>
                  <a:pt x="2077330" y="291"/>
                  <a:pt x="2160315" y="58515"/>
                  <a:pt x="2144319" y="121753"/>
                </a:cubicBezTo>
                <a:cubicBezTo>
                  <a:pt x="2172526" y="235369"/>
                  <a:pt x="2109095" y="290663"/>
                  <a:pt x="2144319" y="432163"/>
                </a:cubicBezTo>
                <a:cubicBezTo>
                  <a:pt x="2179543" y="573663"/>
                  <a:pt x="2111712" y="687985"/>
                  <a:pt x="2144319" y="782199"/>
                </a:cubicBezTo>
                <a:cubicBezTo>
                  <a:pt x="2146882" y="838039"/>
                  <a:pt x="2088764" y="908358"/>
                  <a:pt x="2022566" y="903952"/>
                </a:cubicBezTo>
                <a:cubicBezTo>
                  <a:pt x="1895262" y="922747"/>
                  <a:pt x="1692985" y="883305"/>
                  <a:pt x="1585379" y="903952"/>
                </a:cubicBezTo>
                <a:cubicBezTo>
                  <a:pt x="1477773" y="924599"/>
                  <a:pt x="1311168" y="879393"/>
                  <a:pt x="1148192" y="903952"/>
                </a:cubicBezTo>
                <a:cubicBezTo>
                  <a:pt x="985216" y="928511"/>
                  <a:pt x="806914" y="877753"/>
                  <a:pt x="711005" y="903952"/>
                </a:cubicBezTo>
                <a:cubicBezTo>
                  <a:pt x="615096" y="930151"/>
                  <a:pt x="359868" y="853623"/>
                  <a:pt x="121753" y="903952"/>
                </a:cubicBezTo>
                <a:cubicBezTo>
                  <a:pt x="52653" y="901529"/>
                  <a:pt x="2403" y="848693"/>
                  <a:pt x="0" y="782199"/>
                </a:cubicBezTo>
                <a:cubicBezTo>
                  <a:pt x="-20338" y="624410"/>
                  <a:pt x="32911" y="558999"/>
                  <a:pt x="0" y="465185"/>
                </a:cubicBezTo>
                <a:cubicBezTo>
                  <a:pt x="-32911" y="371371"/>
                  <a:pt x="21689" y="267664"/>
                  <a:pt x="0" y="121753"/>
                </a:cubicBezTo>
                <a:close/>
              </a:path>
            </a:pathLst>
          </a:custGeom>
          <a:solidFill>
            <a:schemeClr val="accent3">
              <a:lumMod val="40000"/>
              <a:lumOff val="6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DNA </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حلقي الشكل  </a:t>
            </a:r>
            <a:r>
              <a:rPr lang="ar-OM" sz="1800" b="1" dirty="0">
                <a:solidFill>
                  <a:srgbClr val="3C3C3B"/>
                </a:solidFill>
                <a:latin typeface="Calibri" panose="020F0502020204030204" pitchFamily="34" charset="0"/>
                <a:cs typeface="Calibri" panose="020F0502020204030204" pitchFamily="34" charset="0"/>
              </a:rPr>
              <a:t>و</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يرتبط ببروتينات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الهستون</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a:t>
            </a:r>
          </a:p>
        </p:txBody>
      </p:sp>
      <p:sp>
        <p:nvSpPr>
          <p:cNvPr id="3" name="مربع نص 2">
            <a:extLst>
              <a:ext uri="{FF2B5EF4-FFF2-40B4-BE49-F238E27FC236}">
                <a16:creationId xmlns:a16="http://schemas.microsoft.com/office/drawing/2014/main" id="{DBE0977A-33E8-FC8D-D055-6F369EC11FC3}"/>
              </a:ext>
            </a:extLst>
          </p:cNvPr>
          <p:cNvSpPr txBox="1"/>
          <p:nvPr/>
        </p:nvSpPr>
        <p:spPr>
          <a:xfrm>
            <a:off x="4616159" y="412765"/>
            <a:ext cx="4077708"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الخصائص المميزة لنطاق العتائق</a:t>
            </a:r>
          </a:p>
        </p:txBody>
      </p:sp>
    </p:spTree>
    <p:extLst>
      <p:ext uri="{BB962C8B-B14F-4D97-AF65-F5344CB8AC3E}">
        <p14:creationId xmlns:p14="http://schemas.microsoft.com/office/powerpoint/2010/main" val="4208339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41" grpId="0" animBg="1"/>
      <p:bldP spid="38" grpId="0" animBg="1"/>
      <p:bldP spid="5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مربع نص 7">
            <a:extLst>
              <a:ext uri="{FF2B5EF4-FFF2-40B4-BE49-F238E27FC236}">
                <a16:creationId xmlns:a16="http://schemas.microsoft.com/office/drawing/2014/main" id="{1C989205-FFAF-EB7A-EBC8-D747F22E3B6E}"/>
              </a:ext>
            </a:extLst>
          </p:cNvPr>
          <p:cNvSpPr txBox="1"/>
          <p:nvPr/>
        </p:nvSpPr>
        <p:spPr>
          <a:xfrm>
            <a:off x="4226350" y="630973"/>
            <a:ext cx="4077708"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الخصائص المميزة لنطاق العتائق</a:t>
            </a:r>
          </a:p>
        </p:txBody>
      </p:sp>
      <p:pic>
        <p:nvPicPr>
          <p:cNvPr id="10" name="صورة 9">
            <a:extLst>
              <a:ext uri="{FF2B5EF4-FFF2-40B4-BE49-F238E27FC236}">
                <a16:creationId xmlns:a16="http://schemas.microsoft.com/office/drawing/2014/main" id="{9BCB6DE6-E6FA-5B82-A29E-401FEC734776}"/>
              </a:ext>
            </a:extLst>
          </p:cNvPr>
          <p:cNvPicPr>
            <a:picLocks noChangeAspect="1"/>
          </p:cNvPicPr>
          <p:nvPr/>
        </p:nvPicPr>
        <p:blipFill>
          <a:blip r:embed="rId2"/>
          <a:stretch>
            <a:fillRect/>
          </a:stretch>
        </p:blipFill>
        <p:spPr>
          <a:xfrm>
            <a:off x="427021" y="1315844"/>
            <a:ext cx="3929388" cy="3043659"/>
          </a:xfrm>
          <a:prstGeom prst="rect">
            <a:avLst/>
          </a:prstGeom>
        </p:spPr>
      </p:pic>
      <p:sp>
        <p:nvSpPr>
          <p:cNvPr id="11" name="Rectangle: Rounded Corners 38">
            <a:extLst>
              <a:ext uri="{FF2B5EF4-FFF2-40B4-BE49-F238E27FC236}">
                <a16:creationId xmlns:a16="http://schemas.microsoft.com/office/drawing/2014/main" id="{9172BA16-B034-250A-F231-7175AE11178A}"/>
              </a:ext>
            </a:extLst>
          </p:cNvPr>
          <p:cNvSpPr/>
          <p:nvPr/>
        </p:nvSpPr>
        <p:spPr>
          <a:xfrm>
            <a:off x="4430750" y="1370199"/>
            <a:ext cx="4181707" cy="1350699"/>
          </a:xfrm>
          <a:custGeom>
            <a:avLst/>
            <a:gdLst>
              <a:gd name="connsiteX0" fmla="*/ 0 w 4181707"/>
              <a:gd name="connsiteY0" fmla="*/ 181926 h 1350699"/>
              <a:gd name="connsiteX1" fmla="*/ 181926 w 4181707"/>
              <a:gd name="connsiteY1" fmla="*/ 0 h 1350699"/>
              <a:gd name="connsiteX2" fmla="*/ 650977 w 4181707"/>
              <a:gd name="connsiteY2" fmla="*/ 0 h 1350699"/>
              <a:gd name="connsiteX3" fmla="*/ 1120028 w 4181707"/>
              <a:gd name="connsiteY3" fmla="*/ 0 h 1350699"/>
              <a:gd name="connsiteX4" fmla="*/ 1741792 w 4181707"/>
              <a:gd name="connsiteY4" fmla="*/ 0 h 1350699"/>
              <a:gd name="connsiteX5" fmla="*/ 2325379 w 4181707"/>
              <a:gd name="connsiteY5" fmla="*/ 0 h 1350699"/>
              <a:gd name="connsiteX6" fmla="*/ 2756251 w 4181707"/>
              <a:gd name="connsiteY6" fmla="*/ 0 h 1350699"/>
              <a:gd name="connsiteX7" fmla="*/ 3225302 w 4181707"/>
              <a:gd name="connsiteY7" fmla="*/ 0 h 1350699"/>
              <a:gd name="connsiteX8" fmla="*/ 3999781 w 4181707"/>
              <a:gd name="connsiteY8" fmla="*/ 0 h 1350699"/>
              <a:gd name="connsiteX9" fmla="*/ 4181707 w 4181707"/>
              <a:gd name="connsiteY9" fmla="*/ 181926 h 1350699"/>
              <a:gd name="connsiteX10" fmla="*/ 4181707 w 4181707"/>
              <a:gd name="connsiteY10" fmla="*/ 695086 h 1350699"/>
              <a:gd name="connsiteX11" fmla="*/ 4181707 w 4181707"/>
              <a:gd name="connsiteY11" fmla="*/ 1168773 h 1350699"/>
              <a:gd name="connsiteX12" fmla="*/ 3999781 w 4181707"/>
              <a:gd name="connsiteY12" fmla="*/ 1350699 h 1350699"/>
              <a:gd name="connsiteX13" fmla="*/ 3416195 w 4181707"/>
              <a:gd name="connsiteY13" fmla="*/ 1350699 h 1350699"/>
              <a:gd name="connsiteX14" fmla="*/ 2832608 w 4181707"/>
              <a:gd name="connsiteY14" fmla="*/ 1350699 h 1350699"/>
              <a:gd name="connsiteX15" fmla="*/ 2325379 w 4181707"/>
              <a:gd name="connsiteY15" fmla="*/ 1350699 h 1350699"/>
              <a:gd name="connsiteX16" fmla="*/ 1818150 w 4181707"/>
              <a:gd name="connsiteY16" fmla="*/ 1350699 h 1350699"/>
              <a:gd name="connsiteX17" fmla="*/ 1234563 w 4181707"/>
              <a:gd name="connsiteY17" fmla="*/ 1350699 h 1350699"/>
              <a:gd name="connsiteX18" fmla="*/ 765512 w 4181707"/>
              <a:gd name="connsiteY18" fmla="*/ 1350699 h 1350699"/>
              <a:gd name="connsiteX19" fmla="*/ 181926 w 4181707"/>
              <a:gd name="connsiteY19" fmla="*/ 1350699 h 1350699"/>
              <a:gd name="connsiteX20" fmla="*/ 0 w 4181707"/>
              <a:gd name="connsiteY20" fmla="*/ 1168773 h 1350699"/>
              <a:gd name="connsiteX21" fmla="*/ 0 w 4181707"/>
              <a:gd name="connsiteY21" fmla="*/ 675350 h 1350699"/>
              <a:gd name="connsiteX22" fmla="*/ 0 w 4181707"/>
              <a:gd name="connsiteY22" fmla="*/ 181926 h 135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707" h="1350699" fill="none" extrusionOk="0">
                <a:moveTo>
                  <a:pt x="0" y="181926"/>
                </a:moveTo>
                <a:cubicBezTo>
                  <a:pt x="7281" y="60671"/>
                  <a:pt x="61222" y="-9030"/>
                  <a:pt x="181926" y="0"/>
                </a:cubicBezTo>
                <a:cubicBezTo>
                  <a:pt x="343275" y="-13128"/>
                  <a:pt x="512609" y="50382"/>
                  <a:pt x="650977" y="0"/>
                </a:cubicBezTo>
                <a:cubicBezTo>
                  <a:pt x="789345" y="-50382"/>
                  <a:pt x="1011339" y="43949"/>
                  <a:pt x="1120028" y="0"/>
                </a:cubicBezTo>
                <a:cubicBezTo>
                  <a:pt x="1228717" y="-43949"/>
                  <a:pt x="1601947" y="191"/>
                  <a:pt x="1741792" y="0"/>
                </a:cubicBezTo>
                <a:cubicBezTo>
                  <a:pt x="1881637" y="-191"/>
                  <a:pt x="2185962" y="30250"/>
                  <a:pt x="2325379" y="0"/>
                </a:cubicBezTo>
                <a:cubicBezTo>
                  <a:pt x="2464796" y="-30250"/>
                  <a:pt x="2548572" y="33819"/>
                  <a:pt x="2756251" y="0"/>
                </a:cubicBezTo>
                <a:cubicBezTo>
                  <a:pt x="2963930" y="-33819"/>
                  <a:pt x="3088046" y="20259"/>
                  <a:pt x="3225302" y="0"/>
                </a:cubicBezTo>
                <a:cubicBezTo>
                  <a:pt x="3362558" y="-20259"/>
                  <a:pt x="3843217" y="16863"/>
                  <a:pt x="3999781" y="0"/>
                </a:cubicBezTo>
                <a:cubicBezTo>
                  <a:pt x="4117560" y="-2098"/>
                  <a:pt x="4174033" y="83406"/>
                  <a:pt x="4181707" y="181926"/>
                </a:cubicBezTo>
                <a:cubicBezTo>
                  <a:pt x="4227718" y="435680"/>
                  <a:pt x="4148529" y="479017"/>
                  <a:pt x="4181707" y="695086"/>
                </a:cubicBezTo>
                <a:cubicBezTo>
                  <a:pt x="4214885" y="911155"/>
                  <a:pt x="4126151" y="977612"/>
                  <a:pt x="4181707" y="1168773"/>
                </a:cubicBezTo>
                <a:cubicBezTo>
                  <a:pt x="4164653" y="1281003"/>
                  <a:pt x="4110398" y="1340285"/>
                  <a:pt x="3999781" y="1350699"/>
                </a:cubicBezTo>
                <a:cubicBezTo>
                  <a:pt x="3750633" y="1370021"/>
                  <a:pt x="3695569" y="1285160"/>
                  <a:pt x="3416195" y="1350699"/>
                </a:cubicBezTo>
                <a:cubicBezTo>
                  <a:pt x="3136821" y="1416238"/>
                  <a:pt x="2987588" y="1312796"/>
                  <a:pt x="2832608" y="1350699"/>
                </a:cubicBezTo>
                <a:cubicBezTo>
                  <a:pt x="2677628" y="1388602"/>
                  <a:pt x="2434624" y="1300876"/>
                  <a:pt x="2325379" y="1350699"/>
                </a:cubicBezTo>
                <a:cubicBezTo>
                  <a:pt x="2216134" y="1400522"/>
                  <a:pt x="2025706" y="1295526"/>
                  <a:pt x="1818150" y="1350699"/>
                </a:cubicBezTo>
                <a:cubicBezTo>
                  <a:pt x="1610594" y="1405872"/>
                  <a:pt x="1425348" y="1291251"/>
                  <a:pt x="1234563" y="1350699"/>
                </a:cubicBezTo>
                <a:cubicBezTo>
                  <a:pt x="1043778" y="1410147"/>
                  <a:pt x="928975" y="1313060"/>
                  <a:pt x="765512" y="1350699"/>
                </a:cubicBezTo>
                <a:cubicBezTo>
                  <a:pt x="602049" y="1388338"/>
                  <a:pt x="439150" y="1294041"/>
                  <a:pt x="181926" y="1350699"/>
                </a:cubicBezTo>
                <a:cubicBezTo>
                  <a:pt x="105265" y="1340379"/>
                  <a:pt x="3733" y="1268167"/>
                  <a:pt x="0" y="1168773"/>
                </a:cubicBezTo>
                <a:cubicBezTo>
                  <a:pt x="-55412" y="979260"/>
                  <a:pt x="33654" y="892890"/>
                  <a:pt x="0" y="675350"/>
                </a:cubicBezTo>
                <a:cubicBezTo>
                  <a:pt x="-33654" y="457810"/>
                  <a:pt x="37951" y="345529"/>
                  <a:pt x="0" y="181926"/>
                </a:cubicBezTo>
                <a:close/>
              </a:path>
              <a:path w="4181707" h="1350699" stroke="0" extrusionOk="0">
                <a:moveTo>
                  <a:pt x="0" y="181926"/>
                </a:moveTo>
                <a:cubicBezTo>
                  <a:pt x="-4047" y="85603"/>
                  <a:pt x="88265" y="18184"/>
                  <a:pt x="181926" y="0"/>
                </a:cubicBezTo>
                <a:cubicBezTo>
                  <a:pt x="310915" y="-33289"/>
                  <a:pt x="533030" y="56164"/>
                  <a:pt x="765512" y="0"/>
                </a:cubicBezTo>
                <a:cubicBezTo>
                  <a:pt x="997994" y="-56164"/>
                  <a:pt x="1030624" y="4093"/>
                  <a:pt x="1272742" y="0"/>
                </a:cubicBezTo>
                <a:cubicBezTo>
                  <a:pt x="1514860" y="-4093"/>
                  <a:pt x="1623916" y="49658"/>
                  <a:pt x="1741792" y="0"/>
                </a:cubicBezTo>
                <a:cubicBezTo>
                  <a:pt x="1859668" y="-49658"/>
                  <a:pt x="2123184" y="38141"/>
                  <a:pt x="2249022" y="0"/>
                </a:cubicBezTo>
                <a:cubicBezTo>
                  <a:pt x="2374860" y="-38141"/>
                  <a:pt x="2625465" y="18107"/>
                  <a:pt x="2870787" y="0"/>
                </a:cubicBezTo>
                <a:cubicBezTo>
                  <a:pt x="3116109" y="-18107"/>
                  <a:pt x="3158239" y="2382"/>
                  <a:pt x="3416195" y="0"/>
                </a:cubicBezTo>
                <a:cubicBezTo>
                  <a:pt x="3674151" y="-2382"/>
                  <a:pt x="3753979" y="58747"/>
                  <a:pt x="3999781" y="0"/>
                </a:cubicBezTo>
                <a:cubicBezTo>
                  <a:pt x="4103565" y="-604"/>
                  <a:pt x="4207016" y="69332"/>
                  <a:pt x="4181707" y="181926"/>
                </a:cubicBezTo>
                <a:cubicBezTo>
                  <a:pt x="4204567" y="324316"/>
                  <a:pt x="4124362" y="546815"/>
                  <a:pt x="4181707" y="685218"/>
                </a:cubicBezTo>
                <a:cubicBezTo>
                  <a:pt x="4239052" y="823621"/>
                  <a:pt x="4130708" y="986571"/>
                  <a:pt x="4181707" y="1168773"/>
                </a:cubicBezTo>
                <a:cubicBezTo>
                  <a:pt x="4181813" y="1265478"/>
                  <a:pt x="4094670" y="1354455"/>
                  <a:pt x="3999781" y="1350699"/>
                </a:cubicBezTo>
                <a:cubicBezTo>
                  <a:pt x="3847798" y="1405201"/>
                  <a:pt x="3571415" y="1313394"/>
                  <a:pt x="3416195" y="1350699"/>
                </a:cubicBezTo>
                <a:cubicBezTo>
                  <a:pt x="3260975" y="1388004"/>
                  <a:pt x="3080875" y="1303026"/>
                  <a:pt x="2794430" y="1350699"/>
                </a:cubicBezTo>
                <a:cubicBezTo>
                  <a:pt x="2507985" y="1398372"/>
                  <a:pt x="2534699" y="1306912"/>
                  <a:pt x="2363557" y="1350699"/>
                </a:cubicBezTo>
                <a:cubicBezTo>
                  <a:pt x="2192415" y="1394486"/>
                  <a:pt x="1963422" y="1303713"/>
                  <a:pt x="1741792" y="1350699"/>
                </a:cubicBezTo>
                <a:cubicBezTo>
                  <a:pt x="1520163" y="1397685"/>
                  <a:pt x="1397247" y="1336361"/>
                  <a:pt x="1158206" y="1350699"/>
                </a:cubicBezTo>
                <a:cubicBezTo>
                  <a:pt x="919165" y="1365037"/>
                  <a:pt x="795526" y="1314487"/>
                  <a:pt x="689155" y="1350699"/>
                </a:cubicBezTo>
                <a:cubicBezTo>
                  <a:pt x="582784" y="1386911"/>
                  <a:pt x="318022" y="1298926"/>
                  <a:pt x="181926" y="1350699"/>
                </a:cubicBezTo>
                <a:cubicBezTo>
                  <a:pt x="71593" y="1376021"/>
                  <a:pt x="4509" y="1264707"/>
                  <a:pt x="0" y="1168773"/>
                </a:cubicBezTo>
                <a:cubicBezTo>
                  <a:pt x="-15521" y="962421"/>
                  <a:pt x="22215" y="830176"/>
                  <a:pt x="0" y="655613"/>
                </a:cubicBezTo>
                <a:cubicBezTo>
                  <a:pt x="-22215" y="481050"/>
                  <a:pt x="2202" y="367542"/>
                  <a:pt x="0" y="181926"/>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التسلسـل الأساسـي للحمـض النـووي  </a:t>
            </a:r>
            <a:r>
              <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rRNA</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ومسـتوى التركيـب الأولـي للبروتينـات المرتبطـة بـه في </a:t>
            </a: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الرايبوسـومات</a:t>
            </a: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 تشـبه تلـك الموجـودة فـي الخلايـا حقيقيـة النـواة أكثـر مـن البكتيريـا</a:t>
            </a:r>
            <a:endParaRPr kumimoji="0" lang="en-US"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12" name="Rectangle: Rounded Corners 38">
            <a:extLst>
              <a:ext uri="{FF2B5EF4-FFF2-40B4-BE49-F238E27FC236}">
                <a16:creationId xmlns:a16="http://schemas.microsoft.com/office/drawing/2014/main" id="{93814C11-85C7-8297-2AF7-87969148B40C}"/>
              </a:ext>
            </a:extLst>
          </p:cNvPr>
          <p:cNvSpPr/>
          <p:nvPr/>
        </p:nvSpPr>
        <p:spPr>
          <a:xfrm>
            <a:off x="4430749" y="3091204"/>
            <a:ext cx="4181707" cy="1350699"/>
          </a:xfrm>
          <a:custGeom>
            <a:avLst/>
            <a:gdLst>
              <a:gd name="connsiteX0" fmla="*/ 0 w 4181707"/>
              <a:gd name="connsiteY0" fmla="*/ 181926 h 1350699"/>
              <a:gd name="connsiteX1" fmla="*/ 181926 w 4181707"/>
              <a:gd name="connsiteY1" fmla="*/ 0 h 1350699"/>
              <a:gd name="connsiteX2" fmla="*/ 650977 w 4181707"/>
              <a:gd name="connsiteY2" fmla="*/ 0 h 1350699"/>
              <a:gd name="connsiteX3" fmla="*/ 1120028 w 4181707"/>
              <a:gd name="connsiteY3" fmla="*/ 0 h 1350699"/>
              <a:gd name="connsiteX4" fmla="*/ 1741792 w 4181707"/>
              <a:gd name="connsiteY4" fmla="*/ 0 h 1350699"/>
              <a:gd name="connsiteX5" fmla="*/ 2325379 w 4181707"/>
              <a:gd name="connsiteY5" fmla="*/ 0 h 1350699"/>
              <a:gd name="connsiteX6" fmla="*/ 2756251 w 4181707"/>
              <a:gd name="connsiteY6" fmla="*/ 0 h 1350699"/>
              <a:gd name="connsiteX7" fmla="*/ 3225302 w 4181707"/>
              <a:gd name="connsiteY7" fmla="*/ 0 h 1350699"/>
              <a:gd name="connsiteX8" fmla="*/ 3999781 w 4181707"/>
              <a:gd name="connsiteY8" fmla="*/ 0 h 1350699"/>
              <a:gd name="connsiteX9" fmla="*/ 4181707 w 4181707"/>
              <a:gd name="connsiteY9" fmla="*/ 181926 h 1350699"/>
              <a:gd name="connsiteX10" fmla="*/ 4181707 w 4181707"/>
              <a:gd name="connsiteY10" fmla="*/ 695086 h 1350699"/>
              <a:gd name="connsiteX11" fmla="*/ 4181707 w 4181707"/>
              <a:gd name="connsiteY11" fmla="*/ 1168773 h 1350699"/>
              <a:gd name="connsiteX12" fmla="*/ 3999781 w 4181707"/>
              <a:gd name="connsiteY12" fmla="*/ 1350699 h 1350699"/>
              <a:gd name="connsiteX13" fmla="*/ 3416195 w 4181707"/>
              <a:gd name="connsiteY13" fmla="*/ 1350699 h 1350699"/>
              <a:gd name="connsiteX14" fmla="*/ 2832608 w 4181707"/>
              <a:gd name="connsiteY14" fmla="*/ 1350699 h 1350699"/>
              <a:gd name="connsiteX15" fmla="*/ 2325379 w 4181707"/>
              <a:gd name="connsiteY15" fmla="*/ 1350699 h 1350699"/>
              <a:gd name="connsiteX16" fmla="*/ 1818150 w 4181707"/>
              <a:gd name="connsiteY16" fmla="*/ 1350699 h 1350699"/>
              <a:gd name="connsiteX17" fmla="*/ 1234563 w 4181707"/>
              <a:gd name="connsiteY17" fmla="*/ 1350699 h 1350699"/>
              <a:gd name="connsiteX18" fmla="*/ 765512 w 4181707"/>
              <a:gd name="connsiteY18" fmla="*/ 1350699 h 1350699"/>
              <a:gd name="connsiteX19" fmla="*/ 181926 w 4181707"/>
              <a:gd name="connsiteY19" fmla="*/ 1350699 h 1350699"/>
              <a:gd name="connsiteX20" fmla="*/ 0 w 4181707"/>
              <a:gd name="connsiteY20" fmla="*/ 1168773 h 1350699"/>
              <a:gd name="connsiteX21" fmla="*/ 0 w 4181707"/>
              <a:gd name="connsiteY21" fmla="*/ 675350 h 1350699"/>
              <a:gd name="connsiteX22" fmla="*/ 0 w 4181707"/>
              <a:gd name="connsiteY22" fmla="*/ 181926 h 135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707" h="1350699" fill="none" extrusionOk="0">
                <a:moveTo>
                  <a:pt x="0" y="181926"/>
                </a:moveTo>
                <a:cubicBezTo>
                  <a:pt x="7281" y="60671"/>
                  <a:pt x="61222" y="-9030"/>
                  <a:pt x="181926" y="0"/>
                </a:cubicBezTo>
                <a:cubicBezTo>
                  <a:pt x="343275" y="-13128"/>
                  <a:pt x="512609" y="50382"/>
                  <a:pt x="650977" y="0"/>
                </a:cubicBezTo>
                <a:cubicBezTo>
                  <a:pt x="789345" y="-50382"/>
                  <a:pt x="1011339" y="43949"/>
                  <a:pt x="1120028" y="0"/>
                </a:cubicBezTo>
                <a:cubicBezTo>
                  <a:pt x="1228717" y="-43949"/>
                  <a:pt x="1601947" y="191"/>
                  <a:pt x="1741792" y="0"/>
                </a:cubicBezTo>
                <a:cubicBezTo>
                  <a:pt x="1881637" y="-191"/>
                  <a:pt x="2185962" y="30250"/>
                  <a:pt x="2325379" y="0"/>
                </a:cubicBezTo>
                <a:cubicBezTo>
                  <a:pt x="2464796" y="-30250"/>
                  <a:pt x="2548572" y="33819"/>
                  <a:pt x="2756251" y="0"/>
                </a:cubicBezTo>
                <a:cubicBezTo>
                  <a:pt x="2963930" y="-33819"/>
                  <a:pt x="3088046" y="20259"/>
                  <a:pt x="3225302" y="0"/>
                </a:cubicBezTo>
                <a:cubicBezTo>
                  <a:pt x="3362558" y="-20259"/>
                  <a:pt x="3843217" y="16863"/>
                  <a:pt x="3999781" y="0"/>
                </a:cubicBezTo>
                <a:cubicBezTo>
                  <a:pt x="4117560" y="-2098"/>
                  <a:pt x="4174033" y="83406"/>
                  <a:pt x="4181707" y="181926"/>
                </a:cubicBezTo>
                <a:cubicBezTo>
                  <a:pt x="4227718" y="435680"/>
                  <a:pt x="4148529" y="479017"/>
                  <a:pt x="4181707" y="695086"/>
                </a:cubicBezTo>
                <a:cubicBezTo>
                  <a:pt x="4214885" y="911155"/>
                  <a:pt x="4126151" y="977612"/>
                  <a:pt x="4181707" y="1168773"/>
                </a:cubicBezTo>
                <a:cubicBezTo>
                  <a:pt x="4164653" y="1281003"/>
                  <a:pt x="4110398" y="1340285"/>
                  <a:pt x="3999781" y="1350699"/>
                </a:cubicBezTo>
                <a:cubicBezTo>
                  <a:pt x="3750633" y="1370021"/>
                  <a:pt x="3695569" y="1285160"/>
                  <a:pt x="3416195" y="1350699"/>
                </a:cubicBezTo>
                <a:cubicBezTo>
                  <a:pt x="3136821" y="1416238"/>
                  <a:pt x="2987588" y="1312796"/>
                  <a:pt x="2832608" y="1350699"/>
                </a:cubicBezTo>
                <a:cubicBezTo>
                  <a:pt x="2677628" y="1388602"/>
                  <a:pt x="2434624" y="1300876"/>
                  <a:pt x="2325379" y="1350699"/>
                </a:cubicBezTo>
                <a:cubicBezTo>
                  <a:pt x="2216134" y="1400522"/>
                  <a:pt x="2025706" y="1295526"/>
                  <a:pt x="1818150" y="1350699"/>
                </a:cubicBezTo>
                <a:cubicBezTo>
                  <a:pt x="1610594" y="1405872"/>
                  <a:pt x="1425348" y="1291251"/>
                  <a:pt x="1234563" y="1350699"/>
                </a:cubicBezTo>
                <a:cubicBezTo>
                  <a:pt x="1043778" y="1410147"/>
                  <a:pt x="928975" y="1313060"/>
                  <a:pt x="765512" y="1350699"/>
                </a:cubicBezTo>
                <a:cubicBezTo>
                  <a:pt x="602049" y="1388338"/>
                  <a:pt x="439150" y="1294041"/>
                  <a:pt x="181926" y="1350699"/>
                </a:cubicBezTo>
                <a:cubicBezTo>
                  <a:pt x="105265" y="1340379"/>
                  <a:pt x="3733" y="1268167"/>
                  <a:pt x="0" y="1168773"/>
                </a:cubicBezTo>
                <a:cubicBezTo>
                  <a:pt x="-55412" y="979260"/>
                  <a:pt x="33654" y="892890"/>
                  <a:pt x="0" y="675350"/>
                </a:cubicBezTo>
                <a:cubicBezTo>
                  <a:pt x="-33654" y="457810"/>
                  <a:pt x="37951" y="345529"/>
                  <a:pt x="0" y="181926"/>
                </a:cubicBezTo>
                <a:close/>
              </a:path>
              <a:path w="4181707" h="1350699" stroke="0" extrusionOk="0">
                <a:moveTo>
                  <a:pt x="0" y="181926"/>
                </a:moveTo>
                <a:cubicBezTo>
                  <a:pt x="-4047" y="85603"/>
                  <a:pt x="88265" y="18184"/>
                  <a:pt x="181926" y="0"/>
                </a:cubicBezTo>
                <a:cubicBezTo>
                  <a:pt x="310915" y="-33289"/>
                  <a:pt x="533030" y="56164"/>
                  <a:pt x="765512" y="0"/>
                </a:cubicBezTo>
                <a:cubicBezTo>
                  <a:pt x="997994" y="-56164"/>
                  <a:pt x="1030624" y="4093"/>
                  <a:pt x="1272742" y="0"/>
                </a:cubicBezTo>
                <a:cubicBezTo>
                  <a:pt x="1514860" y="-4093"/>
                  <a:pt x="1623916" y="49658"/>
                  <a:pt x="1741792" y="0"/>
                </a:cubicBezTo>
                <a:cubicBezTo>
                  <a:pt x="1859668" y="-49658"/>
                  <a:pt x="2123184" y="38141"/>
                  <a:pt x="2249022" y="0"/>
                </a:cubicBezTo>
                <a:cubicBezTo>
                  <a:pt x="2374860" y="-38141"/>
                  <a:pt x="2625465" y="18107"/>
                  <a:pt x="2870787" y="0"/>
                </a:cubicBezTo>
                <a:cubicBezTo>
                  <a:pt x="3116109" y="-18107"/>
                  <a:pt x="3158239" y="2382"/>
                  <a:pt x="3416195" y="0"/>
                </a:cubicBezTo>
                <a:cubicBezTo>
                  <a:pt x="3674151" y="-2382"/>
                  <a:pt x="3753979" y="58747"/>
                  <a:pt x="3999781" y="0"/>
                </a:cubicBezTo>
                <a:cubicBezTo>
                  <a:pt x="4103565" y="-604"/>
                  <a:pt x="4207016" y="69332"/>
                  <a:pt x="4181707" y="181926"/>
                </a:cubicBezTo>
                <a:cubicBezTo>
                  <a:pt x="4204567" y="324316"/>
                  <a:pt x="4124362" y="546815"/>
                  <a:pt x="4181707" y="685218"/>
                </a:cubicBezTo>
                <a:cubicBezTo>
                  <a:pt x="4239052" y="823621"/>
                  <a:pt x="4130708" y="986571"/>
                  <a:pt x="4181707" y="1168773"/>
                </a:cubicBezTo>
                <a:cubicBezTo>
                  <a:pt x="4181813" y="1265478"/>
                  <a:pt x="4094670" y="1354455"/>
                  <a:pt x="3999781" y="1350699"/>
                </a:cubicBezTo>
                <a:cubicBezTo>
                  <a:pt x="3847798" y="1405201"/>
                  <a:pt x="3571415" y="1313394"/>
                  <a:pt x="3416195" y="1350699"/>
                </a:cubicBezTo>
                <a:cubicBezTo>
                  <a:pt x="3260975" y="1388004"/>
                  <a:pt x="3080875" y="1303026"/>
                  <a:pt x="2794430" y="1350699"/>
                </a:cubicBezTo>
                <a:cubicBezTo>
                  <a:pt x="2507985" y="1398372"/>
                  <a:pt x="2534699" y="1306912"/>
                  <a:pt x="2363557" y="1350699"/>
                </a:cubicBezTo>
                <a:cubicBezTo>
                  <a:pt x="2192415" y="1394486"/>
                  <a:pt x="1963422" y="1303713"/>
                  <a:pt x="1741792" y="1350699"/>
                </a:cubicBezTo>
                <a:cubicBezTo>
                  <a:pt x="1520163" y="1397685"/>
                  <a:pt x="1397247" y="1336361"/>
                  <a:pt x="1158206" y="1350699"/>
                </a:cubicBezTo>
                <a:cubicBezTo>
                  <a:pt x="919165" y="1365037"/>
                  <a:pt x="795526" y="1314487"/>
                  <a:pt x="689155" y="1350699"/>
                </a:cubicBezTo>
                <a:cubicBezTo>
                  <a:pt x="582784" y="1386911"/>
                  <a:pt x="318022" y="1298926"/>
                  <a:pt x="181926" y="1350699"/>
                </a:cubicBezTo>
                <a:cubicBezTo>
                  <a:pt x="71593" y="1376021"/>
                  <a:pt x="4509" y="1264707"/>
                  <a:pt x="0" y="1168773"/>
                </a:cubicBezTo>
                <a:cubicBezTo>
                  <a:pt x="-15521" y="962421"/>
                  <a:pt x="22215" y="830176"/>
                  <a:pt x="0" y="655613"/>
                </a:cubicBezTo>
                <a:cubicBezTo>
                  <a:pt x="-22215" y="481050"/>
                  <a:pt x="2202" y="367542"/>
                  <a:pt x="0" y="181926"/>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الدهون في أغشيتها الخلوية فريدة - لا توجد في أغشية خلايا البكتيريا ولا في أغشية الخلايا حقيقية النواة</a:t>
            </a:r>
          </a:p>
        </p:txBody>
      </p:sp>
    </p:spTree>
    <p:extLst>
      <p:ext uri="{BB962C8B-B14F-4D97-AF65-F5344CB8AC3E}">
        <p14:creationId xmlns:p14="http://schemas.microsoft.com/office/powerpoint/2010/main" val="249525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مربع نص 6">
            <a:extLst>
              <a:ext uri="{FF2B5EF4-FFF2-40B4-BE49-F238E27FC236}">
                <a16:creationId xmlns:a16="http://schemas.microsoft.com/office/drawing/2014/main" id="{51559FBF-CE15-1E2B-0A60-E6BF43E9113E}"/>
              </a:ext>
            </a:extLst>
          </p:cNvPr>
          <p:cNvSpPr txBox="1"/>
          <p:nvPr/>
        </p:nvSpPr>
        <p:spPr>
          <a:xfrm>
            <a:off x="3018598" y="545810"/>
            <a:ext cx="3765474"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sym typeface="Arial"/>
              </a:rPr>
              <a:t>الخصائص المميزة </a:t>
            </a:r>
            <a:r>
              <a:rPr kumimoji="0" lang="ar-OM" sz="2400" b="1" i="0" u="none" strike="noStrike" kern="0" cap="none" spc="0" normalizeH="0" baseline="0" noProof="0" dirty="0" err="1">
                <a:ln>
                  <a:noFill/>
                </a:ln>
                <a:solidFill>
                  <a:srgbClr val="2F1932">
                    <a:lumMod val="75000"/>
                    <a:lumOff val="25000"/>
                  </a:srgbClr>
                </a:solidFill>
                <a:effectLst/>
                <a:uLnTx/>
                <a:uFillTx/>
                <a:latin typeface="Calibri" panose="020F0502020204030204"/>
                <a:cs typeface="Calibri" panose="020F0502020204030204" pitchFamily="34" charset="0"/>
                <a:sym typeface="Arial"/>
              </a:rPr>
              <a:t>لل</a:t>
            </a:r>
            <a:r>
              <a:rPr lang="ar-OM" sz="2400" b="1" dirty="0">
                <a:solidFill>
                  <a:srgbClr val="2F1932">
                    <a:lumMod val="75000"/>
                    <a:lumOff val="25000"/>
                  </a:srgbClr>
                </a:solidFill>
                <a:latin typeface="Calibri" panose="020F0502020204030204"/>
                <a:cs typeface="Calibri" panose="020F0502020204030204" pitchFamily="34" charset="0"/>
              </a:rPr>
              <a:t>عتائق</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sym typeface="Arial"/>
            </a:endParaRPr>
          </a:p>
        </p:txBody>
      </p:sp>
      <p:pic>
        <p:nvPicPr>
          <p:cNvPr id="19" name="Picture 2" descr="Modified Funny Bacteria Clip Art at Clker.com - vector clip art online,  royalty free &amp; public domain">
            <a:extLst>
              <a:ext uri="{FF2B5EF4-FFF2-40B4-BE49-F238E27FC236}">
                <a16:creationId xmlns:a16="http://schemas.microsoft.com/office/drawing/2014/main" id="{B908A260-BE36-6390-BADD-1EB28E9B9F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9454" y="354409"/>
            <a:ext cx="508546" cy="80048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Rounded Corners 38">
            <a:extLst>
              <a:ext uri="{FF2B5EF4-FFF2-40B4-BE49-F238E27FC236}">
                <a16:creationId xmlns:a16="http://schemas.microsoft.com/office/drawing/2014/main" id="{5340E628-74C6-6B48-6C11-9DCA92ED0EE4}"/>
              </a:ext>
            </a:extLst>
          </p:cNvPr>
          <p:cNvSpPr/>
          <p:nvPr/>
        </p:nvSpPr>
        <p:spPr>
          <a:xfrm>
            <a:off x="5434471" y="1475912"/>
            <a:ext cx="3060416" cy="932872"/>
          </a:xfrm>
          <a:custGeom>
            <a:avLst/>
            <a:gdLst>
              <a:gd name="connsiteX0" fmla="*/ 0 w 3060416"/>
              <a:gd name="connsiteY0" fmla="*/ 125649 h 932872"/>
              <a:gd name="connsiteX1" fmla="*/ 125649 w 3060416"/>
              <a:gd name="connsiteY1" fmla="*/ 0 h 932872"/>
              <a:gd name="connsiteX2" fmla="*/ 743655 w 3060416"/>
              <a:gd name="connsiteY2" fmla="*/ 0 h 932872"/>
              <a:gd name="connsiteX3" fmla="*/ 1221205 w 3060416"/>
              <a:gd name="connsiteY3" fmla="*/ 0 h 932872"/>
              <a:gd name="connsiteX4" fmla="*/ 1698755 w 3060416"/>
              <a:gd name="connsiteY4" fmla="*/ 0 h 932872"/>
              <a:gd name="connsiteX5" fmla="*/ 2288670 w 3060416"/>
              <a:gd name="connsiteY5" fmla="*/ 0 h 932872"/>
              <a:gd name="connsiteX6" fmla="*/ 2934767 w 3060416"/>
              <a:gd name="connsiteY6" fmla="*/ 0 h 932872"/>
              <a:gd name="connsiteX7" fmla="*/ 3060416 w 3060416"/>
              <a:gd name="connsiteY7" fmla="*/ 125649 h 932872"/>
              <a:gd name="connsiteX8" fmla="*/ 3060416 w 3060416"/>
              <a:gd name="connsiteY8" fmla="*/ 466436 h 932872"/>
              <a:gd name="connsiteX9" fmla="*/ 3060416 w 3060416"/>
              <a:gd name="connsiteY9" fmla="*/ 807223 h 932872"/>
              <a:gd name="connsiteX10" fmla="*/ 2934767 w 3060416"/>
              <a:gd name="connsiteY10" fmla="*/ 932872 h 932872"/>
              <a:gd name="connsiteX11" fmla="*/ 2429126 w 3060416"/>
              <a:gd name="connsiteY11" fmla="*/ 932872 h 932872"/>
              <a:gd name="connsiteX12" fmla="*/ 1839211 w 3060416"/>
              <a:gd name="connsiteY12" fmla="*/ 932872 h 932872"/>
              <a:gd name="connsiteX13" fmla="*/ 1333570 w 3060416"/>
              <a:gd name="connsiteY13" fmla="*/ 932872 h 932872"/>
              <a:gd name="connsiteX14" fmla="*/ 827928 w 3060416"/>
              <a:gd name="connsiteY14" fmla="*/ 932872 h 932872"/>
              <a:gd name="connsiteX15" fmla="*/ 125649 w 3060416"/>
              <a:gd name="connsiteY15" fmla="*/ 932872 h 932872"/>
              <a:gd name="connsiteX16" fmla="*/ 0 w 3060416"/>
              <a:gd name="connsiteY16" fmla="*/ 807223 h 932872"/>
              <a:gd name="connsiteX17" fmla="*/ 0 w 3060416"/>
              <a:gd name="connsiteY17" fmla="*/ 466436 h 932872"/>
              <a:gd name="connsiteX18" fmla="*/ 0 w 3060416"/>
              <a:gd name="connsiteY18" fmla="*/ 125649 h 93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60416" h="932872" fill="none" extrusionOk="0">
                <a:moveTo>
                  <a:pt x="0" y="125649"/>
                </a:moveTo>
                <a:cubicBezTo>
                  <a:pt x="-5679" y="70843"/>
                  <a:pt x="61459" y="-5241"/>
                  <a:pt x="125649" y="0"/>
                </a:cubicBezTo>
                <a:cubicBezTo>
                  <a:pt x="363603" y="-40396"/>
                  <a:pt x="488740" y="21438"/>
                  <a:pt x="743655" y="0"/>
                </a:cubicBezTo>
                <a:cubicBezTo>
                  <a:pt x="998570" y="-21438"/>
                  <a:pt x="984574" y="48365"/>
                  <a:pt x="1221205" y="0"/>
                </a:cubicBezTo>
                <a:cubicBezTo>
                  <a:pt x="1457836" y="-48365"/>
                  <a:pt x="1519120" y="23256"/>
                  <a:pt x="1698755" y="0"/>
                </a:cubicBezTo>
                <a:cubicBezTo>
                  <a:pt x="1878390" y="-23256"/>
                  <a:pt x="2153927" y="52695"/>
                  <a:pt x="2288670" y="0"/>
                </a:cubicBezTo>
                <a:cubicBezTo>
                  <a:pt x="2423414" y="-52695"/>
                  <a:pt x="2636194" y="33191"/>
                  <a:pt x="2934767" y="0"/>
                </a:cubicBezTo>
                <a:cubicBezTo>
                  <a:pt x="3006895" y="-5434"/>
                  <a:pt x="3051016" y="55116"/>
                  <a:pt x="3060416" y="125649"/>
                </a:cubicBezTo>
                <a:cubicBezTo>
                  <a:pt x="3092260" y="231487"/>
                  <a:pt x="3039551" y="366138"/>
                  <a:pt x="3060416" y="466436"/>
                </a:cubicBezTo>
                <a:cubicBezTo>
                  <a:pt x="3081281" y="566734"/>
                  <a:pt x="3035392" y="726966"/>
                  <a:pt x="3060416" y="807223"/>
                </a:cubicBezTo>
                <a:cubicBezTo>
                  <a:pt x="3063642" y="873489"/>
                  <a:pt x="3016233" y="947969"/>
                  <a:pt x="2934767" y="932872"/>
                </a:cubicBezTo>
                <a:cubicBezTo>
                  <a:pt x="2806284" y="967724"/>
                  <a:pt x="2671779" y="874511"/>
                  <a:pt x="2429126" y="932872"/>
                </a:cubicBezTo>
                <a:cubicBezTo>
                  <a:pt x="2186473" y="991233"/>
                  <a:pt x="1998092" y="928419"/>
                  <a:pt x="1839211" y="932872"/>
                </a:cubicBezTo>
                <a:cubicBezTo>
                  <a:pt x="1680330" y="937325"/>
                  <a:pt x="1466471" y="912824"/>
                  <a:pt x="1333570" y="932872"/>
                </a:cubicBezTo>
                <a:cubicBezTo>
                  <a:pt x="1200669" y="952920"/>
                  <a:pt x="972000" y="927669"/>
                  <a:pt x="827928" y="932872"/>
                </a:cubicBezTo>
                <a:cubicBezTo>
                  <a:pt x="683856" y="938075"/>
                  <a:pt x="314379" y="923574"/>
                  <a:pt x="125649" y="932872"/>
                </a:cubicBezTo>
                <a:cubicBezTo>
                  <a:pt x="60370" y="952853"/>
                  <a:pt x="2199" y="876288"/>
                  <a:pt x="0" y="807223"/>
                </a:cubicBezTo>
                <a:cubicBezTo>
                  <a:pt x="-32291" y="673415"/>
                  <a:pt x="36372" y="560391"/>
                  <a:pt x="0" y="466436"/>
                </a:cubicBezTo>
                <a:cubicBezTo>
                  <a:pt x="-36372" y="372481"/>
                  <a:pt x="26461" y="268668"/>
                  <a:pt x="0" y="125649"/>
                </a:cubicBezTo>
                <a:close/>
              </a:path>
              <a:path w="3060416" h="932872" stroke="0" extrusionOk="0">
                <a:moveTo>
                  <a:pt x="0" y="125649"/>
                </a:moveTo>
                <a:cubicBezTo>
                  <a:pt x="-8307" y="64776"/>
                  <a:pt x="59020" y="7377"/>
                  <a:pt x="125649" y="0"/>
                </a:cubicBezTo>
                <a:cubicBezTo>
                  <a:pt x="387595" y="-37216"/>
                  <a:pt x="443337" y="42016"/>
                  <a:pt x="715564" y="0"/>
                </a:cubicBezTo>
                <a:cubicBezTo>
                  <a:pt x="987791" y="-42016"/>
                  <a:pt x="1132452" y="51409"/>
                  <a:pt x="1249296" y="0"/>
                </a:cubicBezTo>
                <a:cubicBezTo>
                  <a:pt x="1366140" y="-51409"/>
                  <a:pt x="1524582" y="46639"/>
                  <a:pt x="1754937" y="0"/>
                </a:cubicBezTo>
                <a:cubicBezTo>
                  <a:pt x="1985292" y="-46639"/>
                  <a:pt x="2031942" y="26155"/>
                  <a:pt x="2288670" y="0"/>
                </a:cubicBezTo>
                <a:cubicBezTo>
                  <a:pt x="2545398" y="-26155"/>
                  <a:pt x="2615541" y="34437"/>
                  <a:pt x="2934767" y="0"/>
                </a:cubicBezTo>
                <a:cubicBezTo>
                  <a:pt x="2997650" y="12307"/>
                  <a:pt x="3065578" y="63609"/>
                  <a:pt x="3060416" y="125649"/>
                </a:cubicBezTo>
                <a:cubicBezTo>
                  <a:pt x="3084784" y="206977"/>
                  <a:pt x="3055813" y="359814"/>
                  <a:pt x="3060416" y="480067"/>
                </a:cubicBezTo>
                <a:cubicBezTo>
                  <a:pt x="3065019" y="600320"/>
                  <a:pt x="3054790" y="703746"/>
                  <a:pt x="3060416" y="807223"/>
                </a:cubicBezTo>
                <a:cubicBezTo>
                  <a:pt x="3061753" y="896638"/>
                  <a:pt x="3003553" y="934524"/>
                  <a:pt x="2934767" y="932872"/>
                </a:cubicBezTo>
                <a:cubicBezTo>
                  <a:pt x="2700193" y="966693"/>
                  <a:pt x="2524716" y="874342"/>
                  <a:pt x="2316761" y="932872"/>
                </a:cubicBezTo>
                <a:cubicBezTo>
                  <a:pt x="2108806" y="991402"/>
                  <a:pt x="1914398" y="912104"/>
                  <a:pt x="1811120" y="932872"/>
                </a:cubicBezTo>
                <a:cubicBezTo>
                  <a:pt x="1707842" y="953640"/>
                  <a:pt x="1445398" y="925622"/>
                  <a:pt x="1249296" y="932872"/>
                </a:cubicBezTo>
                <a:cubicBezTo>
                  <a:pt x="1053194" y="940122"/>
                  <a:pt x="805356" y="870823"/>
                  <a:pt x="631290" y="932872"/>
                </a:cubicBezTo>
                <a:cubicBezTo>
                  <a:pt x="457224" y="994921"/>
                  <a:pt x="373774" y="894116"/>
                  <a:pt x="125649" y="932872"/>
                </a:cubicBezTo>
                <a:cubicBezTo>
                  <a:pt x="54417" y="927419"/>
                  <a:pt x="-1721" y="879137"/>
                  <a:pt x="0" y="807223"/>
                </a:cubicBezTo>
                <a:cubicBezTo>
                  <a:pt x="-30746" y="657355"/>
                  <a:pt x="9292" y="542872"/>
                  <a:pt x="0" y="459620"/>
                </a:cubicBezTo>
                <a:cubicBezTo>
                  <a:pt x="-9292" y="376368"/>
                  <a:pt x="19687" y="250551"/>
                  <a:pt x="0" y="125649"/>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جدران الخلايا موجودة دائما لكنها لا تحتوي على مادة</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err="1">
                <a:ln>
                  <a:noFill/>
                </a:ln>
                <a:solidFill>
                  <a:srgbClr val="3C3C3B"/>
                </a:solidFill>
                <a:effectLst/>
                <a:uLnTx/>
                <a:uFillTx/>
                <a:latin typeface="Calibri" panose="020F0502020204030204" pitchFamily="34" charset="0"/>
                <a:cs typeface="Calibri" panose="020F0502020204030204" pitchFamily="34" charset="0"/>
                <a:sym typeface="Arial"/>
              </a:rPr>
              <a:t>الببتيدوجلايكان</a:t>
            </a:r>
            <a:endPar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endParaRPr>
          </a:p>
        </p:txBody>
      </p:sp>
      <p:sp>
        <p:nvSpPr>
          <p:cNvPr id="8" name="Rectangle: Rounded Corners 38">
            <a:extLst>
              <a:ext uri="{FF2B5EF4-FFF2-40B4-BE49-F238E27FC236}">
                <a16:creationId xmlns:a16="http://schemas.microsoft.com/office/drawing/2014/main" id="{6D779E91-E5E8-AC3E-FECB-772899D21D0A}"/>
              </a:ext>
            </a:extLst>
          </p:cNvPr>
          <p:cNvSpPr/>
          <p:nvPr/>
        </p:nvSpPr>
        <p:spPr>
          <a:xfrm>
            <a:off x="5367454" y="2571750"/>
            <a:ext cx="3127433" cy="903952"/>
          </a:xfrm>
          <a:custGeom>
            <a:avLst/>
            <a:gdLst>
              <a:gd name="connsiteX0" fmla="*/ 0 w 3127433"/>
              <a:gd name="connsiteY0" fmla="*/ 121753 h 903952"/>
              <a:gd name="connsiteX1" fmla="*/ 121753 w 3127433"/>
              <a:gd name="connsiteY1" fmla="*/ 0 h 903952"/>
              <a:gd name="connsiteX2" fmla="*/ 756217 w 3127433"/>
              <a:gd name="connsiteY2" fmla="*/ 0 h 903952"/>
              <a:gd name="connsiteX3" fmla="*/ 1246485 w 3127433"/>
              <a:gd name="connsiteY3" fmla="*/ 0 h 903952"/>
              <a:gd name="connsiteX4" fmla="*/ 1736752 w 3127433"/>
              <a:gd name="connsiteY4" fmla="*/ 0 h 903952"/>
              <a:gd name="connsiteX5" fmla="*/ 2342377 w 3127433"/>
              <a:gd name="connsiteY5" fmla="*/ 0 h 903952"/>
              <a:gd name="connsiteX6" fmla="*/ 3005680 w 3127433"/>
              <a:gd name="connsiteY6" fmla="*/ 0 h 903952"/>
              <a:gd name="connsiteX7" fmla="*/ 3127433 w 3127433"/>
              <a:gd name="connsiteY7" fmla="*/ 121753 h 903952"/>
              <a:gd name="connsiteX8" fmla="*/ 3127433 w 3127433"/>
              <a:gd name="connsiteY8" fmla="*/ 451976 h 903952"/>
              <a:gd name="connsiteX9" fmla="*/ 3127433 w 3127433"/>
              <a:gd name="connsiteY9" fmla="*/ 782199 h 903952"/>
              <a:gd name="connsiteX10" fmla="*/ 3005680 w 3127433"/>
              <a:gd name="connsiteY10" fmla="*/ 903952 h 903952"/>
              <a:gd name="connsiteX11" fmla="*/ 2486573 w 3127433"/>
              <a:gd name="connsiteY11" fmla="*/ 903952 h 903952"/>
              <a:gd name="connsiteX12" fmla="*/ 1880948 w 3127433"/>
              <a:gd name="connsiteY12" fmla="*/ 903952 h 903952"/>
              <a:gd name="connsiteX13" fmla="*/ 1361842 w 3127433"/>
              <a:gd name="connsiteY13" fmla="*/ 903952 h 903952"/>
              <a:gd name="connsiteX14" fmla="*/ 842735 w 3127433"/>
              <a:gd name="connsiteY14" fmla="*/ 903952 h 903952"/>
              <a:gd name="connsiteX15" fmla="*/ 121753 w 3127433"/>
              <a:gd name="connsiteY15" fmla="*/ 903952 h 903952"/>
              <a:gd name="connsiteX16" fmla="*/ 0 w 3127433"/>
              <a:gd name="connsiteY16" fmla="*/ 782199 h 903952"/>
              <a:gd name="connsiteX17" fmla="*/ 0 w 3127433"/>
              <a:gd name="connsiteY17" fmla="*/ 451976 h 903952"/>
              <a:gd name="connsiteX18" fmla="*/ 0 w 3127433"/>
              <a:gd name="connsiteY18" fmla="*/ 121753 h 90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7433" h="903952" fill="none" extrusionOk="0">
                <a:moveTo>
                  <a:pt x="0" y="121753"/>
                </a:moveTo>
                <a:cubicBezTo>
                  <a:pt x="-2522" y="60990"/>
                  <a:pt x="65948" y="-11518"/>
                  <a:pt x="121753" y="0"/>
                </a:cubicBezTo>
                <a:cubicBezTo>
                  <a:pt x="297359" y="-12552"/>
                  <a:pt x="529223" y="6255"/>
                  <a:pt x="756217" y="0"/>
                </a:cubicBezTo>
                <a:cubicBezTo>
                  <a:pt x="983211" y="-6255"/>
                  <a:pt x="1047150" y="40925"/>
                  <a:pt x="1246485" y="0"/>
                </a:cubicBezTo>
                <a:cubicBezTo>
                  <a:pt x="1445820" y="-40925"/>
                  <a:pt x="1566711" y="49802"/>
                  <a:pt x="1736752" y="0"/>
                </a:cubicBezTo>
                <a:cubicBezTo>
                  <a:pt x="1906793" y="-49802"/>
                  <a:pt x="2204727" y="10190"/>
                  <a:pt x="2342377" y="0"/>
                </a:cubicBezTo>
                <a:cubicBezTo>
                  <a:pt x="2480028" y="-10190"/>
                  <a:pt x="2693899" y="3203"/>
                  <a:pt x="3005680" y="0"/>
                </a:cubicBezTo>
                <a:cubicBezTo>
                  <a:pt x="3077730" y="-9556"/>
                  <a:pt x="3118747" y="53459"/>
                  <a:pt x="3127433" y="121753"/>
                </a:cubicBezTo>
                <a:cubicBezTo>
                  <a:pt x="3144681" y="211280"/>
                  <a:pt x="3113123" y="302240"/>
                  <a:pt x="3127433" y="451976"/>
                </a:cubicBezTo>
                <a:cubicBezTo>
                  <a:pt x="3141743" y="601712"/>
                  <a:pt x="3112041" y="647965"/>
                  <a:pt x="3127433" y="782199"/>
                </a:cubicBezTo>
                <a:cubicBezTo>
                  <a:pt x="3133580" y="843480"/>
                  <a:pt x="3080436" y="913349"/>
                  <a:pt x="3005680" y="903952"/>
                </a:cubicBezTo>
                <a:cubicBezTo>
                  <a:pt x="2842733" y="907025"/>
                  <a:pt x="2695804" y="865963"/>
                  <a:pt x="2486573" y="903952"/>
                </a:cubicBezTo>
                <a:cubicBezTo>
                  <a:pt x="2277342" y="941941"/>
                  <a:pt x="2177501" y="847055"/>
                  <a:pt x="1880948" y="903952"/>
                </a:cubicBezTo>
                <a:cubicBezTo>
                  <a:pt x="1584396" y="960849"/>
                  <a:pt x="1482527" y="849559"/>
                  <a:pt x="1361842" y="903952"/>
                </a:cubicBezTo>
                <a:cubicBezTo>
                  <a:pt x="1241157" y="958345"/>
                  <a:pt x="984857" y="867959"/>
                  <a:pt x="842735" y="903952"/>
                </a:cubicBezTo>
                <a:cubicBezTo>
                  <a:pt x="700613" y="939945"/>
                  <a:pt x="335516" y="886694"/>
                  <a:pt x="121753" y="903952"/>
                </a:cubicBezTo>
                <a:cubicBezTo>
                  <a:pt x="55224" y="907413"/>
                  <a:pt x="19216" y="846562"/>
                  <a:pt x="0" y="782199"/>
                </a:cubicBezTo>
                <a:cubicBezTo>
                  <a:pt x="-30578" y="708870"/>
                  <a:pt x="34194" y="578648"/>
                  <a:pt x="0" y="451976"/>
                </a:cubicBezTo>
                <a:cubicBezTo>
                  <a:pt x="-34194" y="325304"/>
                  <a:pt x="7984" y="200875"/>
                  <a:pt x="0" y="121753"/>
                </a:cubicBezTo>
                <a:close/>
              </a:path>
              <a:path w="3127433" h="903952" stroke="0" extrusionOk="0">
                <a:moveTo>
                  <a:pt x="0" y="121753"/>
                </a:moveTo>
                <a:cubicBezTo>
                  <a:pt x="-13133" y="67982"/>
                  <a:pt x="58530" y="10724"/>
                  <a:pt x="121753" y="0"/>
                </a:cubicBezTo>
                <a:cubicBezTo>
                  <a:pt x="276520" y="-6830"/>
                  <a:pt x="434955" y="33402"/>
                  <a:pt x="727378" y="0"/>
                </a:cubicBezTo>
                <a:cubicBezTo>
                  <a:pt x="1019801" y="-33402"/>
                  <a:pt x="1138519" y="23202"/>
                  <a:pt x="1275324" y="0"/>
                </a:cubicBezTo>
                <a:cubicBezTo>
                  <a:pt x="1412129" y="-23202"/>
                  <a:pt x="1625733" y="46115"/>
                  <a:pt x="1794431" y="0"/>
                </a:cubicBezTo>
                <a:cubicBezTo>
                  <a:pt x="1963129" y="-46115"/>
                  <a:pt x="2140829" y="44834"/>
                  <a:pt x="2342377" y="0"/>
                </a:cubicBezTo>
                <a:cubicBezTo>
                  <a:pt x="2543925" y="-44834"/>
                  <a:pt x="2830398" y="34398"/>
                  <a:pt x="3005680" y="0"/>
                </a:cubicBezTo>
                <a:cubicBezTo>
                  <a:pt x="3064034" y="16799"/>
                  <a:pt x="3133952" y="63799"/>
                  <a:pt x="3127433" y="121753"/>
                </a:cubicBezTo>
                <a:cubicBezTo>
                  <a:pt x="3151700" y="221160"/>
                  <a:pt x="3111433" y="332530"/>
                  <a:pt x="3127433" y="465185"/>
                </a:cubicBezTo>
                <a:cubicBezTo>
                  <a:pt x="3143433" y="597840"/>
                  <a:pt x="3114574" y="685448"/>
                  <a:pt x="3127433" y="782199"/>
                </a:cubicBezTo>
                <a:cubicBezTo>
                  <a:pt x="3128443" y="864555"/>
                  <a:pt x="3065988" y="922791"/>
                  <a:pt x="3005680" y="903952"/>
                </a:cubicBezTo>
                <a:cubicBezTo>
                  <a:pt x="2787211" y="926449"/>
                  <a:pt x="2567918" y="874238"/>
                  <a:pt x="2371216" y="903952"/>
                </a:cubicBezTo>
                <a:cubicBezTo>
                  <a:pt x="2174514" y="933666"/>
                  <a:pt x="2029880" y="847448"/>
                  <a:pt x="1852109" y="903952"/>
                </a:cubicBezTo>
                <a:cubicBezTo>
                  <a:pt x="1674338" y="960456"/>
                  <a:pt x="1515623" y="862998"/>
                  <a:pt x="1275324" y="903952"/>
                </a:cubicBezTo>
                <a:cubicBezTo>
                  <a:pt x="1035025" y="944906"/>
                  <a:pt x="897305" y="879034"/>
                  <a:pt x="640860" y="903952"/>
                </a:cubicBezTo>
                <a:cubicBezTo>
                  <a:pt x="384415" y="928870"/>
                  <a:pt x="349208" y="876364"/>
                  <a:pt x="121753" y="903952"/>
                </a:cubicBezTo>
                <a:cubicBezTo>
                  <a:pt x="51596" y="895304"/>
                  <a:pt x="-3758" y="854942"/>
                  <a:pt x="0" y="782199"/>
                </a:cubicBezTo>
                <a:cubicBezTo>
                  <a:pt x="-15456" y="687370"/>
                  <a:pt x="39580" y="599286"/>
                  <a:pt x="0" y="445372"/>
                </a:cubicBezTo>
                <a:cubicBezTo>
                  <a:pt x="-39580" y="291458"/>
                  <a:pt x="13351" y="251529"/>
                  <a:pt x="0" y="121753"/>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توجد عادة كخلايا مفردة أو كمجموعات صغيرة من الخلايا</a:t>
            </a:r>
          </a:p>
        </p:txBody>
      </p:sp>
      <p:sp>
        <p:nvSpPr>
          <p:cNvPr id="11" name="Rectangle: Rounded Corners 38">
            <a:extLst>
              <a:ext uri="{FF2B5EF4-FFF2-40B4-BE49-F238E27FC236}">
                <a16:creationId xmlns:a16="http://schemas.microsoft.com/office/drawing/2014/main" id="{EC22FA94-30FD-7DC9-73E6-5ECE86B3D034}"/>
              </a:ext>
            </a:extLst>
          </p:cNvPr>
          <p:cNvSpPr/>
          <p:nvPr/>
        </p:nvSpPr>
        <p:spPr>
          <a:xfrm>
            <a:off x="5367453" y="3656129"/>
            <a:ext cx="3127433" cy="932871"/>
          </a:xfrm>
          <a:custGeom>
            <a:avLst/>
            <a:gdLst>
              <a:gd name="connsiteX0" fmla="*/ 0 w 3127433"/>
              <a:gd name="connsiteY0" fmla="*/ 125648 h 932871"/>
              <a:gd name="connsiteX1" fmla="*/ 125648 w 3127433"/>
              <a:gd name="connsiteY1" fmla="*/ 0 h 932871"/>
              <a:gd name="connsiteX2" fmla="*/ 758398 w 3127433"/>
              <a:gd name="connsiteY2" fmla="*/ 0 h 932871"/>
              <a:gd name="connsiteX3" fmla="*/ 1247341 w 3127433"/>
              <a:gd name="connsiteY3" fmla="*/ 0 h 932871"/>
              <a:gd name="connsiteX4" fmla="*/ 1736285 w 3127433"/>
              <a:gd name="connsiteY4" fmla="*/ 0 h 932871"/>
              <a:gd name="connsiteX5" fmla="*/ 2340273 w 3127433"/>
              <a:gd name="connsiteY5" fmla="*/ 0 h 932871"/>
              <a:gd name="connsiteX6" fmla="*/ 3001785 w 3127433"/>
              <a:gd name="connsiteY6" fmla="*/ 0 h 932871"/>
              <a:gd name="connsiteX7" fmla="*/ 3127433 w 3127433"/>
              <a:gd name="connsiteY7" fmla="*/ 125648 h 932871"/>
              <a:gd name="connsiteX8" fmla="*/ 3127433 w 3127433"/>
              <a:gd name="connsiteY8" fmla="*/ 466436 h 932871"/>
              <a:gd name="connsiteX9" fmla="*/ 3127433 w 3127433"/>
              <a:gd name="connsiteY9" fmla="*/ 807223 h 932871"/>
              <a:gd name="connsiteX10" fmla="*/ 3001785 w 3127433"/>
              <a:gd name="connsiteY10" fmla="*/ 932871 h 932871"/>
              <a:gd name="connsiteX11" fmla="*/ 2484080 w 3127433"/>
              <a:gd name="connsiteY11" fmla="*/ 932871 h 932871"/>
              <a:gd name="connsiteX12" fmla="*/ 1880092 w 3127433"/>
              <a:gd name="connsiteY12" fmla="*/ 932871 h 932871"/>
              <a:gd name="connsiteX13" fmla="*/ 1362387 w 3127433"/>
              <a:gd name="connsiteY13" fmla="*/ 932871 h 932871"/>
              <a:gd name="connsiteX14" fmla="*/ 844682 w 3127433"/>
              <a:gd name="connsiteY14" fmla="*/ 932871 h 932871"/>
              <a:gd name="connsiteX15" fmla="*/ 125648 w 3127433"/>
              <a:gd name="connsiteY15" fmla="*/ 932871 h 932871"/>
              <a:gd name="connsiteX16" fmla="*/ 0 w 3127433"/>
              <a:gd name="connsiteY16" fmla="*/ 807223 h 932871"/>
              <a:gd name="connsiteX17" fmla="*/ 0 w 3127433"/>
              <a:gd name="connsiteY17" fmla="*/ 466436 h 932871"/>
              <a:gd name="connsiteX18" fmla="*/ 0 w 3127433"/>
              <a:gd name="connsiteY18" fmla="*/ 125648 h 93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7433" h="932871" fill="none" extrusionOk="0">
                <a:moveTo>
                  <a:pt x="0" y="125648"/>
                </a:moveTo>
                <a:cubicBezTo>
                  <a:pt x="-3879" y="66218"/>
                  <a:pt x="59836" y="-3606"/>
                  <a:pt x="125648" y="0"/>
                </a:cubicBezTo>
                <a:cubicBezTo>
                  <a:pt x="395259" y="-65305"/>
                  <a:pt x="485106" y="25983"/>
                  <a:pt x="758398" y="0"/>
                </a:cubicBezTo>
                <a:cubicBezTo>
                  <a:pt x="1031690" y="-25983"/>
                  <a:pt x="1067864" y="16196"/>
                  <a:pt x="1247341" y="0"/>
                </a:cubicBezTo>
                <a:cubicBezTo>
                  <a:pt x="1426818" y="-16196"/>
                  <a:pt x="1585167" y="33168"/>
                  <a:pt x="1736285" y="0"/>
                </a:cubicBezTo>
                <a:cubicBezTo>
                  <a:pt x="1887403" y="-33168"/>
                  <a:pt x="2053859" y="12267"/>
                  <a:pt x="2340273" y="0"/>
                </a:cubicBezTo>
                <a:cubicBezTo>
                  <a:pt x="2626687" y="-12267"/>
                  <a:pt x="2730377" y="19517"/>
                  <a:pt x="3001785" y="0"/>
                </a:cubicBezTo>
                <a:cubicBezTo>
                  <a:pt x="3079565" y="-16669"/>
                  <a:pt x="3122038" y="55601"/>
                  <a:pt x="3127433" y="125648"/>
                </a:cubicBezTo>
                <a:cubicBezTo>
                  <a:pt x="3168169" y="227352"/>
                  <a:pt x="3111489" y="364904"/>
                  <a:pt x="3127433" y="466436"/>
                </a:cubicBezTo>
                <a:cubicBezTo>
                  <a:pt x="3143377" y="567968"/>
                  <a:pt x="3102409" y="726966"/>
                  <a:pt x="3127433" y="807223"/>
                </a:cubicBezTo>
                <a:cubicBezTo>
                  <a:pt x="3128942" y="875153"/>
                  <a:pt x="3079111" y="942792"/>
                  <a:pt x="3001785" y="932871"/>
                </a:cubicBezTo>
                <a:cubicBezTo>
                  <a:pt x="2877147" y="951224"/>
                  <a:pt x="2618592" y="899566"/>
                  <a:pt x="2484080" y="932871"/>
                </a:cubicBezTo>
                <a:cubicBezTo>
                  <a:pt x="2349568" y="966176"/>
                  <a:pt x="2092174" y="871718"/>
                  <a:pt x="1880092" y="932871"/>
                </a:cubicBezTo>
                <a:cubicBezTo>
                  <a:pt x="1668010" y="994024"/>
                  <a:pt x="1489737" y="890429"/>
                  <a:pt x="1362387" y="932871"/>
                </a:cubicBezTo>
                <a:cubicBezTo>
                  <a:pt x="1235037" y="975313"/>
                  <a:pt x="1013315" y="922173"/>
                  <a:pt x="844682" y="932871"/>
                </a:cubicBezTo>
                <a:cubicBezTo>
                  <a:pt x="676049" y="943569"/>
                  <a:pt x="335563" y="920091"/>
                  <a:pt x="125648" y="932871"/>
                </a:cubicBezTo>
                <a:cubicBezTo>
                  <a:pt x="57816" y="940449"/>
                  <a:pt x="9104" y="875252"/>
                  <a:pt x="0" y="807223"/>
                </a:cubicBezTo>
                <a:cubicBezTo>
                  <a:pt x="-32291" y="673415"/>
                  <a:pt x="36372" y="560391"/>
                  <a:pt x="0" y="466436"/>
                </a:cubicBezTo>
                <a:cubicBezTo>
                  <a:pt x="-36372" y="372481"/>
                  <a:pt x="22086" y="274544"/>
                  <a:pt x="0" y="125648"/>
                </a:cubicBezTo>
                <a:close/>
              </a:path>
              <a:path w="3127433" h="932871" stroke="0" extrusionOk="0">
                <a:moveTo>
                  <a:pt x="0" y="125648"/>
                </a:moveTo>
                <a:cubicBezTo>
                  <a:pt x="-2397" y="58713"/>
                  <a:pt x="57018" y="2036"/>
                  <a:pt x="125648" y="0"/>
                </a:cubicBezTo>
                <a:cubicBezTo>
                  <a:pt x="400766" y="-31846"/>
                  <a:pt x="443444" y="33196"/>
                  <a:pt x="729637" y="0"/>
                </a:cubicBezTo>
                <a:cubicBezTo>
                  <a:pt x="1015830" y="-33196"/>
                  <a:pt x="1133177" y="12926"/>
                  <a:pt x="1276103" y="0"/>
                </a:cubicBezTo>
                <a:cubicBezTo>
                  <a:pt x="1419029" y="-12926"/>
                  <a:pt x="1591292" y="3713"/>
                  <a:pt x="1793807" y="0"/>
                </a:cubicBezTo>
                <a:cubicBezTo>
                  <a:pt x="1996322" y="-3713"/>
                  <a:pt x="2180974" y="10728"/>
                  <a:pt x="2340273" y="0"/>
                </a:cubicBezTo>
                <a:cubicBezTo>
                  <a:pt x="2499572" y="-10728"/>
                  <a:pt x="2826019" y="57497"/>
                  <a:pt x="3001785" y="0"/>
                </a:cubicBezTo>
                <a:cubicBezTo>
                  <a:pt x="3063082" y="15302"/>
                  <a:pt x="3129427" y="59096"/>
                  <a:pt x="3127433" y="125648"/>
                </a:cubicBezTo>
                <a:cubicBezTo>
                  <a:pt x="3156689" y="205005"/>
                  <a:pt x="3126143" y="352116"/>
                  <a:pt x="3127433" y="480067"/>
                </a:cubicBezTo>
                <a:cubicBezTo>
                  <a:pt x="3128723" y="608018"/>
                  <a:pt x="3121807" y="703746"/>
                  <a:pt x="3127433" y="807223"/>
                </a:cubicBezTo>
                <a:cubicBezTo>
                  <a:pt x="3127833" y="882607"/>
                  <a:pt x="3065251" y="948972"/>
                  <a:pt x="3001785" y="932871"/>
                </a:cubicBezTo>
                <a:cubicBezTo>
                  <a:pt x="2752551" y="936698"/>
                  <a:pt x="2565412" y="873181"/>
                  <a:pt x="2369035" y="932871"/>
                </a:cubicBezTo>
                <a:cubicBezTo>
                  <a:pt x="2172658" y="992561"/>
                  <a:pt x="2053573" y="929886"/>
                  <a:pt x="1851330" y="932871"/>
                </a:cubicBezTo>
                <a:cubicBezTo>
                  <a:pt x="1649088" y="935856"/>
                  <a:pt x="1525908" y="915246"/>
                  <a:pt x="1276103" y="932871"/>
                </a:cubicBezTo>
                <a:cubicBezTo>
                  <a:pt x="1026298" y="950496"/>
                  <a:pt x="890720" y="862562"/>
                  <a:pt x="643353" y="932871"/>
                </a:cubicBezTo>
                <a:cubicBezTo>
                  <a:pt x="395986" y="1003180"/>
                  <a:pt x="342340" y="873634"/>
                  <a:pt x="125648" y="932871"/>
                </a:cubicBezTo>
                <a:cubicBezTo>
                  <a:pt x="51130" y="917665"/>
                  <a:pt x="-9563" y="890614"/>
                  <a:pt x="0" y="807223"/>
                </a:cubicBezTo>
                <a:cubicBezTo>
                  <a:pt x="-30746" y="657355"/>
                  <a:pt x="9292" y="542872"/>
                  <a:pt x="0" y="459620"/>
                </a:cubicBezTo>
                <a:cubicBezTo>
                  <a:pt x="-9292" y="376368"/>
                  <a:pt x="17779" y="255896"/>
                  <a:pt x="0" y="125648"/>
                </a:cubicBezTo>
                <a:close/>
              </a:path>
            </a:pathLst>
          </a:custGeom>
          <a:solidFill>
            <a:schemeClr val="accent3">
              <a:lumMod val="20000"/>
              <a:lumOff val="80000"/>
            </a:schemeClr>
          </a:solidFill>
          <a:ln w="12700" cap="flat" cmpd="sng" algn="ctr">
            <a:solidFill>
              <a:srgbClr val="B1B9E6">
                <a:lumMod val="75000"/>
              </a:srgbClr>
            </a:solidFill>
            <a:prstDash val="solid"/>
            <a:miter lim="800000"/>
            <a:extLst>
              <a:ext uri="{C807C97D-BFC1-408E-A445-0C87EB9F89A2}">
                <ask:lineSketchStyleProps xmlns:ask="http://schemas.microsoft.com/office/drawing/2018/sketchyshapes" sd="3562473439">
                  <a:prstGeom prst="roundRect">
                    <a:avLst>
                      <a:gd name="adj" fmla="val 13469"/>
                    </a:avLst>
                  </a:prstGeom>
                  <ask:type>
                    <ask:lineSketchScribble/>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3C3C3B"/>
                </a:solidFill>
                <a:effectLst/>
                <a:uLnTx/>
                <a:uFillTx/>
                <a:latin typeface="Calibri" panose="020F0502020204030204" pitchFamily="34" charset="0"/>
                <a:cs typeface="Calibri" panose="020F0502020204030204" pitchFamily="34" charset="0"/>
                <a:sym typeface="Arial"/>
              </a:rPr>
              <a:t>تنقسم الخلايا عن طريق الانشطار الثنائي، وليس بالانقسام المتساوي</a:t>
            </a:r>
          </a:p>
        </p:txBody>
      </p:sp>
      <p:pic>
        <p:nvPicPr>
          <p:cNvPr id="3" name="صورة 2">
            <a:extLst>
              <a:ext uri="{FF2B5EF4-FFF2-40B4-BE49-F238E27FC236}">
                <a16:creationId xmlns:a16="http://schemas.microsoft.com/office/drawing/2014/main" id="{E81B851B-BF7D-1422-FBEE-EEBE0CEDC047}"/>
              </a:ext>
            </a:extLst>
          </p:cNvPr>
          <p:cNvPicPr>
            <a:picLocks noChangeAspect="1"/>
          </p:cNvPicPr>
          <p:nvPr/>
        </p:nvPicPr>
        <p:blipFill>
          <a:blip r:embed="rId3"/>
          <a:stretch>
            <a:fillRect/>
          </a:stretch>
        </p:blipFill>
        <p:spPr>
          <a:xfrm>
            <a:off x="947416" y="1547499"/>
            <a:ext cx="3720755" cy="2786608"/>
          </a:xfrm>
          <a:prstGeom prst="rect">
            <a:avLst/>
          </a:prstGeom>
        </p:spPr>
      </p:pic>
    </p:spTree>
    <p:extLst>
      <p:ext uri="{BB962C8B-B14F-4D97-AF65-F5344CB8AC3E}">
        <p14:creationId xmlns:p14="http://schemas.microsoft.com/office/powerpoint/2010/main" val="1646598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مربع نص 11">
            <a:extLst>
              <a:ext uri="{FF2B5EF4-FFF2-40B4-BE49-F238E27FC236}">
                <a16:creationId xmlns:a16="http://schemas.microsoft.com/office/drawing/2014/main" id="{76FF1E3A-E055-850D-F555-5C6C1858BB12}"/>
              </a:ext>
            </a:extLst>
          </p:cNvPr>
          <p:cNvSpPr txBox="1"/>
          <p:nvPr/>
        </p:nvSpPr>
        <p:spPr>
          <a:xfrm>
            <a:off x="1732155" y="516195"/>
            <a:ext cx="5368289" cy="1477328"/>
          </a:xfrm>
          <a:prstGeom prst="rect">
            <a:avLst/>
          </a:prstGeom>
          <a:solidFill>
            <a:schemeClr val="tx2">
              <a:lumMod val="25000"/>
              <a:lumOff val="75000"/>
            </a:schemeClr>
          </a:solid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الكائنات الحية المصنفة ضمن نطاق البكتيريا ونطاق العتائق هي كائنات حية بدائية النواة.</a:t>
            </a: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ب. اذكر ثلاثة اختلافات بين الكائنات الحية المصنفة ضمن نطاق العتائق</a:t>
            </a:r>
          </a:p>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ونطاق البكتيريا.</a:t>
            </a:r>
          </a:p>
        </p:txBody>
      </p:sp>
      <p:pic>
        <p:nvPicPr>
          <p:cNvPr id="3" name="صورة 2">
            <a:extLst>
              <a:ext uri="{FF2B5EF4-FFF2-40B4-BE49-F238E27FC236}">
                <a16:creationId xmlns:a16="http://schemas.microsoft.com/office/drawing/2014/main" id="{51C3B764-C96D-3381-74B7-E041FC6631FC}"/>
              </a:ext>
            </a:extLst>
          </p:cNvPr>
          <p:cNvPicPr>
            <a:picLocks noChangeAspect="1"/>
          </p:cNvPicPr>
          <p:nvPr/>
        </p:nvPicPr>
        <p:blipFill>
          <a:blip r:embed="rId2"/>
          <a:stretch>
            <a:fillRect/>
          </a:stretch>
        </p:blipFill>
        <p:spPr>
          <a:xfrm>
            <a:off x="2090142" y="2366034"/>
            <a:ext cx="5038376" cy="873926"/>
          </a:xfrm>
          <a:prstGeom prst="rect">
            <a:avLst/>
          </a:prstGeom>
        </p:spPr>
      </p:pic>
      <p:grpSp>
        <p:nvGrpSpPr>
          <p:cNvPr id="2" name="Google Shape;844;p32">
            <a:extLst>
              <a:ext uri="{FF2B5EF4-FFF2-40B4-BE49-F238E27FC236}">
                <a16:creationId xmlns:a16="http://schemas.microsoft.com/office/drawing/2014/main" id="{61A02F29-5DA5-04D8-C99F-B47ED8B79649}"/>
              </a:ext>
            </a:extLst>
          </p:cNvPr>
          <p:cNvGrpSpPr/>
          <p:nvPr/>
        </p:nvGrpSpPr>
        <p:grpSpPr>
          <a:xfrm>
            <a:off x="7169296" y="404553"/>
            <a:ext cx="1895166" cy="1311971"/>
            <a:chOff x="1924320" y="1358625"/>
            <a:chExt cx="1247230" cy="1174275"/>
          </a:xfrm>
        </p:grpSpPr>
        <p:sp>
          <p:nvSpPr>
            <p:cNvPr id="4" name="Google Shape;845;p32">
              <a:extLst>
                <a:ext uri="{FF2B5EF4-FFF2-40B4-BE49-F238E27FC236}">
                  <a16:creationId xmlns:a16="http://schemas.microsoft.com/office/drawing/2014/main" id="{595A4CC6-DF3F-7D7F-502F-EA005BB6312F}"/>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 name="Google Shape;846;p32">
              <a:extLst>
                <a:ext uri="{FF2B5EF4-FFF2-40B4-BE49-F238E27FC236}">
                  <a16:creationId xmlns:a16="http://schemas.microsoft.com/office/drawing/2014/main" id="{758C6A6D-4816-E42C-777A-2507D9D59A76}"/>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 name="Google Shape;847;p32">
              <a:extLst>
                <a:ext uri="{FF2B5EF4-FFF2-40B4-BE49-F238E27FC236}">
                  <a16:creationId xmlns:a16="http://schemas.microsoft.com/office/drawing/2014/main" id="{55F3F406-4362-F176-CBDC-EA62EEE654D1}"/>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 name="Google Shape;848;p32">
              <a:extLst>
                <a:ext uri="{FF2B5EF4-FFF2-40B4-BE49-F238E27FC236}">
                  <a16:creationId xmlns:a16="http://schemas.microsoft.com/office/drawing/2014/main" id="{6B07BEC7-BE99-E7F8-67B7-422EF5324BCF}"/>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8" name="مربع نص 7">
            <a:extLst>
              <a:ext uri="{FF2B5EF4-FFF2-40B4-BE49-F238E27FC236}">
                <a16:creationId xmlns:a16="http://schemas.microsoft.com/office/drawing/2014/main" id="{2DFC8AA1-6CD1-EF17-43C8-1E448B52D5F7}"/>
              </a:ext>
            </a:extLst>
          </p:cNvPr>
          <p:cNvSpPr txBox="1"/>
          <p:nvPr/>
        </p:nvSpPr>
        <p:spPr>
          <a:xfrm>
            <a:off x="7564658" y="61604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تكويني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53728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B2D8B62D-11FA-0F3B-2E90-7D83D1B59481}"/>
              </a:ext>
            </a:extLst>
          </p:cNvPr>
          <p:cNvSpPr txBox="1"/>
          <p:nvPr/>
        </p:nvSpPr>
        <p:spPr>
          <a:xfrm>
            <a:off x="765718" y="374174"/>
            <a:ext cx="7771172" cy="4416594"/>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قامت مجموعة من الطلاب بفحص ذبابة الفاكهة لمشروع مدرسي.</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ينتمي ذباب الفاكهة الى مملكة الحيوان.</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أ. ما نوع الخلايا الموجودة في ذبابة الفاكهة؟ </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خلايا حيوانية / حقيقية النواة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ب. تغيرت الطريقة التي يصنف بها العلماء الكائنات الحية بمرور الوقت.</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في السبعينات طور العالم كارل ووز نظام تصنيف يسمى نظام النطاقات الثلاثة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قم بتسمية النطاقات الثلاثة؟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العتائق- البكتيريا – حقيقيات النوى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ج. اذكر واشرح النطاق الذي تنتمي اليه ذبابة الفاكهة في نظام النطاقات الثلاثة؟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حقيقيات النوى / </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تحتوي الخلايا الحيوانية حقيقية النواة على  خلايا ذات </a:t>
            </a:r>
            <a:r>
              <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DNA</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/نواة محددة محاطة بغلاف</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د.قام</a:t>
            </a: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الطلاب بجمع ثلاثة أنواع مختلفة لذبابة الفاكهة.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Ceratitis capitata</a:t>
            </a: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و </a:t>
            </a:r>
            <a:r>
              <a:rPr kumimoji="0" lang="en-US"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Dacus</a:t>
            </a:r>
            <a:r>
              <a:rPr kumimoji="0" lang="en-US"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dorsalis</a:t>
            </a: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و </a:t>
            </a:r>
            <a:r>
              <a:rPr kumimoji="0" lang="en-US"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Dacus</a:t>
            </a:r>
            <a:r>
              <a:rPr kumimoji="0" lang="en-US"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a:t>
            </a:r>
            <a:r>
              <a:rPr kumimoji="0" lang="en-US" sz="1800" b="1" i="0" u="none" strike="noStrike" kern="1200" cap="none" spc="0" normalizeH="0" baseline="0" noProof="0" dirty="0" err="1">
                <a:ln>
                  <a:noFill/>
                </a:ln>
                <a:solidFill>
                  <a:srgbClr val="3B4D57"/>
                </a:solidFill>
                <a:effectLst/>
                <a:uLnTx/>
                <a:uFillTx/>
                <a:latin typeface="Calibri" panose="020F0502020204030204" pitchFamily="34" charset="0"/>
                <a:ea typeface="+mn-ea"/>
                <a:cs typeface="Calibri" panose="020F0502020204030204" pitchFamily="34" charset="0"/>
                <a:sym typeface="Secular One"/>
              </a:rPr>
              <a:t>oleae</a:t>
            </a:r>
            <a:endPar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ماذا توحي هذه الأسماء بشأن العلاقات التطورية بين أنواع ذباب الفاكهة؟ اشرح اجابتك؟</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D.Dorsalis</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و </a:t>
            </a:r>
            <a:r>
              <a:rPr kumimoji="0" lang="en-US" sz="1800" b="1" i="0" u="none" strike="noStrike" kern="1200" cap="none" spc="0" normalizeH="0" baseline="0" noProof="0" dirty="0" err="1">
                <a:ln>
                  <a:noFill/>
                </a:ln>
                <a:solidFill>
                  <a:srgbClr val="0070C0"/>
                </a:solidFill>
                <a:effectLst/>
                <a:uLnTx/>
                <a:uFillTx/>
                <a:latin typeface="Calibri" panose="020F0502020204030204" pitchFamily="34" charset="0"/>
                <a:ea typeface="+mn-ea"/>
                <a:cs typeface="Calibri" panose="020F0502020204030204" pitchFamily="34" charset="0"/>
                <a:sym typeface="Secular One"/>
              </a:rPr>
              <a:t>D.oleae</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اكثر ارتباطا ببعضهما البعض لأنهما من نفس الجنس / لديهم سلفا مشتركا أحدث/ </a:t>
            </a:r>
            <a:r>
              <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Ceratitis</a:t>
            </a:r>
            <a:r>
              <a:rPr kumimoji="0" lang="en-US"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a:t>
            </a:r>
            <a:r>
              <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capitata</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 لديه سلف مشترك أكثر بعدا عن</a:t>
            </a:r>
            <a:r>
              <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D.Dorsalis </a:t>
            </a: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rPr>
              <a:t>و </a:t>
            </a:r>
            <a:r>
              <a:rPr kumimoji="0" lang="en-US" sz="1800" b="1" i="0" u="none" strike="noStrike" kern="1200" cap="none" spc="0" normalizeH="0" baseline="0" noProof="0" dirty="0" err="1">
                <a:ln>
                  <a:noFill/>
                </a:ln>
                <a:solidFill>
                  <a:srgbClr val="0070C0"/>
                </a:solidFill>
                <a:effectLst/>
                <a:uLnTx/>
                <a:uFillTx/>
                <a:latin typeface="Calibri" panose="020F0502020204030204" pitchFamily="34" charset="0"/>
                <a:ea typeface="+mn-ea"/>
                <a:cs typeface="Calibri" panose="020F0502020204030204" pitchFamily="34" charset="0"/>
                <a:sym typeface="Secular One"/>
              </a:rPr>
              <a:t>D.oleae</a:t>
            </a:r>
            <a:r>
              <a:rPr kumimoji="0" lang="en-US" sz="18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Secular One"/>
              </a:rPr>
              <a:t> </a:t>
            </a:r>
            <a:endPar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FCC560">
                  <a:lumMod val="50000"/>
                </a:srgbClr>
              </a:solidFill>
              <a:effectLst/>
              <a:uLnTx/>
              <a:uFillTx/>
              <a:latin typeface="Arial"/>
              <a:cs typeface="Arial"/>
              <a:sym typeface="Arial"/>
            </a:endParaRPr>
          </a:p>
        </p:txBody>
      </p:sp>
      <p:grpSp>
        <p:nvGrpSpPr>
          <p:cNvPr id="2" name="Google Shape;844;p32">
            <a:extLst>
              <a:ext uri="{FF2B5EF4-FFF2-40B4-BE49-F238E27FC236}">
                <a16:creationId xmlns:a16="http://schemas.microsoft.com/office/drawing/2014/main" id="{3F2838BB-0324-4CCF-4AD0-94859967C923}"/>
              </a:ext>
            </a:extLst>
          </p:cNvPr>
          <p:cNvGrpSpPr/>
          <p:nvPr/>
        </p:nvGrpSpPr>
        <p:grpSpPr>
          <a:xfrm>
            <a:off x="329881" y="270739"/>
            <a:ext cx="1895166" cy="1311971"/>
            <a:chOff x="1924320" y="1358625"/>
            <a:chExt cx="1247230" cy="1174275"/>
          </a:xfrm>
        </p:grpSpPr>
        <p:sp>
          <p:nvSpPr>
            <p:cNvPr id="3" name="Google Shape;845;p32">
              <a:extLst>
                <a:ext uri="{FF2B5EF4-FFF2-40B4-BE49-F238E27FC236}">
                  <a16:creationId xmlns:a16="http://schemas.microsoft.com/office/drawing/2014/main" id="{7101689F-FDFF-04BE-B9FC-24910B3A49B3}"/>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 name="Google Shape;846;p32">
              <a:extLst>
                <a:ext uri="{FF2B5EF4-FFF2-40B4-BE49-F238E27FC236}">
                  <a16:creationId xmlns:a16="http://schemas.microsoft.com/office/drawing/2014/main" id="{D15620E0-764E-B50B-326E-7CF094F0FC40}"/>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 name="Google Shape;847;p32">
              <a:extLst>
                <a:ext uri="{FF2B5EF4-FFF2-40B4-BE49-F238E27FC236}">
                  <a16:creationId xmlns:a16="http://schemas.microsoft.com/office/drawing/2014/main" id="{1448FD8A-7B8C-9746-EA95-0B2BCC771F24}"/>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 name="Google Shape;848;p32">
              <a:extLst>
                <a:ext uri="{FF2B5EF4-FFF2-40B4-BE49-F238E27FC236}">
                  <a16:creationId xmlns:a16="http://schemas.microsoft.com/office/drawing/2014/main" id="{B08D617A-CDA9-E024-97BA-8C925A0726BA}"/>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7" name="مربع نص 6">
            <a:extLst>
              <a:ext uri="{FF2B5EF4-FFF2-40B4-BE49-F238E27FC236}">
                <a16:creationId xmlns:a16="http://schemas.microsoft.com/office/drawing/2014/main" id="{F536A786-85FA-6968-7721-C32FF955ADD2}"/>
              </a:ext>
            </a:extLst>
          </p:cNvPr>
          <p:cNvSpPr txBox="1"/>
          <p:nvPr/>
        </p:nvSpPr>
        <p:spPr>
          <a:xfrm>
            <a:off x="725243" y="482226"/>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تكويني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9537587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a:t>
            </a:r>
            <a:r>
              <a:rPr lang="ar-OM" sz="2400" b="1" dirty="0">
                <a:solidFill>
                  <a:srgbClr val="2F1932">
                    <a:lumMod val="75000"/>
                    <a:lumOff val="25000"/>
                  </a:srgbClr>
                </a:solidFill>
                <a:latin typeface="Calibri" panose="020F0502020204030204"/>
                <a:cs typeface="Calibri" panose="020F0502020204030204" pitchFamily="34" charset="0"/>
              </a:rPr>
              <a:t>حقيقيات النوى</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821977" y="1163588"/>
            <a:ext cx="7500045" cy="120054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lvl="0" algn="r">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جميع الكائنات الحية المصنفة في هذا النطاق تحتوي على خلايا ذات نوى محددة محاطة بغلاف وعضيات محاطة بالأغشية</a:t>
            </a:r>
            <a:endParaRPr kumimoji="0" sz="1800" b="0" i="0" u="none" strike="noStrike" kern="0" cap="none" spc="0" normalizeH="0" baseline="0" noProof="0" dirty="0">
              <a:ln>
                <a:noFill/>
              </a:ln>
              <a:solidFill>
                <a:sysClr val="windowText" lastClr="000000"/>
              </a:solidFill>
              <a:effectLst/>
              <a:uLnTx/>
              <a:uFillTx/>
            </a:endParaRPr>
          </a:p>
        </p:txBody>
      </p:sp>
      <p:pic>
        <p:nvPicPr>
          <p:cNvPr id="10" name="صورة 9">
            <a:extLst>
              <a:ext uri="{FF2B5EF4-FFF2-40B4-BE49-F238E27FC236}">
                <a16:creationId xmlns:a16="http://schemas.microsoft.com/office/drawing/2014/main" id="{800F807E-9843-7133-4486-F57A04885F9C}"/>
              </a:ext>
            </a:extLst>
          </p:cNvPr>
          <p:cNvPicPr>
            <a:picLocks noChangeAspect="1"/>
          </p:cNvPicPr>
          <p:nvPr/>
        </p:nvPicPr>
        <p:blipFill rotWithShape="1">
          <a:blip r:embed="rId2"/>
          <a:srcRect l="18719" r="19965"/>
          <a:stretch/>
        </p:blipFill>
        <p:spPr>
          <a:xfrm>
            <a:off x="6295490" y="2496888"/>
            <a:ext cx="2026532" cy="2077447"/>
          </a:xfrm>
          <a:prstGeom prst="rect">
            <a:avLst/>
          </a:prstGeom>
        </p:spPr>
      </p:pic>
      <p:pic>
        <p:nvPicPr>
          <p:cNvPr id="4" name="صورة 3">
            <a:extLst>
              <a:ext uri="{FF2B5EF4-FFF2-40B4-BE49-F238E27FC236}">
                <a16:creationId xmlns:a16="http://schemas.microsoft.com/office/drawing/2014/main" id="{85A54809-4CE5-E07E-FBED-59F27E9375EA}"/>
              </a:ext>
            </a:extLst>
          </p:cNvPr>
          <p:cNvPicPr>
            <a:picLocks noChangeAspect="1"/>
          </p:cNvPicPr>
          <p:nvPr/>
        </p:nvPicPr>
        <p:blipFill>
          <a:blip r:embed="rId3"/>
          <a:stretch>
            <a:fillRect/>
          </a:stretch>
        </p:blipFill>
        <p:spPr>
          <a:xfrm>
            <a:off x="973873" y="2319818"/>
            <a:ext cx="4722787" cy="2254517"/>
          </a:xfrm>
          <a:prstGeom prst="rect">
            <a:avLst/>
          </a:prstGeom>
        </p:spPr>
      </p:pic>
    </p:spTree>
    <p:extLst>
      <p:ext uri="{BB962C8B-B14F-4D97-AF65-F5344CB8AC3E}">
        <p14:creationId xmlns:p14="http://schemas.microsoft.com/office/powerpoint/2010/main" val="868253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a:t>
            </a:r>
            <a:r>
              <a:rPr lang="ar-OM" sz="2400" b="1" dirty="0">
                <a:solidFill>
                  <a:srgbClr val="2F1932">
                    <a:lumMod val="75000"/>
                    <a:lumOff val="25000"/>
                  </a:srgbClr>
                </a:solidFill>
                <a:latin typeface="Calibri" panose="020F0502020204030204"/>
                <a:cs typeface="Calibri" panose="020F0502020204030204" pitchFamily="34" charset="0"/>
              </a:rPr>
              <a:t>حقيقيات النوى</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endParaRPr>
          </a:p>
        </p:txBody>
      </p:sp>
      <p:sp>
        <p:nvSpPr>
          <p:cNvPr id="2" name="Google Shape;1350;p57">
            <a:extLst>
              <a:ext uri="{FF2B5EF4-FFF2-40B4-BE49-F238E27FC236}">
                <a16:creationId xmlns:a16="http://schemas.microsoft.com/office/drawing/2014/main" id="{0F9A4B36-796A-1276-904F-8755280CAA01}"/>
              </a:ext>
            </a:extLst>
          </p:cNvPr>
          <p:cNvSpPr/>
          <p:nvPr/>
        </p:nvSpPr>
        <p:spPr>
          <a:xfrm>
            <a:off x="5151863" y="1712356"/>
            <a:ext cx="3235024" cy="216083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ct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يترتب الحمض النووي  </a:t>
            </a:r>
            <a:r>
              <a:rPr lang="en-US"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DNA</a:t>
            </a: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في النواة على شكل خيوط مستقيمة تسمى الكروموسومات، مرتبطة مع بروتينات </a:t>
            </a:r>
            <a:r>
              <a:rPr lang="ar-OM" sz="20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الهستون</a:t>
            </a:r>
            <a:endParaRPr kumimoji="0" sz="1800" b="0" i="0" u="none" strike="noStrike" kern="0" cap="none" spc="0" normalizeH="0" baseline="0" noProof="0" dirty="0">
              <a:ln>
                <a:noFill/>
              </a:ln>
              <a:solidFill>
                <a:sysClr val="windowText" lastClr="000000"/>
              </a:solidFill>
              <a:effectLst/>
              <a:uLnTx/>
              <a:uFillTx/>
            </a:endParaRPr>
          </a:p>
        </p:txBody>
      </p:sp>
      <p:pic>
        <p:nvPicPr>
          <p:cNvPr id="12" name="صورة 11">
            <a:extLst>
              <a:ext uri="{FF2B5EF4-FFF2-40B4-BE49-F238E27FC236}">
                <a16:creationId xmlns:a16="http://schemas.microsoft.com/office/drawing/2014/main" id="{1BF9F81C-24FD-320B-B42E-751B8464FA9D}"/>
              </a:ext>
            </a:extLst>
          </p:cNvPr>
          <p:cNvPicPr>
            <a:picLocks noChangeAspect="1"/>
          </p:cNvPicPr>
          <p:nvPr/>
        </p:nvPicPr>
        <p:blipFill>
          <a:blip r:embed="rId2"/>
          <a:stretch>
            <a:fillRect/>
          </a:stretch>
        </p:blipFill>
        <p:spPr>
          <a:xfrm>
            <a:off x="757113" y="896621"/>
            <a:ext cx="4060214" cy="3643070"/>
          </a:xfrm>
          <a:prstGeom prst="rect">
            <a:avLst/>
          </a:prstGeom>
        </p:spPr>
      </p:pic>
    </p:spTree>
    <p:extLst>
      <p:ext uri="{BB962C8B-B14F-4D97-AF65-F5344CB8AC3E}">
        <p14:creationId xmlns:p14="http://schemas.microsoft.com/office/powerpoint/2010/main" val="3228454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a:t>
            </a:r>
            <a:r>
              <a:rPr lang="ar-OM" sz="2400" b="1" dirty="0">
                <a:solidFill>
                  <a:srgbClr val="2F1932">
                    <a:lumMod val="75000"/>
                    <a:lumOff val="25000"/>
                  </a:srgbClr>
                </a:solidFill>
                <a:latin typeface="Calibri" panose="020F0502020204030204"/>
                <a:cs typeface="Calibri" panose="020F0502020204030204" pitchFamily="34" charset="0"/>
              </a:rPr>
              <a:t>حقيقيات النوى</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4122046" y="1371208"/>
            <a:ext cx="4359305" cy="120054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الرايبوسومات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S</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(80</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في </a:t>
            </a:r>
            <a:r>
              <a:rPr lang="ar-OM" sz="18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السيتوسول</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تكون أكبر من</a:t>
            </a:r>
          </a:p>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الموجودة في بدائية النوى</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(70 S</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وتحتوي البلاستيدات الخضراء </a:t>
            </a:r>
            <a:r>
              <a:rPr lang="ar-OM" sz="18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والميتوكندريا</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على </a:t>
            </a:r>
            <a:r>
              <a:rPr lang="ar-OM" sz="18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رايبوسومات</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(70 S)</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مثل تلك الموجودة في البكتيريا.</a:t>
            </a:r>
            <a:endParaRPr kumimoji="0" sz="1600" b="0" i="0" u="none" strike="noStrike" kern="0" cap="none" spc="0" normalizeH="0" baseline="0" noProof="0" dirty="0">
              <a:ln>
                <a:noFill/>
              </a:ln>
              <a:solidFill>
                <a:sysClr val="windowText" lastClr="000000"/>
              </a:solidFill>
              <a:effectLst/>
              <a:uLnTx/>
              <a:uFillTx/>
            </a:endParaRPr>
          </a:p>
        </p:txBody>
      </p:sp>
      <p:sp>
        <p:nvSpPr>
          <p:cNvPr id="2" name="Google Shape;1350;p57">
            <a:extLst>
              <a:ext uri="{FF2B5EF4-FFF2-40B4-BE49-F238E27FC236}">
                <a16:creationId xmlns:a16="http://schemas.microsoft.com/office/drawing/2014/main" id="{0F9A4B36-796A-1276-904F-8755280CAA01}"/>
              </a:ext>
            </a:extLst>
          </p:cNvPr>
          <p:cNvSpPr/>
          <p:nvPr/>
        </p:nvSpPr>
        <p:spPr>
          <a:xfrm>
            <a:off x="4122046" y="2817149"/>
            <a:ext cx="4359306" cy="120054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يوجـد فـي البلاسـتيدات الخضـراء وفـي الميتوكندريـا</a:t>
            </a:r>
          </a:p>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جزيئـات  </a:t>
            </a:r>
            <a:r>
              <a:rPr lang="en-US"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DNA</a:t>
            </a: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حلقيـة خاصـة بهمـا كمـا هـي الحـال فـي</a:t>
            </a:r>
          </a:p>
          <a:p>
            <a:pPr lvl="0" algn="r" rtl="1">
              <a:buClrTx/>
              <a:defRPr/>
            </a:pPr>
            <a:r>
              <a:rPr lang="ar-OM" sz="18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الخلايـا بدائيـة النـواة</a:t>
            </a:r>
            <a:endParaRPr kumimoji="0" sz="1600" b="0" i="0" u="none" strike="noStrike" kern="0" cap="none" spc="0" normalizeH="0" baseline="0" noProof="0" dirty="0">
              <a:ln>
                <a:noFill/>
              </a:ln>
              <a:solidFill>
                <a:sysClr val="windowText" lastClr="000000"/>
              </a:solidFill>
              <a:effectLst/>
              <a:uLnTx/>
              <a:uFillTx/>
            </a:endParaRPr>
          </a:p>
        </p:txBody>
      </p:sp>
      <p:pic>
        <p:nvPicPr>
          <p:cNvPr id="20" name="صورة 19">
            <a:extLst>
              <a:ext uri="{FF2B5EF4-FFF2-40B4-BE49-F238E27FC236}">
                <a16:creationId xmlns:a16="http://schemas.microsoft.com/office/drawing/2014/main" id="{E96A56B3-989B-A34C-6F1D-39D589D0947D}"/>
              </a:ext>
            </a:extLst>
          </p:cNvPr>
          <p:cNvPicPr>
            <a:picLocks noChangeAspect="1"/>
          </p:cNvPicPr>
          <p:nvPr/>
        </p:nvPicPr>
        <p:blipFill>
          <a:blip r:embed="rId2"/>
          <a:stretch>
            <a:fillRect/>
          </a:stretch>
        </p:blipFill>
        <p:spPr>
          <a:xfrm>
            <a:off x="444813" y="934186"/>
            <a:ext cx="3628417" cy="3432286"/>
          </a:xfrm>
          <a:prstGeom prst="rect">
            <a:avLst/>
          </a:prstGeom>
        </p:spPr>
      </p:pic>
      <p:sp>
        <p:nvSpPr>
          <p:cNvPr id="22" name="مربع نص 21">
            <a:extLst>
              <a:ext uri="{FF2B5EF4-FFF2-40B4-BE49-F238E27FC236}">
                <a16:creationId xmlns:a16="http://schemas.microsoft.com/office/drawing/2014/main" id="{59921B44-C7DF-395F-DCF8-3D31BFB79C2D}"/>
              </a:ext>
            </a:extLst>
          </p:cNvPr>
          <p:cNvSpPr txBox="1"/>
          <p:nvPr/>
        </p:nvSpPr>
        <p:spPr>
          <a:xfrm>
            <a:off x="1444752" y="4304506"/>
            <a:ext cx="4572000" cy="369332"/>
          </a:xfrm>
          <a:prstGeom prst="rect">
            <a:avLst/>
          </a:prstGeom>
          <a:noFill/>
        </p:spPr>
        <p:txBody>
          <a:bodyPr wrap="square">
            <a:spAutoFit/>
          </a:bodyPr>
          <a:lstStyle/>
          <a:p>
            <a:r>
              <a:rPr kumimoji="0" lang="ar-OM" sz="18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تركيب الميتوكندريـا</a:t>
            </a:r>
            <a:endParaRPr lang="en-US" dirty="0"/>
          </a:p>
        </p:txBody>
      </p:sp>
    </p:spTree>
    <p:extLst>
      <p:ext uri="{BB962C8B-B14F-4D97-AF65-F5344CB8AC3E}">
        <p14:creationId xmlns:p14="http://schemas.microsoft.com/office/powerpoint/2010/main" val="238060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a:t>
            </a:r>
            <a:r>
              <a:rPr lang="ar-OM" sz="2400" b="1" dirty="0">
                <a:solidFill>
                  <a:srgbClr val="2F1932">
                    <a:lumMod val="75000"/>
                    <a:lumOff val="25000"/>
                  </a:srgbClr>
                </a:solidFill>
                <a:latin typeface="Calibri" panose="020F0502020204030204"/>
                <a:cs typeface="Calibri" panose="020F0502020204030204" pitchFamily="34" charset="0"/>
              </a:rPr>
              <a:t>حقيقيات النوى</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3194709" y="1125809"/>
            <a:ext cx="5286642" cy="932058"/>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لها تنوع كبير في أشكالها: كائنات أحادية الخلية الصورة (9-7)  وكائنات </a:t>
            </a:r>
            <a:r>
              <a:rPr lang="ar-OM" sz="20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مستعمرية</a:t>
            </a: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الصورة (9-8) وكائنات متعددة الخلايا</a:t>
            </a:r>
            <a:endParaRPr kumimoji="0" sz="1800" b="0" i="0" u="none" strike="noStrike" kern="0" cap="none" spc="0" normalizeH="0" baseline="0" noProof="0" dirty="0">
              <a:ln>
                <a:noFill/>
              </a:ln>
              <a:solidFill>
                <a:sysClr val="windowText" lastClr="000000"/>
              </a:solidFill>
              <a:effectLst/>
              <a:uLnTx/>
              <a:uFillTx/>
            </a:endParaRPr>
          </a:p>
        </p:txBody>
      </p:sp>
      <p:sp>
        <p:nvSpPr>
          <p:cNvPr id="2" name="Google Shape;1350;p57">
            <a:extLst>
              <a:ext uri="{FF2B5EF4-FFF2-40B4-BE49-F238E27FC236}">
                <a16:creationId xmlns:a16="http://schemas.microsoft.com/office/drawing/2014/main" id="{0F9A4B36-796A-1276-904F-8755280CAA01}"/>
              </a:ext>
            </a:extLst>
          </p:cNvPr>
          <p:cNvSpPr/>
          <p:nvPr/>
        </p:nvSpPr>
        <p:spPr>
          <a:xfrm>
            <a:off x="5939882" y="2244327"/>
            <a:ext cx="2541469" cy="2153005"/>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تنقسم خلاياها عن طريق الانقسام المتساوي للنمو وتعويض الخلايا التالفة وليس عبر الانشطار الثنائي (تكوين الخلايا التكاثرية يتم عبر الانقسام الاختزالي.)</a:t>
            </a:r>
            <a:endParaRPr kumimoji="0" sz="1800" b="0" i="0" u="none" strike="noStrike" kern="0" cap="none" spc="0" normalizeH="0" baseline="0" noProof="0" dirty="0">
              <a:ln>
                <a:noFill/>
              </a:ln>
              <a:solidFill>
                <a:sysClr val="windowText" lastClr="000000"/>
              </a:solidFill>
              <a:effectLst/>
              <a:uLnTx/>
              <a:uFillTx/>
            </a:endParaRPr>
          </a:p>
        </p:txBody>
      </p:sp>
      <p:pic>
        <p:nvPicPr>
          <p:cNvPr id="4" name="صورة 3">
            <a:extLst>
              <a:ext uri="{FF2B5EF4-FFF2-40B4-BE49-F238E27FC236}">
                <a16:creationId xmlns:a16="http://schemas.microsoft.com/office/drawing/2014/main" id="{1FB0F137-B986-8589-7215-37B650DE9838}"/>
              </a:ext>
            </a:extLst>
          </p:cNvPr>
          <p:cNvPicPr>
            <a:picLocks noChangeAspect="1"/>
          </p:cNvPicPr>
          <p:nvPr/>
        </p:nvPicPr>
        <p:blipFill>
          <a:blip r:embed="rId2"/>
          <a:stretch>
            <a:fillRect/>
          </a:stretch>
        </p:blipFill>
        <p:spPr>
          <a:xfrm>
            <a:off x="721113" y="311771"/>
            <a:ext cx="2326888" cy="1746096"/>
          </a:xfrm>
          <a:prstGeom prst="rect">
            <a:avLst/>
          </a:prstGeom>
        </p:spPr>
      </p:pic>
      <p:pic>
        <p:nvPicPr>
          <p:cNvPr id="8" name="صورة 7">
            <a:extLst>
              <a:ext uri="{FF2B5EF4-FFF2-40B4-BE49-F238E27FC236}">
                <a16:creationId xmlns:a16="http://schemas.microsoft.com/office/drawing/2014/main" id="{64FE120E-8013-25B8-0C1B-50C00FF5E3CF}"/>
              </a:ext>
            </a:extLst>
          </p:cNvPr>
          <p:cNvPicPr>
            <a:picLocks noChangeAspect="1"/>
          </p:cNvPicPr>
          <p:nvPr/>
        </p:nvPicPr>
        <p:blipFill>
          <a:blip r:embed="rId3"/>
          <a:stretch>
            <a:fillRect/>
          </a:stretch>
        </p:blipFill>
        <p:spPr>
          <a:xfrm>
            <a:off x="721113" y="2544372"/>
            <a:ext cx="2381853" cy="1746095"/>
          </a:xfrm>
          <a:prstGeom prst="rect">
            <a:avLst/>
          </a:prstGeom>
        </p:spPr>
      </p:pic>
      <p:pic>
        <p:nvPicPr>
          <p:cNvPr id="10" name="صورة 9">
            <a:extLst>
              <a:ext uri="{FF2B5EF4-FFF2-40B4-BE49-F238E27FC236}">
                <a16:creationId xmlns:a16="http://schemas.microsoft.com/office/drawing/2014/main" id="{0B224FF7-3631-9CBD-A091-3DC78A088E13}"/>
              </a:ext>
            </a:extLst>
          </p:cNvPr>
          <p:cNvPicPr>
            <a:picLocks noChangeAspect="1"/>
          </p:cNvPicPr>
          <p:nvPr/>
        </p:nvPicPr>
        <p:blipFill>
          <a:blip r:embed="rId4"/>
          <a:stretch>
            <a:fillRect/>
          </a:stretch>
        </p:blipFill>
        <p:spPr>
          <a:xfrm>
            <a:off x="754392" y="2127266"/>
            <a:ext cx="2260329" cy="310241"/>
          </a:xfrm>
          <a:prstGeom prst="rect">
            <a:avLst/>
          </a:prstGeom>
        </p:spPr>
      </p:pic>
      <p:pic>
        <p:nvPicPr>
          <p:cNvPr id="12" name="صورة 11">
            <a:extLst>
              <a:ext uri="{FF2B5EF4-FFF2-40B4-BE49-F238E27FC236}">
                <a16:creationId xmlns:a16="http://schemas.microsoft.com/office/drawing/2014/main" id="{4C73685C-9B5F-0D81-D826-23FC31391B76}"/>
              </a:ext>
            </a:extLst>
          </p:cNvPr>
          <p:cNvPicPr>
            <a:picLocks noChangeAspect="1"/>
          </p:cNvPicPr>
          <p:nvPr/>
        </p:nvPicPr>
        <p:blipFill>
          <a:blip r:embed="rId5"/>
          <a:stretch>
            <a:fillRect/>
          </a:stretch>
        </p:blipFill>
        <p:spPr>
          <a:xfrm>
            <a:off x="1132081" y="4397332"/>
            <a:ext cx="1819275" cy="304800"/>
          </a:xfrm>
          <a:prstGeom prst="rect">
            <a:avLst/>
          </a:prstGeom>
        </p:spPr>
      </p:pic>
      <p:pic>
        <p:nvPicPr>
          <p:cNvPr id="14" name="صورة 13">
            <a:extLst>
              <a:ext uri="{FF2B5EF4-FFF2-40B4-BE49-F238E27FC236}">
                <a16:creationId xmlns:a16="http://schemas.microsoft.com/office/drawing/2014/main" id="{6A790A4B-B13D-BF1F-CBDA-1CBEE1443477}"/>
              </a:ext>
            </a:extLst>
          </p:cNvPr>
          <p:cNvPicPr>
            <a:picLocks noChangeAspect="1"/>
          </p:cNvPicPr>
          <p:nvPr/>
        </p:nvPicPr>
        <p:blipFill>
          <a:blip r:embed="rId6"/>
          <a:stretch>
            <a:fillRect/>
          </a:stretch>
        </p:blipFill>
        <p:spPr>
          <a:xfrm>
            <a:off x="3204119" y="2244328"/>
            <a:ext cx="2735763" cy="2426652"/>
          </a:xfrm>
          <a:prstGeom prst="rect">
            <a:avLst/>
          </a:prstGeom>
        </p:spPr>
      </p:pic>
    </p:spTree>
    <p:extLst>
      <p:ext uri="{BB962C8B-B14F-4D97-AF65-F5344CB8AC3E}">
        <p14:creationId xmlns:p14="http://schemas.microsoft.com/office/powerpoint/2010/main" val="3881986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990">
          <a:extLst>
            <a:ext uri="{FF2B5EF4-FFF2-40B4-BE49-F238E27FC236}">
              <a16:creationId xmlns:a16="http://schemas.microsoft.com/office/drawing/2014/main" id="{D05F912F-2E81-CEDE-651B-D7459EB19AB7}"/>
            </a:ext>
          </a:extLst>
        </p:cNvPr>
        <p:cNvGrpSpPr/>
        <p:nvPr/>
      </p:nvGrpSpPr>
      <p:grpSpPr>
        <a:xfrm>
          <a:off x="0" y="0"/>
          <a:ext cx="0" cy="0"/>
          <a:chOff x="0" y="0"/>
          <a:chExt cx="0" cy="0"/>
        </a:xfrm>
      </p:grpSpPr>
      <p:pic>
        <p:nvPicPr>
          <p:cNvPr id="5019" name="Google Shape;5019;p43">
            <a:hlinkClick r:id="rId3" action="ppaction://hlinksldjump"/>
            <a:extLst>
              <a:ext uri="{FF2B5EF4-FFF2-40B4-BE49-F238E27FC236}">
                <a16:creationId xmlns:a16="http://schemas.microsoft.com/office/drawing/2014/main" id="{56B84547-3CFF-E478-332D-7EE012B55B4D}"/>
              </a:ext>
            </a:extLst>
          </p:cNvPr>
          <p:cNvPicPr preferRelativeResize="0"/>
          <p:nvPr/>
        </p:nvPicPr>
        <p:blipFill rotWithShape="1">
          <a:blip r:embed="rId4">
            <a:alphaModFix/>
          </a:blip>
          <a:srcRect l="21893" r="21898"/>
          <a:stretch/>
        </p:blipFill>
        <p:spPr>
          <a:xfrm rot="899985">
            <a:off x="301639" y="496052"/>
            <a:ext cx="392154" cy="523151"/>
          </a:xfrm>
          <a:prstGeom prst="rect">
            <a:avLst/>
          </a:prstGeom>
          <a:noFill/>
          <a:ln>
            <a:noFill/>
          </a:ln>
        </p:spPr>
      </p:pic>
      <p:pic>
        <p:nvPicPr>
          <p:cNvPr id="5020" name="Google Shape;5020;p43">
            <a:hlinkClick r:id="" action="ppaction://hlinkshowjump?jump=nextslide"/>
            <a:extLst>
              <a:ext uri="{FF2B5EF4-FFF2-40B4-BE49-F238E27FC236}">
                <a16:creationId xmlns:a16="http://schemas.microsoft.com/office/drawing/2014/main" id="{A7B2C212-1942-76E8-3EBA-DE715E0315A4}"/>
              </a:ext>
            </a:extLst>
          </p:cNvPr>
          <p:cNvPicPr preferRelativeResize="0"/>
          <p:nvPr/>
        </p:nvPicPr>
        <p:blipFill rotWithShape="1">
          <a:blip r:embed="rId5">
            <a:alphaModFix/>
          </a:blip>
          <a:srcRect l="11669" t="8088" r="11661" b="8096"/>
          <a:stretch/>
        </p:blipFill>
        <p:spPr>
          <a:xfrm>
            <a:off x="303990" y="4356612"/>
            <a:ext cx="400038" cy="327919"/>
          </a:xfrm>
          <a:prstGeom prst="rect">
            <a:avLst/>
          </a:prstGeom>
          <a:noFill/>
          <a:ln>
            <a:noFill/>
          </a:ln>
        </p:spPr>
      </p:pic>
      <p:pic>
        <p:nvPicPr>
          <p:cNvPr id="5021" name="Google Shape;5021;p43">
            <a:hlinkClick r:id="" action="ppaction://hlinkshowjump?jump=previousslide"/>
            <a:extLst>
              <a:ext uri="{FF2B5EF4-FFF2-40B4-BE49-F238E27FC236}">
                <a16:creationId xmlns:a16="http://schemas.microsoft.com/office/drawing/2014/main" id="{DE5FCF9B-9726-873C-7E1A-2F24C0F4B7AA}"/>
              </a:ext>
            </a:extLst>
          </p:cNvPr>
          <p:cNvPicPr preferRelativeResize="0"/>
          <p:nvPr/>
        </p:nvPicPr>
        <p:blipFill rotWithShape="1">
          <a:blip r:embed="rId5">
            <a:alphaModFix/>
          </a:blip>
          <a:srcRect l="11669" t="8088" r="11661" b="8096"/>
          <a:stretch/>
        </p:blipFill>
        <p:spPr>
          <a:xfrm flipH="1">
            <a:off x="-166335" y="4356612"/>
            <a:ext cx="400038" cy="327919"/>
          </a:xfrm>
          <a:prstGeom prst="rect">
            <a:avLst/>
          </a:prstGeom>
          <a:noFill/>
          <a:ln>
            <a:noFill/>
          </a:ln>
        </p:spPr>
      </p:pic>
      <p:pic>
        <p:nvPicPr>
          <p:cNvPr id="2" name="Picture 4" descr="https://i.pinimg.com/564x/18/53/f0/1853f0ccd47d5bf17886a4601cea01cc.jpg">
            <a:extLst>
              <a:ext uri="{FF2B5EF4-FFF2-40B4-BE49-F238E27FC236}">
                <a16:creationId xmlns:a16="http://schemas.microsoft.com/office/drawing/2014/main" id="{009E0F27-EDDE-FBFC-6DAD-3A11C0648B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6771" y="2626354"/>
            <a:ext cx="1830507" cy="1434546"/>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492;p20">
            <a:extLst>
              <a:ext uri="{FF2B5EF4-FFF2-40B4-BE49-F238E27FC236}">
                <a16:creationId xmlns:a16="http://schemas.microsoft.com/office/drawing/2014/main" id="{2B68FF70-B3D3-60E2-A603-53B836A820B2}"/>
              </a:ext>
            </a:extLst>
          </p:cNvPr>
          <p:cNvSpPr/>
          <p:nvPr/>
        </p:nvSpPr>
        <p:spPr>
          <a:xfrm>
            <a:off x="2177570" y="248361"/>
            <a:ext cx="4646342"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rgbClr val="E7E6E6">
              <a:lumMod val="20000"/>
              <a:lumOff val="80000"/>
            </a:srgb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مصطلح النوع </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pic>
        <p:nvPicPr>
          <p:cNvPr id="3" name="صورة 2" descr="صورة تحتوي على دائرة, الإبداع&#10;&#10;تم إنشاء الوصف تلقائياً">
            <a:extLst>
              <a:ext uri="{FF2B5EF4-FFF2-40B4-BE49-F238E27FC236}">
                <a16:creationId xmlns:a16="http://schemas.microsoft.com/office/drawing/2014/main" id="{EF7B4E01-F32E-3CB1-183E-35AE86D2E150}"/>
              </a:ext>
            </a:extLst>
          </p:cNvPr>
          <p:cNvPicPr>
            <a:picLocks noChangeAspect="1"/>
          </p:cNvPicPr>
          <p:nvPr/>
        </p:nvPicPr>
        <p:blipFill rotWithShape="1">
          <a:blip r:embed="rId7">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6276131" y="707120"/>
            <a:ext cx="1799814" cy="1487362"/>
          </a:xfrm>
          <a:prstGeom prst="rect">
            <a:avLst/>
          </a:prstGeom>
        </p:spPr>
      </p:pic>
      <p:sp>
        <p:nvSpPr>
          <p:cNvPr id="12" name="مربع نص 11">
            <a:extLst>
              <a:ext uri="{FF2B5EF4-FFF2-40B4-BE49-F238E27FC236}">
                <a16:creationId xmlns:a16="http://schemas.microsoft.com/office/drawing/2014/main" id="{16B14F70-C35D-DAD9-AE1D-524007466601}"/>
              </a:ext>
            </a:extLst>
          </p:cNvPr>
          <p:cNvSpPr txBox="1"/>
          <p:nvPr/>
        </p:nvSpPr>
        <p:spPr>
          <a:xfrm>
            <a:off x="6369479" y="1078791"/>
            <a:ext cx="1706466" cy="578882"/>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rPr>
              <a:t>النوع</a:t>
            </a:r>
          </a:p>
        </p:txBody>
      </p:sp>
      <p:sp>
        <p:nvSpPr>
          <p:cNvPr id="20" name="TextBox 7">
            <a:extLst>
              <a:ext uri="{FF2B5EF4-FFF2-40B4-BE49-F238E27FC236}">
                <a16:creationId xmlns:a16="http://schemas.microsoft.com/office/drawing/2014/main" id="{072E4BE9-7016-3670-640B-9D2F5AACB9E5}"/>
              </a:ext>
            </a:extLst>
          </p:cNvPr>
          <p:cNvSpPr txBox="1"/>
          <p:nvPr/>
        </p:nvSpPr>
        <p:spPr>
          <a:xfrm>
            <a:off x="5104185" y="2048888"/>
            <a:ext cx="1219791" cy="646331"/>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lang="ar-OM" sz="1800" b="1" dirty="0">
                <a:solidFill>
                  <a:srgbClr val="C00000"/>
                </a:solidFill>
                <a:latin typeface="Calibri" panose="020F0502020204030204" pitchFamily="34" charset="0"/>
                <a:cs typeface="Calibri" panose="020F0502020204030204" pitchFamily="34" charset="0"/>
              </a:rPr>
              <a:t>النوع البيئي</a:t>
            </a:r>
          </a:p>
          <a:p>
            <a:pPr lvl="0" algn="r" rtl="1"/>
            <a:endParaRPr lang="ar-OM" sz="1800" b="1" dirty="0">
              <a:solidFill>
                <a:srgbClr val="C00000"/>
              </a:solidFill>
              <a:latin typeface="Calibri" panose="020F0502020204030204" pitchFamily="34" charset="0"/>
              <a:cs typeface="Calibri" panose="020F0502020204030204" pitchFamily="34" charset="0"/>
            </a:endParaRPr>
          </a:p>
        </p:txBody>
      </p:sp>
      <p:sp>
        <p:nvSpPr>
          <p:cNvPr id="21" name="TextBox 13">
            <a:extLst>
              <a:ext uri="{FF2B5EF4-FFF2-40B4-BE49-F238E27FC236}">
                <a16:creationId xmlns:a16="http://schemas.microsoft.com/office/drawing/2014/main" id="{00CDC2CD-FB6C-F030-2C44-8D732AD44EF2}"/>
              </a:ext>
            </a:extLst>
          </p:cNvPr>
          <p:cNvSpPr txBox="1"/>
          <p:nvPr/>
        </p:nvSpPr>
        <p:spPr>
          <a:xfrm>
            <a:off x="7559356" y="2556386"/>
            <a:ext cx="1197873"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rPr>
              <a:t> </a:t>
            </a:r>
            <a:r>
              <a:rPr lang="ar-OM" sz="1800" b="1" dirty="0">
                <a:solidFill>
                  <a:srgbClr val="C00000"/>
                </a:solidFill>
                <a:latin typeface="Calibri" panose="020F0502020204030204" pitchFamily="34" charset="0"/>
                <a:cs typeface="Calibri" panose="020F0502020204030204" pitchFamily="34" charset="0"/>
              </a:rPr>
              <a:t>النوع البيولوجي</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3" name="مربع نص 22">
            <a:extLst>
              <a:ext uri="{FF2B5EF4-FFF2-40B4-BE49-F238E27FC236}">
                <a16:creationId xmlns:a16="http://schemas.microsoft.com/office/drawing/2014/main" id="{A0079943-8F50-DD25-AA21-C40A8662A896}"/>
              </a:ext>
            </a:extLst>
          </p:cNvPr>
          <p:cNvSpPr txBox="1"/>
          <p:nvPr/>
        </p:nvSpPr>
        <p:spPr>
          <a:xfrm>
            <a:off x="3578298" y="953643"/>
            <a:ext cx="1758165" cy="646331"/>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a:spAutoFit/>
          </a:bodyPr>
          <a:lstStyle/>
          <a:p>
            <a:pPr lvl="0" algn="r" rtl="1">
              <a:defRPr/>
            </a:pPr>
            <a:r>
              <a:rPr lang="ar-OM" sz="1800" b="1" dirty="0">
                <a:solidFill>
                  <a:srgbClr val="C00000"/>
                </a:solidFill>
                <a:latin typeface="Calibri" panose="020F0502020204030204" pitchFamily="34" charset="0"/>
                <a:cs typeface="Calibri" panose="020F0502020204030204" pitchFamily="34" charset="0"/>
              </a:rPr>
              <a:t>النوع </a:t>
            </a:r>
            <a:r>
              <a:rPr lang="ar-OM" sz="1800" b="1" dirty="0" err="1">
                <a:solidFill>
                  <a:srgbClr val="C00000"/>
                </a:solidFill>
                <a:latin typeface="Calibri" panose="020F0502020204030204" pitchFamily="34" charset="0"/>
                <a:cs typeface="Calibri" panose="020F0502020204030204" pitchFamily="34" charset="0"/>
              </a:rPr>
              <a:t>المورفولوجي</a:t>
            </a:r>
            <a:endParaRPr lang="ar-OM" sz="1800" b="1" dirty="0">
              <a:solidFill>
                <a:srgbClr val="C00000"/>
              </a:solidFill>
              <a:latin typeface="Calibri" panose="020F0502020204030204" pitchFamily="34" charset="0"/>
              <a:cs typeface="Calibri" panose="020F0502020204030204" pitchFamily="34" charset="0"/>
            </a:endParaRPr>
          </a:p>
          <a:p>
            <a:pPr lvl="0" algn="r" rtl="1">
              <a:defRPr/>
            </a:pP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pic>
        <p:nvPicPr>
          <p:cNvPr id="29" name="صورة 28" descr="صورة تحتوي على لقطة شاشة, الرسومات, التصميم&#10;&#10;تم إنشاء الوصف تلقائياً">
            <a:extLst>
              <a:ext uri="{FF2B5EF4-FFF2-40B4-BE49-F238E27FC236}">
                <a16:creationId xmlns:a16="http://schemas.microsoft.com/office/drawing/2014/main" id="{5029690A-C217-9D1C-77D1-DA1325DBC1BC}"/>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a:off x="7827193" y="1624706"/>
            <a:ext cx="389993" cy="862039"/>
          </a:xfrm>
          <a:prstGeom prst="rect">
            <a:avLst/>
          </a:prstGeom>
        </p:spPr>
      </p:pic>
      <p:pic>
        <p:nvPicPr>
          <p:cNvPr id="30" name="صورة 29" descr="صورة تحتوي على لقطة شاشة, الرسومات, التصميم&#10;&#10;تم إنشاء الوصف تلقائياً">
            <a:extLst>
              <a:ext uri="{FF2B5EF4-FFF2-40B4-BE49-F238E27FC236}">
                <a16:creationId xmlns:a16="http://schemas.microsoft.com/office/drawing/2014/main" id="{30114FEF-8BCC-287B-CA7C-B8955862EB89}"/>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3878313">
            <a:off x="6575642" y="1764545"/>
            <a:ext cx="389993" cy="862039"/>
          </a:xfrm>
          <a:prstGeom prst="rect">
            <a:avLst/>
          </a:prstGeom>
        </p:spPr>
      </p:pic>
      <p:pic>
        <p:nvPicPr>
          <p:cNvPr id="31" name="صورة 30" descr="صورة تحتوي على لقطة شاشة, الرسومات, التصميم&#10;&#10;تم إنشاء الوصف تلقائياً">
            <a:extLst>
              <a:ext uri="{FF2B5EF4-FFF2-40B4-BE49-F238E27FC236}">
                <a16:creationId xmlns:a16="http://schemas.microsoft.com/office/drawing/2014/main" id="{1AF14D28-647C-046B-CCC5-8DC7527E0122}"/>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3048729" flipH="1">
            <a:off x="5722142" y="864512"/>
            <a:ext cx="486975" cy="862039"/>
          </a:xfrm>
          <a:prstGeom prst="rect">
            <a:avLst/>
          </a:prstGeom>
        </p:spPr>
      </p:pic>
      <p:sp>
        <p:nvSpPr>
          <p:cNvPr id="8" name="مربع نص 7">
            <a:extLst>
              <a:ext uri="{FF2B5EF4-FFF2-40B4-BE49-F238E27FC236}">
                <a16:creationId xmlns:a16="http://schemas.microsoft.com/office/drawing/2014/main" id="{43415996-57B6-A9DA-F19E-27C168745794}"/>
              </a:ext>
            </a:extLst>
          </p:cNvPr>
          <p:cNvSpPr txBox="1"/>
          <p:nvPr/>
        </p:nvSpPr>
        <p:spPr>
          <a:xfrm>
            <a:off x="3705136" y="3343627"/>
            <a:ext cx="4854302" cy="1200329"/>
          </a:xfrm>
          <a:prstGeom prst="rect">
            <a:avLst/>
          </a:prstGeom>
          <a:solidFill>
            <a:schemeClr val="accent4"/>
          </a:solidFill>
          <a:effectLst>
            <a:glow rad="63500">
              <a:schemeClr val="accent1">
                <a:satMod val="175000"/>
                <a:alpha val="40000"/>
              </a:schemeClr>
            </a:glow>
          </a:effectLst>
        </p:spPr>
        <p:txBody>
          <a:bodyPr wrap="square">
            <a:spAutoFit/>
          </a:bodyPr>
          <a:lstStyle/>
          <a:p>
            <a:pPr algn="r"/>
            <a:r>
              <a:rPr lang="ar-OM" sz="1800" b="1" kern="1200" dirty="0">
                <a:solidFill>
                  <a:srgbClr val="7030A0"/>
                </a:solidFill>
                <a:latin typeface="Calibri" panose="020F0502020204030204" pitchFamily="34" charset="0"/>
                <a:ea typeface="+mn-ea"/>
                <a:cs typeface="Calibri" panose="020F0502020204030204" pitchFamily="34" charset="0"/>
              </a:rPr>
              <a:t>مجموعة من الكائنات الحية التي تتشابه مورفولوجيا (الشكل الخارجي) وفسيولوجيا (وظائف أعضاء الجسم،) والتي يمكن أن تتكاثر معا لإنتاج ذرية خصبة، وهي معزولة تكاثريا عن الأنواع الأخرى</a:t>
            </a:r>
            <a:endParaRPr lang="en-US" sz="1800" b="1" kern="1200" dirty="0">
              <a:solidFill>
                <a:srgbClr val="7030A0"/>
              </a:solidFill>
              <a:latin typeface="Calibri" panose="020F0502020204030204" pitchFamily="34" charset="0"/>
              <a:ea typeface="+mn-ea"/>
              <a:cs typeface="Calibri" panose="020F0502020204030204" pitchFamily="34" charset="0"/>
            </a:endParaRPr>
          </a:p>
        </p:txBody>
      </p:sp>
      <p:sp>
        <p:nvSpPr>
          <p:cNvPr id="10" name="مربع نص 9">
            <a:extLst>
              <a:ext uri="{FF2B5EF4-FFF2-40B4-BE49-F238E27FC236}">
                <a16:creationId xmlns:a16="http://schemas.microsoft.com/office/drawing/2014/main" id="{3E3747C9-087E-CAD8-927C-7457476E16B1}"/>
              </a:ext>
            </a:extLst>
          </p:cNvPr>
          <p:cNvSpPr txBox="1"/>
          <p:nvPr/>
        </p:nvSpPr>
        <p:spPr>
          <a:xfrm>
            <a:off x="926815" y="1442431"/>
            <a:ext cx="3926558" cy="646331"/>
          </a:xfrm>
          <a:prstGeom prst="rect">
            <a:avLst/>
          </a:prstGeom>
          <a:solidFill>
            <a:schemeClr val="accent4"/>
          </a:solidFill>
          <a:effectLst>
            <a:glow rad="63500">
              <a:schemeClr val="accent1">
                <a:satMod val="175000"/>
                <a:alpha val="40000"/>
              </a:schemeClr>
            </a:glow>
          </a:effectLst>
        </p:spPr>
        <p:txBody>
          <a:bodyPr wrap="square">
            <a:spAutoFit/>
          </a:bodyPr>
          <a:lstStyle/>
          <a:p>
            <a:pPr algn="r"/>
            <a:r>
              <a:rPr lang="ar-OM" sz="1800" b="1" kern="1200" dirty="0">
                <a:solidFill>
                  <a:srgbClr val="7030A0"/>
                </a:solidFill>
                <a:latin typeface="Calibri" panose="020F0502020204030204" pitchFamily="34" charset="0"/>
                <a:ea typeface="+mn-ea"/>
                <a:cs typeface="Calibri" panose="020F0502020204030204" pitchFamily="34" charset="0"/>
              </a:rPr>
              <a:t>مجموعة من الكائنات الحية تشترك في العديد من الخصائص المادية التي تميزها من الأنواع الأخرى</a:t>
            </a:r>
            <a:endParaRPr lang="en-US" sz="1800" b="1" kern="1200" dirty="0">
              <a:solidFill>
                <a:srgbClr val="7030A0"/>
              </a:solidFill>
              <a:latin typeface="Calibri" panose="020F0502020204030204" pitchFamily="34" charset="0"/>
              <a:ea typeface="+mn-ea"/>
              <a:cs typeface="Calibri" panose="020F0502020204030204" pitchFamily="34" charset="0"/>
            </a:endParaRPr>
          </a:p>
        </p:txBody>
      </p:sp>
      <p:sp>
        <p:nvSpPr>
          <p:cNvPr id="11" name="مربع نص 10">
            <a:extLst>
              <a:ext uri="{FF2B5EF4-FFF2-40B4-BE49-F238E27FC236}">
                <a16:creationId xmlns:a16="http://schemas.microsoft.com/office/drawing/2014/main" id="{E04F2FE2-F083-6942-90DC-531A9B8565AD}"/>
              </a:ext>
            </a:extLst>
          </p:cNvPr>
          <p:cNvSpPr txBox="1"/>
          <p:nvPr/>
        </p:nvSpPr>
        <p:spPr>
          <a:xfrm>
            <a:off x="2423532" y="2486745"/>
            <a:ext cx="3708755" cy="646331"/>
          </a:xfrm>
          <a:prstGeom prst="rect">
            <a:avLst/>
          </a:prstGeom>
          <a:solidFill>
            <a:schemeClr val="accent4"/>
          </a:solidFill>
          <a:effectLst>
            <a:glow rad="63500">
              <a:schemeClr val="accent1">
                <a:satMod val="175000"/>
                <a:alpha val="40000"/>
              </a:schemeClr>
            </a:glow>
          </a:effectLst>
        </p:spPr>
        <p:txBody>
          <a:bodyPr wrap="square">
            <a:spAutoFit/>
          </a:bodyPr>
          <a:lstStyle/>
          <a:p>
            <a:pPr algn="r"/>
            <a:r>
              <a:rPr lang="ar-OM" sz="1800" b="1" kern="1200" dirty="0">
                <a:solidFill>
                  <a:srgbClr val="7030A0"/>
                </a:solidFill>
                <a:latin typeface="Calibri" panose="020F0502020204030204" pitchFamily="34" charset="0"/>
                <a:ea typeface="+mn-ea"/>
                <a:cs typeface="Calibri" panose="020F0502020204030204" pitchFamily="34" charset="0"/>
              </a:rPr>
              <a:t> مجموعة من الأفراد من النوع نفسه تعيش في المنطقة نفسها وفي الوقت نفسه</a:t>
            </a:r>
            <a:endParaRPr lang="en-US" sz="1800" b="1" kern="1200" dirty="0">
              <a:solidFill>
                <a:srgbClr val="7030A0"/>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497041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 grpId="0" animBg="1"/>
      <p:bldP spid="21" grpId="0" animBg="1"/>
      <p:bldP spid="23" grpId="0" animBg="1"/>
      <p:bldP spid="8" grpId="0" animBg="1"/>
      <p:bldP spid="10" grpId="0" animBg="1"/>
      <p:bldP spid="1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مربع نص 4">
            <a:extLst>
              <a:ext uri="{FF2B5EF4-FFF2-40B4-BE49-F238E27FC236}">
                <a16:creationId xmlns:a16="http://schemas.microsoft.com/office/drawing/2014/main" id="{DBE0977A-33E8-FC8D-D055-6F369EC11FC3}"/>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نطاق </a:t>
            </a:r>
            <a:r>
              <a:rPr lang="ar-OM" sz="2400" b="1" dirty="0">
                <a:solidFill>
                  <a:srgbClr val="2F1932">
                    <a:lumMod val="75000"/>
                    <a:lumOff val="25000"/>
                  </a:srgbClr>
                </a:solidFill>
                <a:latin typeface="Calibri" panose="020F0502020204030204"/>
                <a:cs typeface="Calibri" panose="020F0502020204030204" pitchFamily="34" charset="0"/>
              </a:rPr>
              <a:t>حقيقيات النوى</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3850888" y="1188328"/>
            <a:ext cx="4630464" cy="628577"/>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توجد جدران الخلايا في بعض الكائنات حقيقية النوى</a:t>
            </a:r>
            <a:endParaRPr kumimoji="0" sz="1800" b="0" i="0" u="none" strike="noStrike" kern="0" cap="none" spc="0" normalizeH="0" baseline="0" noProof="0" dirty="0">
              <a:ln>
                <a:noFill/>
              </a:ln>
              <a:solidFill>
                <a:sysClr val="windowText" lastClr="000000"/>
              </a:solidFill>
              <a:effectLst/>
              <a:uLnTx/>
              <a:uFillTx/>
            </a:endParaRPr>
          </a:p>
        </p:txBody>
      </p:sp>
      <p:sp>
        <p:nvSpPr>
          <p:cNvPr id="2" name="Google Shape;1350;p57">
            <a:extLst>
              <a:ext uri="{FF2B5EF4-FFF2-40B4-BE49-F238E27FC236}">
                <a16:creationId xmlns:a16="http://schemas.microsoft.com/office/drawing/2014/main" id="{0F9A4B36-796A-1276-904F-8755280CAA01}"/>
              </a:ext>
            </a:extLst>
          </p:cNvPr>
          <p:cNvSpPr/>
          <p:nvPr/>
        </p:nvSpPr>
        <p:spPr>
          <a:xfrm>
            <a:off x="6120384" y="2404630"/>
            <a:ext cx="2360968" cy="1550542"/>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FFCC"/>
          </a:solidFill>
          <a:ln>
            <a:noFill/>
          </a:ln>
        </p:spPr>
        <p:txBody>
          <a:bodyPr spcFirstLastPara="1" wrap="square" lIns="91425" tIns="91425" rIns="91425" bIns="91425" anchor="ctr" anchorCtr="0">
            <a:noAutofit/>
          </a:bodyPr>
          <a:lstStyle/>
          <a:p>
            <a:pPr lvl="0" algn="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تتكاثر بطرائق عديدة ومختلفة – التكاثر اللاجنسي والتكاثر الجنسي</a:t>
            </a:r>
            <a:endParaRPr kumimoji="0" sz="1800" b="0" i="0" u="none" strike="noStrike" kern="0" cap="none" spc="0" normalizeH="0" baseline="0" noProof="0" dirty="0">
              <a:ln>
                <a:noFill/>
              </a:ln>
              <a:solidFill>
                <a:sysClr val="windowText" lastClr="000000"/>
              </a:solidFill>
              <a:effectLst/>
              <a:uLnTx/>
              <a:uFillTx/>
            </a:endParaRPr>
          </a:p>
        </p:txBody>
      </p:sp>
      <p:pic>
        <p:nvPicPr>
          <p:cNvPr id="4" name="صورة 3">
            <a:extLst>
              <a:ext uri="{FF2B5EF4-FFF2-40B4-BE49-F238E27FC236}">
                <a16:creationId xmlns:a16="http://schemas.microsoft.com/office/drawing/2014/main" id="{1EECFE7B-C2A6-DA54-E00D-FF7B1E781945}"/>
              </a:ext>
            </a:extLst>
          </p:cNvPr>
          <p:cNvPicPr>
            <a:picLocks noChangeAspect="1"/>
          </p:cNvPicPr>
          <p:nvPr/>
        </p:nvPicPr>
        <p:blipFill>
          <a:blip r:embed="rId2"/>
          <a:stretch>
            <a:fillRect/>
          </a:stretch>
        </p:blipFill>
        <p:spPr>
          <a:xfrm>
            <a:off x="662648" y="413131"/>
            <a:ext cx="2902404" cy="1832053"/>
          </a:xfrm>
          <a:prstGeom prst="rect">
            <a:avLst/>
          </a:prstGeom>
          <a:ln w="12700">
            <a:solidFill>
              <a:srgbClr val="0070C0"/>
            </a:solidFill>
          </a:ln>
        </p:spPr>
      </p:pic>
      <p:pic>
        <p:nvPicPr>
          <p:cNvPr id="8" name="صورة 7">
            <a:extLst>
              <a:ext uri="{FF2B5EF4-FFF2-40B4-BE49-F238E27FC236}">
                <a16:creationId xmlns:a16="http://schemas.microsoft.com/office/drawing/2014/main" id="{8940F4C9-E5C4-9BF2-D784-B26060027703}"/>
              </a:ext>
            </a:extLst>
          </p:cNvPr>
          <p:cNvPicPr>
            <a:picLocks noChangeAspect="1"/>
          </p:cNvPicPr>
          <p:nvPr/>
        </p:nvPicPr>
        <p:blipFill>
          <a:blip r:embed="rId3"/>
          <a:stretch>
            <a:fillRect/>
          </a:stretch>
        </p:blipFill>
        <p:spPr>
          <a:xfrm>
            <a:off x="662648" y="2449952"/>
            <a:ext cx="2902404" cy="1763827"/>
          </a:xfrm>
          <a:prstGeom prst="rect">
            <a:avLst/>
          </a:prstGeom>
          <a:ln w="12700">
            <a:solidFill>
              <a:srgbClr val="0070C0"/>
            </a:solidFill>
          </a:ln>
        </p:spPr>
      </p:pic>
      <p:pic>
        <p:nvPicPr>
          <p:cNvPr id="10" name="صورة 9">
            <a:extLst>
              <a:ext uri="{FF2B5EF4-FFF2-40B4-BE49-F238E27FC236}">
                <a16:creationId xmlns:a16="http://schemas.microsoft.com/office/drawing/2014/main" id="{321835AF-6387-78E3-DB55-3DEB7B4D532E}"/>
              </a:ext>
            </a:extLst>
          </p:cNvPr>
          <p:cNvPicPr>
            <a:picLocks noChangeAspect="1"/>
          </p:cNvPicPr>
          <p:nvPr/>
        </p:nvPicPr>
        <p:blipFill>
          <a:blip r:embed="rId4"/>
          <a:stretch>
            <a:fillRect/>
          </a:stretch>
        </p:blipFill>
        <p:spPr>
          <a:xfrm>
            <a:off x="3850888" y="2028805"/>
            <a:ext cx="2302227" cy="2595582"/>
          </a:xfrm>
          <a:prstGeom prst="rect">
            <a:avLst/>
          </a:prstGeom>
        </p:spPr>
      </p:pic>
    </p:spTree>
    <p:extLst>
      <p:ext uri="{BB962C8B-B14F-4D97-AF65-F5344CB8AC3E}">
        <p14:creationId xmlns:p14="http://schemas.microsoft.com/office/powerpoint/2010/main" val="1767206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تشكيل تلقائي 3">
            <a:extLst>
              <a:ext uri="{FF2B5EF4-FFF2-40B4-BE49-F238E27FC236}">
                <a16:creationId xmlns:a16="http://schemas.microsoft.com/office/drawing/2014/main" id="{40B786E9-2455-3390-2E7B-15B2F0E1263D}"/>
              </a:ext>
            </a:extLst>
          </p:cNvPr>
          <p:cNvSpPr>
            <a:spLocks noChangeAspect="1" noChangeArrowheads="1" noTextEdit="1"/>
          </p:cNvSpPr>
          <p:nvPr/>
        </p:nvSpPr>
        <p:spPr bwMode="auto">
          <a:xfrm>
            <a:off x="6243290" y="966905"/>
            <a:ext cx="2264569" cy="371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5" name="الشكل الحر 3">
            <a:extLst>
              <a:ext uri="{FF2B5EF4-FFF2-40B4-BE49-F238E27FC236}">
                <a16:creationId xmlns:a16="http://schemas.microsoft.com/office/drawing/2014/main" id="{C1CA7E3F-9C75-BD78-F53F-5C35983B5985}"/>
              </a:ext>
            </a:extLst>
          </p:cNvPr>
          <p:cNvSpPr>
            <a:spLocks/>
          </p:cNvSpPr>
          <p:nvPr/>
        </p:nvSpPr>
        <p:spPr bwMode="auto">
          <a:xfrm>
            <a:off x="6388545" y="1319568"/>
            <a:ext cx="1971675" cy="3286125"/>
          </a:xfrm>
          <a:custGeom>
            <a:avLst/>
            <a:gdLst>
              <a:gd name="T0" fmla="*/ 1131 w 1131"/>
              <a:gd name="T1" fmla="*/ 0 h 1887"/>
              <a:gd name="T2" fmla="*/ 0 w 1131"/>
              <a:gd name="T3" fmla="*/ 0 h 1887"/>
              <a:gd name="T4" fmla="*/ 0 w 1131"/>
              <a:gd name="T5" fmla="*/ 194 h 1887"/>
              <a:gd name="T6" fmla="*/ 460 w 1131"/>
              <a:gd name="T7" fmla="*/ 934 h 1887"/>
              <a:gd name="T8" fmla="*/ 460 w 1131"/>
              <a:gd name="T9" fmla="*/ 954 h 1887"/>
              <a:gd name="T10" fmla="*/ 0 w 1131"/>
              <a:gd name="T11" fmla="*/ 1694 h 1887"/>
              <a:gd name="T12" fmla="*/ 0 w 1131"/>
              <a:gd name="T13" fmla="*/ 1887 h 1887"/>
              <a:gd name="T14" fmla="*/ 1131 w 1131"/>
              <a:gd name="T15" fmla="*/ 1887 h 1887"/>
              <a:gd name="T16" fmla="*/ 1131 w 1131"/>
              <a:gd name="T17" fmla="*/ 1694 h 1887"/>
              <a:gd name="T18" fmla="*/ 671 w 1131"/>
              <a:gd name="T19" fmla="*/ 954 h 1887"/>
              <a:gd name="T20" fmla="*/ 671 w 1131"/>
              <a:gd name="T21" fmla="*/ 934 h 1887"/>
              <a:gd name="T22" fmla="*/ 1131 w 1131"/>
              <a:gd name="T23" fmla="*/ 194 h 1887"/>
              <a:gd name="T24" fmla="*/ 1131 w 1131"/>
              <a:gd name="T25"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1" h="1887">
                <a:moveTo>
                  <a:pt x="1131" y="0"/>
                </a:moveTo>
                <a:cubicBezTo>
                  <a:pt x="0" y="0"/>
                  <a:pt x="0" y="0"/>
                  <a:pt x="0" y="0"/>
                </a:cubicBezTo>
                <a:cubicBezTo>
                  <a:pt x="0" y="194"/>
                  <a:pt x="0" y="194"/>
                  <a:pt x="0" y="194"/>
                </a:cubicBezTo>
                <a:cubicBezTo>
                  <a:pt x="0" y="675"/>
                  <a:pt x="297" y="865"/>
                  <a:pt x="460" y="934"/>
                </a:cubicBezTo>
                <a:cubicBezTo>
                  <a:pt x="469" y="937"/>
                  <a:pt x="469" y="950"/>
                  <a:pt x="460" y="954"/>
                </a:cubicBezTo>
                <a:cubicBezTo>
                  <a:pt x="297" y="1022"/>
                  <a:pt x="0" y="1212"/>
                  <a:pt x="0" y="1694"/>
                </a:cubicBezTo>
                <a:cubicBezTo>
                  <a:pt x="0" y="1887"/>
                  <a:pt x="0" y="1887"/>
                  <a:pt x="0" y="1887"/>
                </a:cubicBezTo>
                <a:cubicBezTo>
                  <a:pt x="1131" y="1887"/>
                  <a:pt x="1131" y="1887"/>
                  <a:pt x="1131" y="1887"/>
                </a:cubicBezTo>
                <a:cubicBezTo>
                  <a:pt x="1131" y="1694"/>
                  <a:pt x="1131" y="1694"/>
                  <a:pt x="1131" y="1694"/>
                </a:cubicBezTo>
                <a:cubicBezTo>
                  <a:pt x="1131" y="1212"/>
                  <a:pt x="834" y="1022"/>
                  <a:pt x="671" y="954"/>
                </a:cubicBezTo>
                <a:cubicBezTo>
                  <a:pt x="661" y="950"/>
                  <a:pt x="661" y="937"/>
                  <a:pt x="671" y="934"/>
                </a:cubicBezTo>
                <a:cubicBezTo>
                  <a:pt x="834" y="865"/>
                  <a:pt x="1131" y="675"/>
                  <a:pt x="1131" y="194"/>
                </a:cubicBezTo>
                <a:cubicBezTo>
                  <a:pt x="1131" y="0"/>
                  <a:pt x="1131" y="0"/>
                  <a:pt x="1131" y="0"/>
                </a:cubicBezTo>
              </a:path>
            </a:pathLst>
          </a:custGeom>
          <a:noFill/>
          <a:ln w="28575" cap="flat" cmpd="sng" algn="ctr">
            <a:solidFill>
              <a:srgbClr val="002060"/>
            </a:solidFill>
            <a:prstDash val="solid"/>
          </a:ln>
          <a:effectLst/>
        </p:spPr>
        <p:txBody>
          <a:bodyPr vert="horz" wrap="square" lIns="68580" tIns="34290" rIns="68580" bIns="34290" numCol="1" rtlCol="1" anchor="t" anchorCtr="0" compatLnSpc="1">
            <a:prstTxWarp prst="textNoShape">
              <a:avLst/>
            </a:prstTxWarp>
          </a:bodyPr>
          <a:lstStyle/>
          <a:p>
            <a:pPr marL="0" marR="0" lvl="0" indent="0" algn="r" defTabSz="685783" rtl="1" eaLnBrk="1" fontAlgn="auto" latinLnBrk="0" hangingPunct="1">
              <a:lnSpc>
                <a:spcPct val="100000"/>
              </a:lnSpc>
              <a:spcBef>
                <a:spcPts val="0"/>
              </a:spcBef>
              <a:spcAft>
                <a:spcPts val="0"/>
              </a:spcAft>
              <a:buClrTx/>
              <a:buSzTx/>
              <a:buFontTx/>
              <a:buNone/>
              <a:tabLst/>
              <a:defRPr/>
            </a:pPr>
            <a:endParaRPr kumimoji="0" lang="ar-SA" sz="135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6" name="شكل حر 4">
            <a:extLst>
              <a:ext uri="{FF2B5EF4-FFF2-40B4-BE49-F238E27FC236}">
                <a16:creationId xmlns:a16="http://schemas.microsoft.com/office/drawing/2014/main" id="{1AC58FBC-AC50-4F67-EA8F-9FC122C5F484}"/>
              </a:ext>
            </a:extLst>
          </p:cNvPr>
          <p:cNvSpPr>
            <a:spLocks/>
          </p:cNvSpPr>
          <p:nvPr/>
        </p:nvSpPr>
        <p:spPr bwMode="auto">
          <a:xfrm>
            <a:off x="6242099" y="1029056"/>
            <a:ext cx="2264569" cy="214313"/>
          </a:xfrm>
          <a:custGeom>
            <a:avLst/>
            <a:gdLst>
              <a:gd name="T0" fmla="*/ 1262 w 1299"/>
              <a:gd name="T1" fmla="*/ 0 h 123"/>
              <a:gd name="T2" fmla="*/ 36 w 1299"/>
              <a:gd name="T3" fmla="*/ 0 h 123"/>
              <a:gd name="T4" fmla="*/ 0 w 1299"/>
              <a:gd name="T5" fmla="*/ 36 h 123"/>
              <a:gd name="T6" fmla="*/ 0 w 1299"/>
              <a:gd name="T7" fmla="*/ 86 h 123"/>
              <a:gd name="T8" fmla="*/ 36 w 1299"/>
              <a:gd name="T9" fmla="*/ 123 h 123"/>
              <a:gd name="T10" fmla="*/ 1262 w 1299"/>
              <a:gd name="T11" fmla="*/ 123 h 123"/>
              <a:gd name="T12" fmla="*/ 1299 w 1299"/>
              <a:gd name="T13" fmla="*/ 86 h 123"/>
              <a:gd name="T14" fmla="*/ 1299 w 1299"/>
              <a:gd name="T15" fmla="*/ 36 h 123"/>
              <a:gd name="T16" fmla="*/ 1262 w 1299"/>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123">
                <a:moveTo>
                  <a:pt x="1262" y="0"/>
                </a:moveTo>
                <a:cubicBezTo>
                  <a:pt x="36" y="0"/>
                  <a:pt x="36" y="0"/>
                  <a:pt x="36" y="0"/>
                </a:cubicBezTo>
                <a:cubicBezTo>
                  <a:pt x="16" y="0"/>
                  <a:pt x="0" y="16"/>
                  <a:pt x="0" y="36"/>
                </a:cubicBezTo>
                <a:cubicBezTo>
                  <a:pt x="0" y="86"/>
                  <a:pt x="0" y="86"/>
                  <a:pt x="0" y="86"/>
                </a:cubicBezTo>
                <a:cubicBezTo>
                  <a:pt x="0" y="107"/>
                  <a:pt x="16" y="123"/>
                  <a:pt x="36" y="123"/>
                </a:cubicBezTo>
                <a:cubicBezTo>
                  <a:pt x="1262" y="123"/>
                  <a:pt x="1262" y="123"/>
                  <a:pt x="1262" y="123"/>
                </a:cubicBezTo>
                <a:cubicBezTo>
                  <a:pt x="1283" y="123"/>
                  <a:pt x="1299" y="107"/>
                  <a:pt x="1299" y="86"/>
                </a:cubicBezTo>
                <a:cubicBezTo>
                  <a:pt x="1299" y="36"/>
                  <a:pt x="1299" y="36"/>
                  <a:pt x="1299" y="36"/>
                </a:cubicBezTo>
                <a:cubicBezTo>
                  <a:pt x="1299" y="16"/>
                  <a:pt x="1283" y="0"/>
                  <a:pt x="1262" y="0"/>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210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7" name="شكل حر 5">
            <a:extLst>
              <a:ext uri="{FF2B5EF4-FFF2-40B4-BE49-F238E27FC236}">
                <a16:creationId xmlns:a16="http://schemas.microsoft.com/office/drawing/2014/main" id="{C82593F5-40D1-6DD1-A614-D6DDFF8F64E3}"/>
              </a:ext>
            </a:extLst>
          </p:cNvPr>
          <p:cNvSpPr>
            <a:spLocks/>
          </p:cNvSpPr>
          <p:nvPr/>
        </p:nvSpPr>
        <p:spPr bwMode="auto">
          <a:xfrm>
            <a:off x="6242099" y="4628554"/>
            <a:ext cx="2264569" cy="216694"/>
          </a:xfrm>
          <a:custGeom>
            <a:avLst/>
            <a:gdLst>
              <a:gd name="T0" fmla="*/ 1262 w 1299"/>
              <a:gd name="T1" fmla="*/ 0 h 124"/>
              <a:gd name="T2" fmla="*/ 36 w 1299"/>
              <a:gd name="T3" fmla="*/ 0 h 124"/>
              <a:gd name="T4" fmla="*/ 0 w 1299"/>
              <a:gd name="T5" fmla="*/ 37 h 124"/>
              <a:gd name="T6" fmla="*/ 0 w 1299"/>
              <a:gd name="T7" fmla="*/ 87 h 124"/>
              <a:gd name="T8" fmla="*/ 36 w 1299"/>
              <a:gd name="T9" fmla="*/ 124 h 124"/>
              <a:gd name="T10" fmla="*/ 1262 w 1299"/>
              <a:gd name="T11" fmla="*/ 124 h 124"/>
              <a:gd name="T12" fmla="*/ 1299 w 1299"/>
              <a:gd name="T13" fmla="*/ 87 h 124"/>
              <a:gd name="T14" fmla="*/ 1299 w 1299"/>
              <a:gd name="T15" fmla="*/ 37 h 124"/>
              <a:gd name="T16" fmla="*/ 1262 w 1299"/>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124">
                <a:moveTo>
                  <a:pt x="1262" y="0"/>
                </a:moveTo>
                <a:cubicBezTo>
                  <a:pt x="36" y="0"/>
                  <a:pt x="36" y="0"/>
                  <a:pt x="36" y="0"/>
                </a:cubicBezTo>
                <a:cubicBezTo>
                  <a:pt x="16" y="0"/>
                  <a:pt x="0" y="17"/>
                  <a:pt x="0" y="37"/>
                </a:cubicBezTo>
                <a:cubicBezTo>
                  <a:pt x="0" y="87"/>
                  <a:pt x="0" y="87"/>
                  <a:pt x="0" y="87"/>
                </a:cubicBezTo>
                <a:cubicBezTo>
                  <a:pt x="0" y="107"/>
                  <a:pt x="16" y="124"/>
                  <a:pt x="36" y="124"/>
                </a:cubicBezTo>
                <a:cubicBezTo>
                  <a:pt x="1262" y="124"/>
                  <a:pt x="1262" y="124"/>
                  <a:pt x="1262" y="124"/>
                </a:cubicBezTo>
                <a:cubicBezTo>
                  <a:pt x="1283" y="124"/>
                  <a:pt x="1299" y="107"/>
                  <a:pt x="1299" y="87"/>
                </a:cubicBezTo>
                <a:cubicBezTo>
                  <a:pt x="1299" y="37"/>
                  <a:pt x="1299" y="37"/>
                  <a:pt x="1299" y="37"/>
                </a:cubicBezTo>
                <a:cubicBezTo>
                  <a:pt x="1299" y="17"/>
                  <a:pt x="1283" y="0"/>
                  <a:pt x="1262" y="0"/>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8" name="شكل حر 6">
            <a:extLst>
              <a:ext uri="{FF2B5EF4-FFF2-40B4-BE49-F238E27FC236}">
                <a16:creationId xmlns:a16="http://schemas.microsoft.com/office/drawing/2014/main" id="{4C45050E-4168-013F-EDEC-B6F1AE02389B}"/>
              </a:ext>
            </a:extLst>
          </p:cNvPr>
          <p:cNvSpPr>
            <a:spLocks/>
          </p:cNvSpPr>
          <p:nvPr/>
        </p:nvSpPr>
        <p:spPr bwMode="auto">
          <a:xfrm>
            <a:off x="6242099" y="4555449"/>
            <a:ext cx="2264569" cy="129779"/>
          </a:xfrm>
          <a:custGeom>
            <a:avLst/>
            <a:gdLst>
              <a:gd name="T0" fmla="*/ 1262 w 1299"/>
              <a:gd name="T1" fmla="*/ 36 h 74"/>
              <a:gd name="T2" fmla="*/ 36 w 1299"/>
              <a:gd name="T3" fmla="*/ 36 h 74"/>
              <a:gd name="T4" fmla="*/ 0 w 1299"/>
              <a:gd name="T5" fmla="*/ 0 h 74"/>
              <a:gd name="T6" fmla="*/ 0 w 1299"/>
              <a:gd name="T7" fmla="*/ 37 h 74"/>
              <a:gd name="T8" fmla="*/ 36 w 1299"/>
              <a:gd name="T9" fmla="*/ 74 h 74"/>
              <a:gd name="T10" fmla="*/ 1262 w 1299"/>
              <a:gd name="T11" fmla="*/ 74 h 74"/>
              <a:gd name="T12" fmla="*/ 1299 w 1299"/>
              <a:gd name="T13" fmla="*/ 37 h 74"/>
              <a:gd name="T14" fmla="*/ 1299 w 1299"/>
              <a:gd name="T15" fmla="*/ 0 h 74"/>
              <a:gd name="T16" fmla="*/ 1262 w 1299"/>
              <a:gd name="T1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9" h="74">
                <a:moveTo>
                  <a:pt x="1262" y="36"/>
                </a:moveTo>
                <a:cubicBezTo>
                  <a:pt x="36" y="36"/>
                  <a:pt x="36" y="36"/>
                  <a:pt x="36" y="36"/>
                </a:cubicBezTo>
                <a:cubicBezTo>
                  <a:pt x="16" y="36"/>
                  <a:pt x="0" y="20"/>
                  <a:pt x="0" y="0"/>
                </a:cubicBezTo>
                <a:cubicBezTo>
                  <a:pt x="0" y="37"/>
                  <a:pt x="0" y="37"/>
                  <a:pt x="0" y="37"/>
                </a:cubicBezTo>
                <a:cubicBezTo>
                  <a:pt x="0" y="57"/>
                  <a:pt x="16" y="74"/>
                  <a:pt x="36" y="74"/>
                </a:cubicBezTo>
                <a:cubicBezTo>
                  <a:pt x="1262" y="74"/>
                  <a:pt x="1262" y="74"/>
                  <a:pt x="1262" y="74"/>
                </a:cubicBezTo>
                <a:cubicBezTo>
                  <a:pt x="1283" y="74"/>
                  <a:pt x="1299" y="57"/>
                  <a:pt x="1299" y="37"/>
                </a:cubicBezTo>
                <a:cubicBezTo>
                  <a:pt x="1299" y="0"/>
                  <a:pt x="1299" y="0"/>
                  <a:pt x="1299" y="0"/>
                </a:cubicBezTo>
                <a:cubicBezTo>
                  <a:pt x="1299" y="20"/>
                  <a:pt x="1283" y="36"/>
                  <a:pt x="1262" y="36"/>
                </a:cubicBezTo>
                <a:close/>
              </a:path>
            </a:pathLst>
          </a:custGeom>
          <a:solidFill>
            <a:srgbClr val="855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9" name="الحجرة العلوية للساعة الرملية">
            <a:extLst>
              <a:ext uri="{FF2B5EF4-FFF2-40B4-BE49-F238E27FC236}">
                <a16:creationId xmlns:a16="http://schemas.microsoft.com/office/drawing/2014/main" id="{A33D5BB4-B0F2-2E67-54A1-D40A69A68014}"/>
              </a:ext>
            </a:extLst>
          </p:cNvPr>
          <p:cNvSpPr>
            <a:spLocks/>
          </p:cNvSpPr>
          <p:nvPr/>
        </p:nvSpPr>
        <p:spPr bwMode="auto">
          <a:xfrm>
            <a:off x="6475460" y="1713904"/>
            <a:ext cx="1796654" cy="1121569"/>
          </a:xfrm>
          <a:custGeom>
            <a:avLst/>
            <a:gdLst>
              <a:gd name="T0" fmla="*/ 22 w 1031"/>
              <a:gd name="T1" fmla="*/ 4 h 644"/>
              <a:gd name="T2" fmla="*/ 1 w 1031"/>
              <a:gd name="T3" fmla="*/ 21 h 644"/>
              <a:gd name="T4" fmla="*/ 78 w 1031"/>
              <a:gd name="T5" fmla="*/ 295 h 644"/>
              <a:gd name="T6" fmla="*/ 259 w 1031"/>
              <a:gd name="T7" fmla="*/ 515 h 644"/>
              <a:gd name="T8" fmla="*/ 516 w 1031"/>
              <a:gd name="T9" fmla="*/ 644 h 644"/>
              <a:gd name="T10" fmla="*/ 769 w 1031"/>
              <a:gd name="T11" fmla="*/ 518 h 644"/>
              <a:gd name="T12" fmla="*/ 952 w 1031"/>
              <a:gd name="T13" fmla="*/ 297 h 644"/>
              <a:gd name="T14" fmla="*/ 1030 w 1031"/>
              <a:gd name="T15" fmla="*/ 21 h 644"/>
              <a:gd name="T16" fmla="*/ 1009 w 1031"/>
              <a:gd name="T17" fmla="*/ 4 h 644"/>
              <a:gd name="T18" fmla="*/ 661 w 1031"/>
              <a:gd name="T19" fmla="*/ 118 h 644"/>
              <a:gd name="T20" fmla="*/ 370 w 1031"/>
              <a:gd name="T21" fmla="*/ 118 h 644"/>
              <a:gd name="T22" fmla="*/ 22 w 1031"/>
              <a:gd name="T23" fmla="*/ 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1" h="644">
                <a:moveTo>
                  <a:pt x="22" y="4"/>
                </a:moveTo>
                <a:cubicBezTo>
                  <a:pt x="11" y="0"/>
                  <a:pt x="0" y="10"/>
                  <a:pt x="1" y="21"/>
                </a:cubicBezTo>
                <a:cubicBezTo>
                  <a:pt x="11" y="122"/>
                  <a:pt x="37" y="214"/>
                  <a:pt x="78" y="295"/>
                </a:cubicBezTo>
                <a:cubicBezTo>
                  <a:pt x="122" y="381"/>
                  <a:pt x="182" y="455"/>
                  <a:pt x="259" y="515"/>
                </a:cubicBezTo>
                <a:cubicBezTo>
                  <a:pt x="370" y="603"/>
                  <a:pt x="483" y="636"/>
                  <a:pt x="516" y="644"/>
                </a:cubicBezTo>
                <a:cubicBezTo>
                  <a:pt x="548" y="636"/>
                  <a:pt x="658" y="604"/>
                  <a:pt x="769" y="518"/>
                </a:cubicBezTo>
                <a:cubicBezTo>
                  <a:pt x="846" y="458"/>
                  <a:pt x="908" y="384"/>
                  <a:pt x="952" y="297"/>
                </a:cubicBezTo>
                <a:cubicBezTo>
                  <a:pt x="993" y="216"/>
                  <a:pt x="1019" y="123"/>
                  <a:pt x="1030" y="21"/>
                </a:cubicBezTo>
                <a:cubicBezTo>
                  <a:pt x="1031" y="10"/>
                  <a:pt x="1020" y="0"/>
                  <a:pt x="1009" y="4"/>
                </a:cubicBezTo>
                <a:cubicBezTo>
                  <a:pt x="661" y="118"/>
                  <a:pt x="661" y="118"/>
                  <a:pt x="661" y="118"/>
                </a:cubicBezTo>
                <a:cubicBezTo>
                  <a:pt x="566" y="149"/>
                  <a:pt x="465" y="149"/>
                  <a:pt x="370" y="118"/>
                </a:cubicBezTo>
                <a:lnTo>
                  <a:pt x="22" y="4"/>
                </a:lnTo>
                <a:close/>
              </a:path>
            </a:pathLst>
          </a:custGeom>
          <a:solidFill>
            <a:srgbClr val="ED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 name="الحجرة السفلية للساعة الرملية">
            <a:extLst>
              <a:ext uri="{FF2B5EF4-FFF2-40B4-BE49-F238E27FC236}">
                <a16:creationId xmlns:a16="http://schemas.microsoft.com/office/drawing/2014/main" id="{0D36DC83-CA12-87F3-38CE-A16DE1E0CD60}"/>
              </a:ext>
            </a:extLst>
          </p:cNvPr>
          <p:cNvSpPr>
            <a:spLocks/>
          </p:cNvSpPr>
          <p:nvPr/>
        </p:nvSpPr>
        <p:spPr bwMode="auto">
          <a:xfrm>
            <a:off x="6468317" y="3811547"/>
            <a:ext cx="1813322" cy="794147"/>
          </a:xfrm>
          <a:custGeom>
            <a:avLst/>
            <a:gdLst>
              <a:gd name="T0" fmla="*/ 0 w 1523"/>
              <a:gd name="T1" fmla="*/ 667 h 667"/>
              <a:gd name="T2" fmla="*/ 763 w 1523"/>
              <a:gd name="T3" fmla="*/ 0 h 667"/>
              <a:gd name="T4" fmla="*/ 1523 w 1523"/>
              <a:gd name="T5" fmla="*/ 667 h 667"/>
              <a:gd name="T6" fmla="*/ 0 w 1523"/>
              <a:gd name="T7" fmla="*/ 667 h 667"/>
            </a:gdLst>
            <a:ahLst/>
            <a:cxnLst>
              <a:cxn ang="0">
                <a:pos x="T0" y="T1"/>
              </a:cxn>
              <a:cxn ang="0">
                <a:pos x="T2" y="T3"/>
              </a:cxn>
              <a:cxn ang="0">
                <a:pos x="T4" y="T5"/>
              </a:cxn>
              <a:cxn ang="0">
                <a:pos x="T6" y="T7"/>
              </a:cxn>
            </a:cxnLst>
            <a:rect l="0" t="0" r="r" b="b"/>
            <a:pathLst>
              <a:path w="1523" h="667">
                <a:moveTo>
                  <a:pt x="0" y="667"/>
                </a:moveTo>
                <a:lnTo>
                  <a:pt x="763" y="0"/>
                </a:lnTo>
                <a:lnTo>
                  <a:pt x="1523" y="667"/>
                </a:lnTo>
                <a:lnTo>
                  <a:pt x="0" y="667"/>
                </a:lnTo>
                <a:close/>
              </a:path>
            </a:pathLst>
          </a:custGeom>
          <a:solidFill>
            <a:srgbClr val="ED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1" name="رابط مستقيم">
            <a:extLst>
              <a:ext uri="{FF2B5EF4-FFF2-40B4-BE49-F238E27FC236}">
                <a16:creationId xmlns:a16="http://schemas.microsoft.com/office/drawing/2014/main" id="{71F20CAD-DB86-7736-EEF5-20226548F0A4}"/>
              </a:ext>
            </a:extLst>
          </p:cNvPr>
          <p:cNvSpPr>
            <a:spLocks noChangeArrowheads="1"/>
          </p:cNvSpPr>
          <p:nvPr/>
        </p:nvSpPr>
        <p:spPr bwMode="auto">
          <a:xfrm>
            <a:off x="7341046" y="2772489"/>
            <a:ext cx="65485" cy="1694855"/>
          </a:xfrm>
          <a:prstGeom prst="rect">
            <a:avLst/>
          </a:prstGeom>
          <a:solidFill>
            <a:srgbClr val="EDCD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grpSp>
        <p:nvGrpSpPr>
          <p:cNvPr id="12" name="الزر: بدء المؤقت">
            <a:extLst>
              <a:ext uri="{FF2B5EF4-FFF2-40B4-BE49-F238E27FC236}">
                <a16:creationId xmlns:a16="http://schemas.microsoft.com/office/drawing/2014/main" id="{B0C5C1C7-C295-3B6A-DF86-52B2F065685D}"/>
              </a:ext>
            </a:extLst>
          </p:cNvPr>
          <p:cNvGrpSpPr/>
          <p:nvPr/>
        </p:nvGrpSpPr>
        <p:grpSpPr>
          <a:xfrm>
            <a:off x="6417716" y="366191"/>
            <a:ext cx="1977629" cy="599972"/>
            <a:chOff x="1332706" y="185859"/>
            <a:chExt cx="2636838" cy="799962"/>
          </a:xfrm>
          <a:solidFill>
            <a:srgbClr val="EDCD7E"/>
          </a:solidFill>
        </p:grpSpPr>
        <p:sp>
          <p:nvSpPr>
            <p:cNvPr id="13" name="مستطيل مستدير الزوايا 12">
              <a:extLst>
                <a:ext uri="{FF2B5EF4-FFF2-40B4-BE49-F238E27FC236}">
                  <a16:creationId xmlns:a16="http://schemas.microsoft.com/office/drawing/2014/main" id="{86848508-7EBD-5A07-ABED-E7F4CF743C1C}"/>
                </a:ext>
              </a:extLst>
            </p:cNvPr>
            <p:cNvSpPr/>
            <p:nvPr/>
          </p:nvSpPr>
          <p:spPr>
            <a:xfrm>
              <a:off x="1332706" y="288262"/>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endParaRPr kumimoji="0" lang="ar-SA" sz="21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4" name="مستطيل مستدير الزوايا 13">
              <a:extLst>
                <a:ext uri="{FF2B5EF4-FFF2-40B4-BE49-F238E27FC236}">
                  <a16:creationId xmlns:a16="http://schemas.microsoft.com/office/drawing/2014/main" id="{1D28EA26-1637-16DE-DD88-3231E2D798ED}"/>
                </a:ext>
              </a:extLst>
            </p:cNvPr>
            <p:cNvSpPr/>
            <p:nvPr/>
          </p:nvSpPr>
          <p:spPr>
            <a:xfrm>
              <a:off x="1332706" y="185859"/>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ar-SA" sz="2100" b="0" i="0" u="none" strike="noStrike" kern="1200" cap="none" spc="0" normalizeH="0" baseline="0" noProof="0" dirty="0">
                  <a:ln>
                    <a:noFill/>
                  </a:ln>
                  <a:solidFill>
                    <a:srgbClr val="ED7D31">
                      <a:lumMod val="50000"/>
                    </a:srgbClr>
                  </a:solidFill>
                  <a:effectLst/>
                  <a:uLnTx/>
                  <a:uFillTx/>
                  <a:latin typeface="Tahoma" panose="020B0604030504040204" pitchFamily="34" charset="0"/>
                  <a:ea typeface="Tahoma" panose="020B0604030504040204" pitchFamily="34" charset="0"/>
                  <a:cs typeface="Tahoma" panose="020B0604030504040204" pitchFamily="34" charset="0"/>
                </a:rPr>
                <a:t>بدء المؤقت</a:t>
              </a:r>
            </a:p>
          </p:txBody>
        </p:sp>
      </p:grpSp>
      <p:grpSp>
        <p:nvGrpSpPr>
          <p:cNvPr id="15" name="انتهى الوقت">
            <a:extLst>
              <a:ext uri="{FF2B5EF4-FFF2-40B4-BE49-F238E27FC236}">
                <a16:creationId xmlns:a16="http://schemas.microsoft.com/office/drawing/2014/main" id="{602D1BF4-DA7D-D446-25A5-CFCD8C0B615B}"/>
              </a:ext>
            </a:extLst>
          </p:cNvPr>
          <p:cNvGrpSpPr/>
          <p:nvPr/>
        </p:nvGrpSpPr>
        <p:grpSpPr>
          <a:xfrm>
            <a:off x="6410096" y="307163"/>
            <a:ext cx="1977629" cy="599972"/>
            <a:chOff x="4321176" y="185859"/>
            <a:chExt cx="2636838" cy="799962"/>
          </a:xfrm>
          <a:solidFill>
            <a:srgbClr val="402664">
              <a:lumMod val="20000"/>
              <a:lumOff val="80000"/>
            </a:srgbClr>
          </a:solidFill>
        </p:grpSpPr>
        <p:sp>
          <p:nvSpPr>
            <p:cNvPr id="16" name="مستطيل مستدير الزوايا 15">
              <a:extLst>
                <a:ext uri="{FF2B5EF4-FFF2-40B4-BE49-F238E27FC236}">
                  <a16:creationId xmlns:a16="http://schemas.microsoft.com/office/drawing/2014/main" id="{BDDB0357-25B6-F920-86E6-6CF1CE3261D1}"/>
                </a:ext>
              </a:extLst>
            </p:cNvPr>
            <p:cNvSpPr/>
            <p:nvPr/>
          </p:nvSpPr>
          <p:spPr>
            <a:xfrm>
              <a:off x="4321176" y="288262"/>
              <a:ext cx="2636838" cy="697559"/>
            </a:xfrm>
            <a:prstGeom prst="roundRect">
              <a:avLst/>
            </a:prstGeom>
            <a:grp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endParaRPr kumimoji="0" lang="ar-SA" sz="21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 name="مستطيل مستدير الزوايا 16">
              <a:extLst>
                <a:ext uri="{FF2B5EF4-FFF2-40B4-BE49-F238E27FC236}">
                  <a16:creationId xmlns:a16="http://schemas.microsoft.com/office/drawing/2014/main" id="{27E368B1-9C78-8349-A3E8-5564544F59E8}"/>
                </a:ext>
              </a:extLst>
            </p:cNvPr>
            <p:cNvSpPr/>
            <p:nvPr/>
          </p:nvSpPr>
          <p:spPr>
            <a:xfrm>
              <a:off x="4321176" y="185859"/>
              <a:ext cx="2636838" cy="697559"/>
            </a:xfrm>
            <a:prstGeom prst="roundRect">
              <a:avLst/>
            </a:prstGeom>
            <a:solidFill>
              <a:srgbClr val="EBFFFF"/>
            </a:solidFill>
            <a:ln w="25400" cap="flat" cmpd="sng" algn="ctr">
              <a:noFill/>
              <a:prstDash val="solid"/>
            </a:ln>
            <a:effectLst/>
          </p:spPr>
          <p:txBody>
            <a:bodyPr rtlCol="1"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ar-SA" sz="2100" b="1" i="0" u="none" strike="noStrike" kern="1200" cap="none" spc="0" normalizeH="0" baseline="0" noProof="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rPr>
                <a:t>انتهى الوقت!</a:t>
              </a:r>
            </a:p>
          </p:txBody>
        </p:sp>
      </p:grpSp>
      <p:sp>
        <p:nvSpPr>
          <p:cNvPr id="18" name="Rectangle 16">
            <a:extLst>
              <a:ext uri="{FF2B5EF4-FFF2-40B4-BE49-F238E27FC236}">
                <a16:creationId xmlns:a16="http://schemas.microsoft.com/office/drawing/2014/main" id="{A02ECFCD-555D-5584-030B-DAFCF147BC8A}"/>
              </a:ext>
            </a:extLst>
          </p:cNvPr>
          <p:cNvSpPr/>
          <p:nvPr/>
        </p:nvSpPr>
        <p:spPr>
          <a:xfrm>
            <a:off x="6932899" y="1389815"/>
            <a:ext cx="944880" cy="406599"/>
          </a:xfrm>
          <a:prstGeom prst="rect">
            <a:avLst/>
          </a:prstGeom>
          <a:noFill/>
          <a:ln w="25400" cap="flat" cmpd="sng" algn="ctr">
            <a:noFill/>
            <a:prstDash val="solid"/>
          </a:ln>
          <a:effectLst/>
        </p:spPr>
        <p:txBody>
          <a:bodyPr rtlCol="0" anchor="ctr"/>
          <a:lstStyle/>
          <a:p>
            <a:pPr marL="0" marR="0" lvl="0" indent="0" algn="ctr" defTabSz="685783" rtl="1"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D7D31">
                    <a:lumMod val="50000"/>
                  </a:srgbClr>
                </a:solidFill>
                <a:effectLst/>
                <a:uLnTx/>
                <a:uFillTx/>
                <a:latin typeface="Calibri" panose="020F0502020204030204"/>
                <a:ea typeface="+mn-ea"/>
                <a:cs typeface="+mn-cs"/>
              </a:rPr>
              <a:t>30 S</a:t>
            </a:r>
          </a:p>
        </p:txBody>
      </p:sp>
      <p:sp>
        <p:nvSpPr>
          <p:cNvPr id="19" name="Rectangle 1">
            <a:extLst>
              <a:ext uri="{FF2B5EF4-FFF2-40B4-BE49-F238E27FC236}">
                <a16:creationId xmlns:a16="http://schemas.microsoft.com/office/drawing/2014/main" id="{B14EDA53-5EB9-ADB8-CA7C-A019077329CE}"/>
              </a:ext>
            </a:extLst>
          </p:cNvPr>
          <p:cNvSpPr/>
          <p:nvPr/>
        </p:nvSpPr>
        <p:spPr>
          <a:xfrm>
            <a:off x="5293260" y="2064704"/>
            <a:ext cx="253596" cy="461665"/>
          </a:xfrm>
          <a:prstGeom prst="rect">
            <a:avLst/>
          </a:prstGeom>
        </p:spPr>
        <p:txBody>
          <a:bodyPr wrap="none">
            <a:spAutoFit/>
          </a:bodyPr>
          <a:lstStyle/>
          <a:p>
            <a:pPr algn="r" defTabSz="914378" rtl="1">
              <a:defRPr/>
            </a:pPr>
            <a:r>
              <a:rPr lang="ar-OM" sz="2400" b="1" dirty="0">
                <a:latin typeface="Calibri" panose="020F0502020204030204" pitchFamily="34" charset="0"/>
                <a:ea typeface="+mn-ea"/>
                <a:cs typeface="Calibri" panose="020F0502020204030204" pitchFamily="34" charset="0"/>
              </a:rPr>
              <a:t> </a:t>
            </a:r>
          </a:p>
        </p:txBody>
      </p:sp>
      <p:sp>
        <p:nvSpPr>
          <p:cNvPr id="20" name="Google Shape;228;p32">
            <a:extLst>
              <a:ext uri="{FF2B5EF4-FFF2-40B4-BE49-F238E27FC236}">
                <a16:creationId xmlns:a16="http://schemas.microsoft.com/office/drawing/2014/main" id="{8277F4A4-CEA1-EB9A-90F8-F90FE0DCA80E}"/>
              </a:ext>
            </a:extLst>
          </p:cNvPr>
          <p:cNvSpPr txBox="1">
            <a:spLocks/>
          </p:cNvSpPr>
          <p:nvPr/>
        </p:nvSpPr>
        <p:spPr>
          <a:xfrm>
            <a:off x="756275" y="442993"/>
            <a:ext cx="5137607" cy="800660"/>
          </a:xfrm>
          <a:prstGeom prst="roundRect">
            <a:avLst/>
          </a:prstGeom>
          <a:noFill/>
          <a:ln w="28575">
            <a:solidFill>
              <a:srgbClr val="402664"/>
            </a:solidFill>
          </a:ln>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OM" sz="2400" b="1" dirty="0">
                <a:solidFill>
                  <a:srgbClr val="2A1543"/>
                </a:solidFill>
                <a:latin typeface="Calibri" panose="020F0502020204030204" pitchFamily="34" charset="0"/>
                <a:cs typeface="Calibri" panose="020F0502020204030204" pitchFamily="34" charset="0"/>
              </a:rPr>
              <a:t>صف خصائص العتائق والبكتيريا التي تبيّن</a:t>
            </a:r>
          </a:p>
          <a:p>
            <a:pPr marL="0" marR="0" lvl="0" indent="0" algn="ctr" defTabSz="914400" rtl="1" eaLnBrk="1" fontAlgn="auto" latinLnBrk="0" hangingPunct="1">
              <a:lnSpc>
                <a:spcPct val="100000"/>
              </a:lnSpc>
              <a:spcBef>
                <a:spcPts val="0"/>
              </a:spcBef>
              <a:spcAft>
                <a:spcPts val="0"/>
              </a:spcAft>
              <a:buClrTx/>
              <a:buSzTx/>
              <a:buFontTx/>
              <a:buNone/>
              <a:tabLst/>
              <a:defRPr/>
            </a:pPr>
            <a:r>
              <a:rPr lang="ar-OM" sz="2400" b="1" dirty="0">
                <a:solidFill>
                  <a:srgbClr val="2A1543"/>
                </a:solidFill>
                <a:latin typeface="Calibri" panose="020F0502020204030204" pitchFamily="34" charset="0"/>
                <a:cs typeface="Calibri" panose="020F0502020204030204" pitchFamily="34" charset="0"/>
              </a:rPr>
              <a:t>أنهما من بدائيات النواة.</a:t>
            </a:r>
          </a:p>
        </p:txBody>
      </p:sp>
    </p:spTree>
    <p:extLst>
      <p:ext uri="{BB962C8B-B14F-4D97-AF65-F5344CB8AC3E}">
        <p14:creationId xmlns:p14="http://schemas.microsoft.com/office/powerpoint/2010/main" val="316252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2"/>
                    </p:tgtEl>
                  </p:cond>
                </p:stCondLst>
                <p:endSync evt="end" delay="0">
                  <p:rtn val="all"/>
                </p:endSync>
                <p:childTnLst>
                  <p:par>
                    <p:cTn id="11" fill="hold">
                      <p:stCondLst>
                        <p:cond delay="0"/>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22" presetClass="exit" presetSubtype="1" fill="hold" grpId="0" nodeType="withEffect">
                                  <p:stCondLst>
                                    <p:cond delay="0"/>
                                  </p:stCondLst>
                                  <p:childTnLst>
                                    <p:animEffect transition="out" filter="wipe(up)">
                                      <p:cBhvr>
                                        <p:cTn id="17" dur="30000"/>
                                        <p:tgtEl>
                                          <p:spTgt spid="9"/>
                                        </p:tgtEl>
                                      </p:cBhvr>
                                    </p:animEffect>
                                    <p:set>
                                      <p:cBhvr>
                                        <p:cTn id="18" dur="1" fill="hold">
                                          <p:stCondLst>
                                            <p:cond delay="29999"/>
                                          </p:stCondLst>
                                        </p:cTn>
                                        <p:tgtEl>
                                          <p:spTgt spid="9"/>
                                        </p:tgtEl>
                                        <p:attrNameLst>
                                          <p:attrName>style.visibility</p:attrName>
                                        </p:attrNameLst>
                                      </p:cBhvr>
                                      <p:to>
                                        <p:strVal val="hidden"/>
                                      </p:to>
                                    </p:set>
                                  </p:childTnLst>
                                </p:cTn>
                              </p:par>
                              <p:par>
                                <p:cTn id="19" presetID="22" presetClass="entr" presetSubtype="4"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30000"/>
                                        <p:tgtEl>
                                          <p:spTgt spid="10"/>
                                        </p:tgtEl>
                                      </p:cBhvr>
                                    </p:animEffect>
                                  </p:childTnLst>
                                </p:cTn>
                              </p:par>
                            </p:childTnLst>
                          </p:cTn>
                        </p:par>
                        <p:par>
                          <p:cTn id="22" fill="hold">
                            <p:stCondLst>
                              <p:cond delay="30000"/>
                            </p:stCondLst>
                            <p:childTnLst>
                              <p:par>
                                <p:cTn id="23" presetID="22" presetClass="exit" presetSubtype="1" fill="hold" grpId="1" nodeType="afterEffect">
                                  <p:stCondLst>
                                    <p:cond delay="0"/>
                                  </p:stCondLst>
                                  <p:childTnLst>
                                    <p:animEffect transition="out" filter="wipe(up)">
                                      <p:cBhvr>
                                        <p:cTn id="24" dur="500"/>
                                        <p:tgtEl>
                                          <p:spTgt spid="11"/>
                                        </p:tgtEl>
                                      </p:cBhvr>
                                    </p:animEffect>
                                    <p:set>
                                      <p:cBhvr>
                                        <p:cTn id="25" dur="1" fill="hold">
                                          <p:stCondLst>
                                            <p:cond delay="499"/>
                                          </p:stCondLst>
                                        </p:cTn>
                                        <p:tgtEl>
                                          <p:spTgt spid="11"/>
                                        </p:tgtEl>
                                        <p:attrNameLst>
                                          <p:attrName>style.visibility</p:attrName>
                                        </p:attrNameLst>
                                      </p:cBhvr>
                                      <p:to>
                                        <p:strVal val="hidden"/>
                                      </p:to>
                                    </p:set>
                                  </p:childTnLst>
                                </p:cTn>
                              </p:par>
                              <p:par>
                                <p:cTn id="26" presetID="53" presetClass="entr" presetSubtype="16"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subTnLst>
                                    <p:audio>
                                      <p:cMediaNode>
                                        <p:cTn display="0" masterRel="sameClick">
                                          <p:stCondLst>
                                            <p:cond evt="begin" delay="0">
                                              <p:tn val="26"/>
                                            </p:cond>
                                          </p:stCondLst>
                                          <p:endCondLst>
                                            <p:cond evt="onStopAudio" delay="0">
                                              <p:tgtEl>
                                                <p:sldTgt/>
                                              </p:tgtEl>
                                            </p:cond>
                                          </p:endCondLst>
                                        </p:cTn>
                                        <p:tgtEl>
                                          <p:sndTgt r:embed="rId2" name="chimes.wav"/>
                                        </p:tgtEl>
                                      </p:cMediaNode>
                                    </p:audio>
                                  </p:subTnLst>
                                </p:cTn>
                              </p:par>
                            </p:childTnLst>
                          </p:cTn>
                        </p:par>
                        <p:par>
                          <p:cTn id="31" fill="hold">
                            <p:stCondLst>
                              <p:cond delay="30500"/>
                            </p:stCondLst>
                            <p:childTnLst>
                              <p:par>
                                <p:cTn id="32" presetID="1" presetClass="entr" presetSubtype="0"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nextCondLst>
                <p:cond evt="onClick" delay="0">
                  <p:tgtEl>
                    <p:spTgt spid="12"/>
                  </p:tgtEl>
                </p:cond>
              </p:nextCondLst>
            </p:seq>
          </p:childTnLst>
        </p:cTn>
      </p:par>
    </p:tnLst>
    <p:bldLst>
      <p:bldP spid="9" grpId="0" animBg="1"/>
      <p:bldP spid="10" grpId="0" animBg="1"/>
      <p:bldP spid="11" grpId="0" animBg="1"/>
      <p:bldP spid="11" grpId="1" animBg="1"/>
      <p:bldP spid="1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تشكيل تلقائي 3">
            <a:extLst>
              <a:ext uri="{FF2B5EF4-FFF2-40B4-BE49-F238E27FC236}">
                <a16:creationId xmlns:a16="http://schemas.microsoft.com/office/drawing/2014/main" id="{40B786E9-2455-3390-2E7B-15B2F0E1263D}"/>
              </a:ext>
            </a:extLst>
          </p:cNvPr>
          <p:cNvSpPr>
            <a:spLocks noChangeAspect="1" noChangeArrowheads="1" noTextEdit="1"/>
          </p:cNvSpPr>
          <p:nvPr/>
        </p:nvSpPr>
        <p:spPr bwMode="auto">
          <a:xfrm>
            <a:off x="6243290" y="966905"/>
            <a:ext cx="2264569" cy="371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rtlCol="1" anchor="t" anchorCtr="0" compatLnSpc="1">
            <a:prstTxWarp prst="textNoShape">
              <a:avLst/>
            </a:prstTxWarp>
          </a:bodyPr>
          <a:lstStyle/>
          <a:p>
            <a:pPr algn="r" defTabSz="685783" rtl="1">
              <a:buClrTx/>
              <a:defRPr/>
            </a:pPr>
            <a:endParaRPr lang="ar-SA" sz="1350" kern="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9" name="Rectangle 1">
            <a:extLst>
              <a:ext uri="{FF2B5EF4-FFF2-40B4-BE49-F238E27FC236}">
                <a16:creationId xmlns:a16="http://schemas.microsoft.com/office/drawing/2014/main" id="{B14EDA53-5EB9-ADB8-CA7C-A019077329CE}"/>
              </a:ext>
            </a:extLst>
          </p:cNvPr>
          <p:cNvSpPr/>
          <p:nvPr/>
        </p:nvSpPr>
        <p:spPr>
          <a:xfrm>
            <a:off x="5293260" y="2064704"/>
            <a:ext cx="253596" cy="461665"/>
          </a:xfrm>
          <a:prstGeom prst="rect">
            <a:avLst/>
          </a:prstGeom>
        </p:spPr>
        <p:txBody>
          <a:bodyPr wrap="none">
            <a:spAutoFit/>
          </a:bodyPr>
          <a:lstStyle/>
          <a:p>
            <a:pPr algn="r" defTabSz="914378" rtl="1">
              <a:defRPr/>
            </a:pPr>
            <a:r>
              <a:rPr lang="ar-OM" sz="2400" b="1" dirty="0">
                <a:latin typeface="Calibri" panose="020F0502020204030204" pitchFamily="34" charset="0"/>
                <a:ea typeface="+mn-ea"/>
                <a:cs typeface="Calibri" panose="020F0502020204030204" pitchFamily="34" charset="0"/>
              </a:rPr>
              <a:t> </a:t>
            </a:r>
          </a:p>
        </p:txBody>
      </p:sp>
      <p:sp>
        <p:nvSpPr>
          <p:cNvPr id="20" name="Google Shape;228;p32">
            <a:extLst>
              <a:ext uri="{FF2B5EF4-FFF2-40B4-BE49-F238E27FC236}">
                <a16:creationId xmlns:a16="http://schemas.microsoft.com/office/drawing/2014/main" id="{8277F4A4-CEA1-EB9A-90F8-F90FE0DCA80E}"/>
              </a:ext>
            </a:extLst>
          </p:cNvPr>
          <p:cNvSpPr txBox="1">
            <a:spLocks/>
          </p:cNvSpPr>
          <p:nvPr/>
        </p:nvSpPr>
        <p:spPr>
          <a:xfrm>
            <a:off x="3476615" y="263412"/>
            <a:ext cx="5137607" cy="387340"/>
          </a:xfrm>
          <a:prstGeom prst="roundRect">
            <a:avLst/>
          </a:prstGeom>
          <a:noFill/>
          <a:ln w="28575">
            <a:solidFill>
              <a:srgbClr val="402664"/>
            </a:solidFill>
          </a:ln>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OM" sz="2000" b="1" dirty="0">
                <a:solidFill>
                  <a:srgbClr val="2A1543"/>
                </a:solidFill>
                <a:latin typeface="Calibri" panose="020F0502020204030204" pitchFamily="34" charset="0"/>
                <a:cs typeface="Calibri" panose="020F0502020204030204" pitchFamily="34" charset="0"/>
              </a:rPr>
              <a:t>صف الخصائص المختلفة بين العتائق والبكتيريا</a:t>
            </a:r>
          </a:p>
        </p:txBody>
      </p:sp>
      <p:graphicFrame>
        <p:nvGraphicFramePr>
          <p:cNvPr id="2" name="جدول 1">
            <a:extLst>
              <a:ext uri="{FF2B5EF4-FFF2-40B4-BE49-F238E27FC236}">
                <a16:creationId xmlns:a16="http://schemas.microsoft.com/office/drawing/2014/main" id="{83153096-A4F0-A543-F2C2-40A3AC577C2A}"/>
              </a:ext>
            </a:extLst>
          </p:cNvPr>
          <p:cNvGraphicFramePr>
            <a:graphicFrameLocks noGrp="1"/>
          </p:cNvGraphicFramePr>
          <p:nvPr>
            <p:extLst>
              <p:ext uri="{D42A27DB-BD31-4B8C-83A1-F6EECF244321}">
                <p14:modId xmlns:p14="http://schemas.microsoft.com/office/powerpoint/2010/main" val="4218736453"/>
              </p:ext>
            </p:extLst>
          </p:nvPr>
        </p:nvGraphicFramePr>
        <p:xfrm>
          <a:off x="380999" y="753801"/>
          <a:ext cx="8126858" cy="4015382"/>
        </p:xfrm>
        <a:graphic>
          <a:graphicData uri="http://schemas.openxmlformats.org/drawingml/2006/table">
            <a:tbl>
              <a:tblPr firstRow="1" bandRow="1">
                <a:tableStyleId>{C34F1EE5-2C6C-406F-B6D1-4B385211F016}</a:tableStyleId>
              </a:tblPr>
              <a:tblGrid>
                <a:gridCol w="2308861">
                  <a:extLst>
                    <a:ext uri="{9D8B030D-6E8A-4147-A177-3AD203B41FA5}">
                      <a16:colId xmlns:a16="http://schemas.microsoft.com/office/drawing/2014/main" val="1663350621"/>
                    </a:ext>
                  </a:extLst>
                </a:gridCol>
                <a:gridCol w="4434280">
                  <a:extLst>
                    <a:ext uri="{9D8B030D-6E8A-4147-A177-3AD203B41FA5}">
                      <a16:colId xmlns:a16="http://schemas.microsoft.com/office/drawing/2014/main" val="1473894119"/>
                    </a:ext>
                  </a:extLst>
                </a:gridCol>
                <a:gridCol w="1383717">
                  <a:extLst>
                    <a:ext uri="{9D8B030D-6E8A-4147-A177-3AD203B41FA5}">
                      <a16:colId xmlns:a16="http://schemas.microsoft.com/office/drawing/2014/main" val="980963143"/>
                    </a:ext>
                  </a:extLst>
                </a:gridCol>
              </a:tblGrid>
              <a:tr h="348204">
                <a:tc>
                  <a:txBody>
                    <a:bodyPr/>
                    <a:lstStyle/>
                    <a:p>
                      <a:pPr algn="ctr" rtl="1"/>
                      <a:r>
                        <a:rPr kumimoji="0" lang="ar-OM" sz="16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البكتيريا</a:t>
                      </a:r>
                      <a:endParaRPr kumimoji="0" lang="en-US" sz="16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tc>
                  <a:txBody>
                    <a:bodyPr/>
                    <a:lstStyle/>
                    <a:p>
                      <a:pPr algn="ctr" rtl="1"/>
                      <a:r>
                        <a:rPr kumimoji="0" lang="ar-OM" sz="16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العتائق</a:t>
                      </a:r>
                      <a:endParaRPr kumimoji="0" lang="en-US" sz="16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tc>
                  <a:txBody>
                    <a:bodyPr/>
                    <a:lstStyle/>
                    <a:p>
                      <a:pPr algn="ctr" rtl="1"/>
                      <a:endParaRPr kumimoji="0" lang="en-US" sz="12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225327171"/>
                  </a:ext>
                </a:extLst>
              </a:tr>
              <a:tr h="772727">
                <a:tc>
                  <a:txBody>
                    <a:bodyPr/>
                    <a:lstStyle/>
                    <a:p>
                      <a:pPr algn="ctr" rtl="1"/>
                      <a:r>
                        <a:rPr kumimoji="0" lang="ar-OM" sz="1400" b="1" i="0" u="none" strike="noStrike" kern="1200" cap="none" spc="0" normalizeH="0" baseline="0" noProof="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تتكون من سلاسل هيدروكربونية غير متفرعة مرتبطة </a:t>
                      </a:r>
                      <a:r>
                        <a:rPr kumimoji="0" lang="ar-OM" sz="1400" b="1" i="0" u="none" strike="noStrike" kern="1200" cap="none" spc="0" normalizeH="0" baseline="0" noProof="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بالجليسرول</a:t>
                      </a:r>
                      <a:r>
                        <a:rPr kumimoji="0" lang="ar-OM" sz="1400" b="1" i="0" u="none" strike="noStrike" kern="1200" cap="none" spc="0" normalizeH="0" baseline="0" noProof="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عن طريق روابط </a:t>
                      </a:r>
                      <a:r>
                        <a:rPr kumimoji="0" lang="ar-OM" sz="1400" b="1" i="0" u="none" strike="noStrike" kern="1200" cap="none" spc="0" normalizeH="0" baseline="0" noProof="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الإستر</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فريدة من نوعها / لا توجد في أغشية خلايا البكتيريا والخلايا حقيقية النواة/ تتكون من سلاسل هيدروكربونية متفرعة مرتبطة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بالجليسرول</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عن طريق روابط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الإيثر</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الدهون الغشائية</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158978970"/>
                  </a:ext>
                </a:extLst>
              </a:tr>
              <a:tr h="500350">
                <a:tc>
                  <a:txBody>
                    <a:bodyPr/>
                    <a:lstStyle/>
                    <a:p>
                      <a:pPr algn="ct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ADNA </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حلقي ملتف الشكل ولا يرتبط ببروتينات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الهستون</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DNA</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على شكل «كروموسوم» حلقي الشكل ويرتبط ببروتينات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الهستون</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ارتباط </a:t>
                      </a:r>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DNA</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بالهستون</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987333695"/>
                  </a:ext>
                </a:extLst>
              </a:tr>
              <a:tr h="706376">
                <a:tc>
                  <a:txBody>
                    <a:bodyPr/>
                    <a:lstStyle/>
                    <a:p>
                      <a:pPr algn="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التسلسـل الأساسـي للحمـض النـووي  </a:t>
                      </a:r>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rRNA </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وتتابع القواعد يختلف عن العتائق</a:t>
                      </a:r>
                    </a:p>
                  </a:txBody>
                  <a:tcPr/>
                </a:tc>
                <a:tc>
                  <a:txBody>
                    <a:bodyPr/>
                    <a:lstStyle/>
                    <a:p>
                      <a:pPr algn="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التسلسـل الأساسـي للحمـض النـووي  </a:t>
                      </a:r>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rRNA</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وتتابع القواعد يختلف عن البكتيريا</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RNA</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الرايبوسومي</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2697275"/>
                  </a:ext>
                </a:extLst>
              </a:tr>
              <a:tr h="1118429">
                <a:tc>
                  <a:txBody>
                    <a:bodyPr/>
                    <a:lstStyle/>
                    <a:p>
                      <a:pPr algn="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تختلف عن العتائق</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ومسـتوى التركيـب الأولـي للبروتينـات المرتبطـة ب</a:t>
                      </a:r>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rRNA</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ـ في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الرايبوسـومات</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تشـبه تلـك الموجـودة فـي الخلايـا حقيقيـة النـواة أكثـر مـن البكتيريـا</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p>
                      <a:pPr algn="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الوحدة الصغيرة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للرايبوسوم</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لهـا خصائـص مشـابهة لتلـك الموجـودة فـي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رايبوسـومات</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الخلايا حقيقية النواة ولا تشـبه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الرايبوسـومات</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البكتيرية</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بروتينات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الرايبوسوم</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3420273122"/>
                  </a:ext>
                </a:extLst>
              </a:tr>
              <a:tr h="486531">
                <a:tc>
                  <a:txBody>
                    <a:bodyPr/>
                    <a:lstStyle/>
                    <a:p>
                      <a:pPr algn="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تحتـــوي علـــى مـــادة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الببتيدوجلايكان</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r" rtl="1"/>
                      <a:r>
                        <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a:t>
                      </a:r>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لا تحتوي على مادة </a:t>
                      </a:r>
                      <a:r>
                        <a:rPr kumimoji="0" lang="ar-OM" sz="1400" b="1" i="0" u="none" strike="noStrike" kern="1200" cap="none" spc="0" normalizeH="0" baseline="0" dirty="0" err="1">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الببتيدوجلايكان</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tc>
                <a:tc>
                  <a:txBody>
                    <a:bodyPr/>
                    <a:lstStyle/>
                    <a:p>
                      <a:pPr algn="ctr" rtl="1"/>
                      <a:r>
                        <a:rPr kumimoji="0" lang="ar-OM"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rPr>
                        <a:t> الجدار الخلوي</a:t>
                      </a:r>
                      <a:endParaRPr kumimoji="0" lang="en-US" sz="1400" b="1" i="0" u="none" strike="noStrike" kern="1200" cap="none" spc="0" normalizeH="0" baseline="0" dirty="0">
                        <a:ln>
                          <a:noFill/>
                        </a:ln>
                        <a:solidFill>
                          <a:srgbClr val="ED7D31">
                            <a:lumMod val="50000"/>
                          </a:srgbClr>
                        </a:solidFill>
                        <a:effectLst/>
                        <a:uLnTx/>
                        <a:uFillTx/>
                        <a:latin typeface="Calibri" panose="020F0502020204030204" pitchFamily="34" charset="0"/>
                        <a:ea typeface="Tahoma" panose="020B0604030504040204" pitchFamily="34" charset="0"/>
                        <a:cs typeface="Calibri" panose="020F0502020204030204" pitchFamily="34" charset="0"/>
                        <a:sym typeface="Arial"/>
                      </a:endParaRPr>
                    </a:p>
                  </a:txBody>
                  <a:tcPr>
                    <a:solidFill>
                      <a:schemeClr val="tx2">
                        <a:lumMod val="10000"/>
                        <a:lumOff val="90000"/>
                      </a:schemeClr>
                    </a:solidFill>
                  </a:tcPr>
                </a:tc>
                <a:extLst>
                  <a:ext uri="{0D108BD9-81ED-4DB2-BD59-A6C34878D82A}">
                    <a16:rowId xmlns:a16="http://schemas.microsoft.com/office/drawing/2014/main" val="166476104"/>
                  </a:ext>
                </a:extLst>
              </a:tr>
            </a:tbl>
          </a:graphicData>
        </a:graphic>
      </p:graphicFrame>
    </p:spTree>
    <p:extLst>
      <p:ext uri="{BB962C8B-B14F-4D97-AF65-F5344CB8AC3E}">
        <p14:creationId xmlns:p14="http://schemas.microsoft.com/office/powerpoint/2010/main" val="3784754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01"/>
        <p:cNvGrpSpPr/>
        <p:nvPr/>
      </p:nvGrpSpPr>
      <p:grpSpPr>
        <a:xfrm>
          <a:off x="0" y="0"/>
          <a:ext cx="0" cy="0"/>
          <a:chOff x="0" y="0"/>
          <a:chExt cx="0" cy="0"/>
        </a:xfrm>
      </p:grpSpPr>
      <p:pic>
        <p:nvPicPr>
          <p:cNvPr id="5108" name="Google Shape;5108;p47">
            <a:hlinkClick r:id="rId3" action="ppaction://hlinksldjump"/>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5109" name="Google Shape;5109;p47">
            <a:hlinkClick r:id="" action="ppaction://hlinkshowjump?jump=nextslide"/>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5110" name="Google Shape;5110;p47">
            <a:hlinkClick r:id="" action="ppaction://hlinkshowjump?jump=previousslide"/>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sp>
        <p:nvSpPr>
          <p:cNvPr id="2" name="مربع نص 1"/>
          <p:cNvSpPr txBox="1"/>
          <p:nvPr/>
        </p:nvSpPr>
        <p:spPr>
          <a:xfrm>
            <a:off x="1745673" y="1579418"/>
            <a:ext cx="5022272" cy="193899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4000" b="1" i="0" u="none" strike="noStrike" kern="0" cap="none" spc="0" normalizeH="0" baseline="0" noProof="0" dirty="0">
                <a:ln>
                  <a:noFill/>
                </a:ln>
                <a:solidFill>
                  <a:srgbClr val="7030A0"/>
                </a:solidFill>
                <a:effectLst/>
                <a:uLnTx/>
                <a:uFillTx/>
                <a:latin typeface="Calibri" panose="020F0502020204030204" pitchFamily="34" charset="0"/>
                <a:cs typeface="Calibri" panose="020F0502020204030204" pitchFamily="34" charset="0"/>
                <a:sym typeface="Arial"/>
              </a:rPr>
              <a:t>تقويم ختامي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lang="ar-OM" sz="4000" b="1" i="0" u="none" strike="noStrike" kern="0" cap="none" spc="0" normalizeH="0" baseline="0" noProof="0" dirty="0">
              <a:ln>
                <a:noFill/>
              </a:ln>
              <a:solidFill>
                <a:srgbClr val="7030A0"/>
              </a:solidFill>
              <a:effectLst/>
              <a:uLnTx/>
              <a:uFillTx/>
              <a:latin typeface="Calibri" panose="020F0502020204030204" pitchFamily="34" charset="0"/>
              <a:cs typeface="Calibri" panose="020F0502020204030204" pitchFamily="34" charset="0"/>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40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rPr>
              <a:t>إستراتيجية أبواب الأسئلة</a:t>
            </a:r>
            <a:endParaRPr kumimoji="0" lang="en-US" sz="4000" b="1" i="0" u="none" strike="noStrike" kern="0" cap="none" spc="0" normalizeH="0" baseline="0" noProof="0" dirty="0">
              <a:ln>
                <a:noFill/>
              </a:ln>
              <a:solidFill>
                <a:srgbClr val="D55246"/>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88656220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116"/>
          <p:cNvSpPr/>
          <p:nvPr/>
        </p:nvSpPr>
        <p:spPr>
          <a:xfrm>
            <a:off x="827979" y="356009"/>
            <a:ext cx="7215886" cy="4519431"/>
          </a:xfrm>
          <a:prstGeom prst="rect">
            <a:avLst/>
          </a:prstGeom>
          <a:gradFill>
            <a:gsLst>
              <a:gs pos="0">
                <a:srgbClr val="FFFFFF">
                  <a:alpha val="0"/>
                </a:srgbClr>
              </a:gs>
              <a:gs pos="100000">
                <a:srgbClr val="000000">
                  <a:alpha val="39000"/>
                </a:srgbClr>
              </a:gs>
            </a:gsLst>
            <a:lin ang="10800000"/>
          </a:gradFill>
          <a:ln w="25400">
            <a:solidFill>
              <a:srgbClr val="32538F"/>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4" name="Rectangle 5">
            <a:hlinkClick r:id="rId2" action="ppaction://hlinksldjump"/>
          </p:cNvPr>
          <p:cNvSpPr/>
          <p:nvPr/>
        </p:nvSpPr>
        <p:spPr>
          <a:xfrm>
            <a:off x="1092994" y="575072"/>
            <a:ext cx="1739504" cy="4382691"/>
          </a:xfrm>
          <a:prstGeom prst="rect">
            <a:avLst/>
          </a:prstGeom>
          <a:gradFill>
            <a:gsLst>
              <a:gs pos="0">
                <a:srgbClr val="017CA6"/>
              </a:gs>
              <a:gs pos="100000">
                <a:srgbClr val="006F9A"/>
              </a:gs>
            </a:gsLst>
            <a:lin ang="5400000"/>
          </a:gradFill>
          <a:ln w="25400">
            <a:solidFill>
              <a:srgbClr val="004D6C"/>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5" name="Rectangle 27">
            <a:hlinkClick r:id="rId2" action="ppaction://hlinksldjump"/>
          </p:cNvPr>
          <p:cNvSpPr/>
          <p:nvPr/>
        </p:nvSpPr>
        <p:spPr>
          <a:xfrm>
            <a:off x="1235897" y="816256"/>
            <a:ext cx="1381960" cy="3985706"/>
          </a:xfrm>
          <a:prstGeom prst="rect">
            <a:avLst/>
          </a:prstGeom>
          <a:gradFill>
            <a:gsLst>
              <a:gs pos="0">
                <a:srgbClr val="F2F2F2"/>
              </a:gs>
              <a:gs pos="100000">
                <a:srgbClr val="404040"/>
              </a:gs>
            </a:gsLst>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6" name="Rectangle 28"/>
          <p:cNvSpPr/>
          <p:nvPr/>
        </p:nvSpPr>
        <p:spPr>
          <a:xfrm rot="16200000" flipH="1">
            <a:off x="2536871" y="1315083"/>
            <a:ext cx="172442" cy="60382"/>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Rectangle 29"/>
          <p:cNvSpPr/>
          <p:nvPr/>
        </p:nvSpPr>
        <p:spPr>
          <a:xfrm rot="16200000" flipH="1">
            <a:off x="2530674" y="2919842"/>
            <a:ext cx="172442" cy="60382"/>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Rectangle 30"/>
          <p:cNvSpPr/>
          <p:nvPr/>
        </p:nvSpPr>
        <p:spPr>
          <a:xfrm rot="16200000" flipH="1">
            <a:off x="2530674" y="4248262"/>
            <a:ext cx="172442" cy="60382"/>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Rectangle 31"/>
          <p:cNvSpPr/>
          <p:nvPr/>
        </p:nvSpPr>
        <p:spPr>
          <a:xfrm>
            <a:off x="2522935" y="806054"/>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017CA6"/>
              </a:gs>
              <a:gs pos="100000">
                <a:srgbClr val="003C54"/>
              </a:gs>
            </a:gsLst>
          </a:gradFill>
          <a:ln w="25400">
            <a:solidFill>
              <a:srgbClr val="004D6C"/>
            </a:solidFill>
            <a:miter/>
          </a:ln>
          <a:effectLst>
            <a:outerShdw blurRad="50800" rotWithShape="0">
              <a:srgbClr val="000000">
                <a:alpha val="19000"/>
              </a:srgbClr>
            </a:outerShdw>
          </a:effectLst>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Rectangle 36">
            <a:hlinkClick r:id="rId3" action="ppaction://hlinksldjump"/>
          </p:cNvPr>
          <p:cNvSpPr/>
          <p:nvPr/>
        </p:nvSpPr>
        <p:spPr>
          <a:xfrm>
            <a:off x="2839641" y="575072"/>
            <a:ext cx="1739503" cy="4382691"/>
          </a:xfrm>
          <a:prstGeom prst="rect">
            <a:avLst/>
          </a:prstGeom>
          <a:gradFill>
            <a:gsLst>
              <a:gs pos="0">
                <a:srgbClr val="A78000"/>
              </a:gs>
              <a:gs pos="100000">
                <a:srgbClr val="8E6C00"/>
              </a:gs>
            </a:gsLst>
          </a:gradFill>
          <a:ln w="25400">
            <a:solidFill>
              <a:srgbClr val="5843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1" name="Rectangle 37">
            <a:hlinkClick r:id="rId3" action="ppaction://hlinksldjump"/>
          </p:cNvPr>
          <p:cNvSpPr/>
          <p:nvPr/>
        </p:nvSpPr>
        <p:spPr>
          <a:xfrm>
            <a:off x="2982544" y="816256"/>
            <a:ext cx="1381959" cy="3985706"/>
          </a:xfrm>
          <a:prstGeom prst="rect">
            <a:avLst/>
          </a:prstGeom>
          <a:gradFill>
            <a:gsLst>
              <a:gs pos="0">
                <a:srgbClr val="F2F2F2"/>
              </a:gs>
              <a:gs pos="100000">
                <a:srgbClr val="404040"/>
              </a:gs>
            </a:gsLst>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2" name="Rectangle 38"/>
          <p:cNvSpPr/>
          <p:nvPr/>
        </p:nvSpPr>
        <p:spPr>
          <a:xfrm rot="16200000" flipH="1">
            <a:off x="4283274" y="1315046"/>
            <a:ext cx="172641" cy="59532"/>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3" name="Rectangle 39"/>
          <p:cNvSpPr/>
          <p:nvPr/>
        </p:nvSpPr>
        <p:spPr>
          <a:xfrm rot="16200000" flipH="1">
            <a:off x="4277320" y="2920008"/>
            <a:ext cx="172641" cy="59532"/>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4" name="Rectangle 40"/>
          <p:cNvSpPr/>
          <p:nvPr/>
        </p:nvSpPr>
        <p:spPr>
          <a:xfrm rot="16200000" flipH="1">
            <a:off x="4277320" y="4248745"/>
            <a:ext cx="172641" cy="59532"/>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5" name="Rectangle 31"/>
          <p:cNvSpPr/>
          <p:nvPr/>
        </p:nvSpPr>
        <p:spPr>
          <a:xfrm>
            <a:off x="4269581" y="806054"/>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A78000"/>
              </a:gs>
              <a:gs pos="100000">
                <a:srgbClr val="584300"/>
              </a:gs>
            </a:gsLst>
          </a:gradFill>
          <a:ln w="25400">
            <a:solidFill>
              <a:srgbClr val="584300"/>
            </a:solidFill>
            <a:miter/>
          </a:ln>
          <a:effectLst>
            <a:outerShdw blurRad="50800" rotWithShape="0">
              <a:srgbClr val="000000">
                <a:alpha val="19000"/>
              </a:srgbClr>
            </a:outerShdw>
          </a:effectLst>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6" name="Rectangle 63">
            <a:hlinkClick r:id="rId2" action="ppaction://hlinksldjump"/>
          </p:cNvPr>
          <p:cNvSpPr/>
          <p:nvPr/>
        </p:nvSpPr>
        <p:spPr>
          <a:xfrm>
            <a:off x="4587478" y="575072"/>
            <a:ext cx="1739503" cy="4382691"/>
          </a:xfrm>
          <a:prstGeom prst="rect">
            <a:avLst/>
          </a:prstGeom>
          <a:gradFill>
            <a:gsLst>
              <a:gs pos="1000">
                <a:srgbClr val="BD1401"/>
              </a:gs>
              <a:gs pos="100000">
                <a:srgbClr val="B21600"/>
              </a:gs>
            </a:gsLst>
            <a:lin ang="5400000"/>
          </a:gradFill>
          <a:ln w="25400">
            <a:solidFill>
              <a:srgbClr val="8E11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7" name="Rectangle 64">
            <a:hlinkClick r:id="rId2" action="ppaction://hlinksldjump"/>
          </p:cNvPr>
          <p:cNvSpPr/>
          <p:nvPr/>
        </p:nvSpPr>
        <p:spPr>
          <a:xfrm>
            <a:off x="4730381" y="816256"/>
            <a:ext cx="1381959" cy="3985706"/>
          </a:xfrm>
          <a:prstGeom prst="rect">
            <a:avLst/>
          </a:prstGeom>
          <a:gradFill>
            <a:gsLst>
              <a:gs pos="0">
                <a:srgbClr val="F2F2F2"/>
              </a:gs>
              <a:gs pos="100000">
                <a:srgbClr val="404040"/>
              </a:gs>
            </a:gsLst>
          </a:gradFill>
          <a:ln w="25400">
            <a:solidFill>
              <a:srgbClr val="8E11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8" name="Rectangle 65"/>
          <p:cNvSpPr/>
          <p:nvPr/>
        </p:nvSpPr>
        <p:spPr>
          <a:xfrm rot="16200000" flipH="1">
            <a:off x="6031112" y="1315046"/>
            <a:ext cx="172641" cy="59532"/>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9" name="Rectangle 66"/>
          <p:cNvSpPr/>
          <p:nvPr/>
        </p:nvSpPr>
        <p:spPr>
          <a:xfrm rot="16200000" flipH="1">
            <a:off x="6025158" y="2920008"/>
            <a:ext cx="172641" cy="59532"/>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0" name="Rectangle 67"/>
          <p:cNvSpPr/>
          <p:nvPr/>
        </p:nvSpPr>
        <p:spPr>
          <a:xfrm rot="16200000" flipH="1">
            <a:off x="6025158" y="4248745"/>
            <a:ext cx="172641" cy="59532"/>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1" name="Rectangle 31"/>
          <p:cNvSpPr/>
          <p:nvPr/>
        </p:nvSpPr>
        <p:spPr>
          <a:xfrm>
            <a:off x="6017419" y="806054"/>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BD1401"/>
              </a:gs>
              <a:gs pos="100000">
                <a:srgbClr val="8E1100"/>
              </a:gs>
            </a:gsLst>
          </a:gradFill>
          <a:ln w="25400">
            <a:solidFill>
              <a:srgbClr val="8E1100"/>
            </a:solidFill>
            <a:miter/>
          </a:ln>
          <a:effectLst>
            <a:outerShdw blurRad="50800" rotWithShape="0">
              <a:srgbClr val="000000">
                <a:alpha val="19000"/>
              </a:srgbClr>
            </a:outerShdw>
          </a:effectLst>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2" name="Rectangle 90">
            <a:hlinkClick r:id="rId4" action="ppaction://hlinksldjump"/>
          </p:cNvPr>
          <p:cNvSpPr/>
          <p:nvPr/>
        </p:nvSpPr>
        <p:spPr>
          <a:xfrm>
            <a:off x="6334125" y="575072"/>
            <a:ext cx="1739504" cy="4382691"/>
          </a:xfrm>
          <a:prstGeom prst="rect">
            <a:avLst/>
          </a:prstGeom>
          <a:gradFill>
            <a:gsLst>
              <a:gs pos="0">
                <a:srgbClr val="808080"/>
              </a:gs>
              <a:gs pos="100000">
                <a:srgbClr val="333333"/>
              </a:gs>
            </a:gsLst>
          </a:gradFill>
          <a:ln w="25400">
            <a:solidFill>
              <a:srgbClr val="333333"/>
            </a:solidFill>
            <a:miter/>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3" name="Rectangle 91">
            <a:hlinkClick r:id="rId4" action="ppaction://hlinksldjump"/>
          </p:cNvPr>
          <p:cNvSpPr/>
          <p:nvPr/>
        </p:nvSpPr>
        <p:spPr>
          <a:xfrm>
            <a:off x="6477028" y="816256"/>
            <a:ext cx="1381960" cy="3985706"/>
          </a:xfrm>
          <a:prstGeom prst="rect">
            <a:avLst/>
          </a:prstGeom>
          <a:gradFill>
            <a:gsLst>
              <a:gs pos="0">
                <a:srgbClr val="F2F2F2"/>
              </a:gs>
              <a:gs pos="100000">
                <a:srgbClr val="404040"/>
              </a:gs>
            </a:gsLst>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4" name="Rectangle 92"/>
          <p:cNvSpPr/>
          <p:nvPr/>
        </p:nvSpPr>
        <p:spPr>
          <a:xfrm rot="16200000" flipH="1">
            <a:off x="7777758" y="1315046"/>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5" name="Rectangle 93"/>
          <p:cNvSpPr/>
          <p:nvPr/>
        </p:nvSpPr>
        <p:spPr>
          <a:xfrm rot="16200000" flipH="1">
            <a:off x="7771805" y="2920008"/>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6" name="Rectangle 94"/>
          <p:cNvSpPr/>
          <p:nvPr/>
        </p:nvSpPr>
        <p:spPr>
          <a:xfrm rot="16200000" flipH="1">
            <a:off x="7771805" y="4248745"/>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7" name="Rectangle 31"/>
          <p:cNvSpPr/>
          <p:nvPr/>
        </p:nvSpPr>
        <p:spPr>
          <a:xfrm>
            <a:off x="7764066" y="806054"/>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808080"/>
              </a:gs>
              <a:gs pos="100000">
                <a:srgbClr val="333333"/>
              </a:gs>
            </a:gsLst>
            <a:lin ang="5400000"/>
          </a:gradFill>
          <a:ln w="25400">
            <a:solidFill>
              <a:srgbClr val="333333"/>
            </a:solidFill>
            <a:miter/>
          </a:ln>
          <a:effectLst>
            <a:outerShdw blurRad="50800" rotWithShape="0">
              <a:srgbClr val="000000">
                <a:alpha val="19000"/>
              </a:srgbClr>
            </a:outerShdw>
          </a:effectLst>
        </p:spPr>
        <p:txBody>
          <a:bodyPr tIns="34290" bIns="34290" anchor="ct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98" name="TextBox 69"/>
          <p:cNvSpPr txBox="1"/>
          <p:nvPr/>
        </p:nvSpPr>
        <p:spPr>
          <a:xfrm>
            <a:off x="1327337" y="2279262"/>
            <a:ext cx="987504" cy="3462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a:ln>
                  <a:noFill/>
                </a:ln>
                <a:solidFill>
                  <a:srgbClr val="000000"/>
                </a:solidFill>
                <a:effectLst/>
                <a:uLnTx/>
                <a:uFillTx/>
                <a:latin typeface="Arial"/>
                <a:cs typeface="Arial"/>
                <a:sym typeface="Arial"/>
              </a:rPr>
              <a:t>السوال</a:t>
            </a:r>
          </a:p>
        </p:txBody>
      </p:sp>
      <p:sp>
        <p:nvSpPr>
          <p:cNvPr id="199" name="TextBox 69"/>
          <p:cNvSpPr txBox="1"/>
          <p:nvPr/>
        </p:nvSpPr>
        <p:spPr>
          <a:xfrm>
            <a:off x="3059094" y="2320797"/>
            <a:ext cx="987504" cy="6232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a:ln>
                  <a:noFill/>
                </a:ln>
                <a:solidFill>
                  <a:srgbClr val="000000"/>
                </a:solidFill>
                <a:effectLst/>
                <a:uLnTx/>
                <a:uFillTx/>
                <a:latin typeface="Arial"/>
                <a:cs typeface="Arial"/>
                <a:sym typeface="Arial"/>
              </a:rPr>
              <a:t>السوال الثاني</a:t>
            </a:r>
          </a:p>
        </p:txBody>
      </p:sp>
      <p:grpSp>
        <p:nvGrpSpPr>
          <p:cNvPr id="219" name="Group 16"/>
          <p:cNvGrpSpPr/>
          <p:nvPr/>
        </p:nvGrpSpPr>
        <p:grpSpPr>
          <a:xfrm>
            <a:off x="2943217" y="700088"/>
            <a:ext cx="1608535" cy="4132660"/>
            <a:chOff x="0" y="0"/>
            <a:chExt cx="4289425" cy="11020426"/>
          </a:xfrm>
        </p:grpSpPr>
        <p:grpSp>
          <p:nvGrpSpPr>
            <p:cNvPr id="217" name="Group 43"/>
            <p:cNvGrpSpPr/>
            <p:nvPr/>
          </p:nvGrpSpPr>
          <p:grpSpPr>
            <a:xfrm>
              <a:off x="0" y="0"/>
              <a:ext cx="4289425" cy="11020426"/>
              <a:chOff x="0" y="0"/>
              <a:chExt cx="4289424" cy="11020425"/>
            </a:xfrm>
          </p:grpSpPr>
          <p:sp>
            <p:nvSpPr>
              <p:cNvPr id="200" name="Rectangle 44">
                <a:hlinkClick r:id="rId2" action="ppaction://hlinksldjump"/>
              </p:cNvPr>
              <p:cNvSpPr/>
              <p:nvPr/>
            </p:nvSpPr>
            <p:spPr>
              <a:xfrm>
                <a:off x="0" y="0"/>
                <a:ext cx="4197349" cy="11020426"/>
              </a:xfrm>
              <a:prstGeom prst="rect">
                <a:avLst/>
              </a:prstGeom>
              <a:gradFill flip="none" rotWithShape="1">
                <a:gsLst>
                  <a:gs pos="0">
                    <a:srgbClr val="A78000"/>
                  </a:gs>
                  <a:gs pos="100000">
                    <a:srgbClr val="9B7700"/>
                  </a:gs>
                </a:gsLst>
                <a:lin ang="0" scaled="0"/>
              </a:gradFill>
              <a:ln w="25400" cap="flat">
                <a:solidFill>
                  <a:srgbClr val="584300"/>
                </a:solidFill>
                <a:prstDash val="solid"/>
                <a:miter lim="800000"/>
              </a:ln>
              <a:effectLst>
                <a:outerShdw blurRad="50800" rotWithShape="0">
                  <a:srgbClr val="000000">
                    <a:alpha val="19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Rectangle 45"/>
              <p:cNvSpPr/>
              <p:nvPr/>
            </p:nvSpPr>
            <p:spPr>
              <a:xfrm rot="10800000" flipH="1">
                <a:off x="627704" y="1490884"/>
                <a:ext cx="2669429" cy="210973"/>
              </a:xfrm>
              <a:prstGeom prst="rect">
                <a:avLst/>
              </a:prstGeom>
              <a:gradFill flip="none" rotWithShape="1">
                <a:gsLst>
                  <a:gs pos="0">
                    <a:srgbClr val="A78000"/>
                  </a:gs>
                  <a:gs pos="100000">
                    <a:srgbClr val="5843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Rectangle 46"/>
              <p:cNvSpPr/>
              <p:nvPr/>
            </p:nvSpPr>
            <p:spPr>
              <a:xfrm rot="10800000" flipH="1">
                <a:off x="627704" y="1775542"/>
                <a:ext cx="2669429" cy="210973"/>
              </a:xfrm>
              <a:prstGeom prst="rect">
                <a:avLst/>
              </a:prstGeom>
              <a:gradFill flip="none" rotWithShape="1">
                <a:gsLst>
                  <a:gs pos="0">
                    <a:srgbClr val="A78000"/>
                  </a:gs>
                  <a:gs pos="100000">
                    <a:srgbClr val="5843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Rectangle 47"/>
              <p:cNvSpPr/>
              <p:nvPr/>
            </p:nvSpPr>
            <p:spPr>
              <a:xfrm rot="10800000" flipH="1">
                <a:off x="627704" y="2060199"/>
                <a:ext cx="2669429" cy="210973"/>
              </a:xfrm>
              <a:prstGeom prst="rect">
                <a:avLst/>
              </a:prstGeom>
              <a:gradFill flip="none" rotWithShape="1">
                <a:gsLst>
                  <a:gs pos="0">
                    <a:srgbClr val="A78000"/>
                  </a:gs>
                  <a:gs pos="100000">
                    <a:srgbClr val="5843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Rectangle 48"/>
              <p:cNvSpPr/>
              <p:nvPr/>
            </p:nvSpPr>
            <p:spPr>
              <a:xfrm rot="10800000" flipH="1">
                <a:off x="627704" y="2344857"/>
                <a:ext cx="2669429" cy="210973"/>
              </a:xfrm>
              <a:prstGeom prst="rect">
                <a:avLst/>
              </a:prstGeom>
              <a:gradFill flip="none" rotWithShape="1">
                <a:gsLst>
                  <a:gs pos="0">
                    <a:srgbClr val="A78000"/>
                  </a:gs>
                  <a:gs pos="100000">
                    <a:srgbClr val="5843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Rectangle 49"/>
              <p:cNvSpPr/>
              <p:nvPr/>
            </p:nvSpPr>
            <p:spPr>
              <a:xfrm rot="10800000" flipH="1">
                <a:off x="627704" y="2629515"/>
                <a:ext cx="2669429" cy="210973"/>
              </a:xfrm>
              <a:prstGeom prst="rect">
                <a:avLst/>
              </a:prstGeom>
              <a:gradFill flip="none" rotWithShape="1">
                <a:gsLst>
                  <a:gs pos="0">
                    <a:srgbClr val="A78000"/>
                  </a:gs>
                  <a:gs pos="100000">
                    <a:srgbClr val="5843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Rectangle 50"/>
              <p:cNvSpPr/>
              <p:nvPr/>
            </p:nvSpPr>
            <p:spPr>
              <a:xfrm rot="16200000" flipH="1">
                <a:off x="3940175" y="1606549"/>
                <a:ext cx="457201" cy="228601"/>
              </a:xfrm>
              <a:prstGeom prst="rect">
                <a:avLst/>
              </a:prstGeom>
              <a:gradFill flip="none" rotWithShape="1">
                <a:gsLst>
                  <a:gs pos="0">
                    <a:srgbClr val="584300"/>
                  </a:gs>
                  <a:gs pos="61900">
                    <a:srgbClr val="A78000"/>
                  </a:gs>
                  <a:gs pos="100000">
                    <a:srgbClr val="FABE00"/>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Rectangle 51"/>
              <p:cNvSpPr/>
              <p:nvPr/>
            </p:nvSpPr>
            <p:spPr>
              <a:xfrm rot="16200000" flipH="1">
                <a:off x="3941761" y="5884862"/>
                <a:ext cx="460373" cy="228601"/>
              </a:xfrm>
              <a:prstGeom prst="rect">
                <a:avLst/>
              </a:prstGeom>
              <a:gradFill flip="none" rotWithShape="1">
                <a:gsLst>
                  <a:gs pos="0">
                    <a:srgbClr val="584300"/>
                  </a:gs>
                  <a:gs pos="61900">
                    <a:srgbClr val="A78000"/>
                  </a:gs>
                  <a:gs pos="100000">
                    <a:srgbClr val="FABE00"/>
                  </a:gs>
                </a:gsLst>
                <a:lin ang="5400000" scaled="0"/>
              </a:gradFill>
              <a:ln w="25400" cap="flat">
                <a:solidFill>
                  <a:srgbClr val="584300"/>
                </a:solidFill>
                <a:prstDash val="solid"/>
                <a:miter lim="8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Rectangle 52"/>
              <p:cNvSpPr/>
              <p:nvPr/>
            </p:nvSpPr>
            <p:spPr>
              <a:xfrm rot="16200000" flipH="1">
                <a:off x="3943350" y="9426575"/>
                <a:ext cx="460373" cy="231777"/>
              </a:xfrm>
              <a:prstGeom prst="rect">
                <a:avLst/>
              </a:prstGeom>
              <a:gradFill flip="none" rotWithShape="1">
                <a:gsLst>
                  <a:gs pos="0">
                    <a:srgbClr val="584300"/>
                  </a:gs>
                  <a:gs pos="61900">
                    <a:srgbClr val="A78000"/>
                  </a:gs>
                  <a:gs pos="100000">
                    <a:srgbClr val="FABE00"/>
                  </a:gs>
                </a:gsLst>
                <a:lin ang="5400000" scaled="0"/>
              </a:gradFill>
              <a:ln w="25400" cap="flat">
                <a:solidFill>
                  <a:srgbClr val="584300"/>
                </a:solidFill>
                <a:prstDash val="solid"/>
                <a:miter lim="8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212" name="Group 53"/>
              <p:cNvGrpSpPr/>
              <p:nvPr/>
            </p:nvGrpSpPr>
            <p:grpSpPr>
              <a:xfrm>
                <a:off x="295277" y="4587875"/>
                <a:ext cx="333372" cy="1641472"/>
                <a:chOff x="0" y="0"/>
                <a:chExt cx="333371" cy="1641471"/>
              </a:xfrm>
            </p:grpSpPr>
            <p:sp>
              <p:nvSpPr>
                <p:cNvPr id="209" name="Rectangle 58"/>
                <p:cNvSpPr/>
                <p:nvPr/>
              </p:nvSpPr>
              <p:spPr>
                <a:xfrm>
                  <a:off x="57149" y="168275"/>
                  <a:ext cx="215899" cy="1304927"/>
                </a:xfrm>
                <a:prstGeom prst="rect">
                  <a:avLst/>
                </a:prstGeom>
                <a:gradFill flip="none" rotWithShape="1">
                  <a:gsLst>
                    <a:gs pos="13000">
                      <a:srgbClr val="FFFFFF"/>
                    </a:gs>
                    <a:gs pos="41000">
                      <a:srgbClr val="808080"/>
                    </a:gs>
                    <a:gs pos="86000">
                      <a:srgbClr val="0D0D0D"/>
                    </a:gs>
                  </a:gsLst>
                  <a:lin ang="5400000" scaled="0"/>
                </a:gradFill>
                <a:ln w="25400" cap="flat">
                  <a:solidFill>
                    <a:srgbClr val="584300"/>
                  </a:solidFill>
                  <a:prstDash val="solid"/>
                  <a:miter lim="800000"/>
                </a:ln>
                <a:effectLst>
                  <a:outerShdw blurRad="101600" dist="76200" dir="81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Rectangle 59"/>
                <p:cNvSpPr/>
                <p:nvPr/>
              </p:nvSpPr>
              <p:spPr>
                <a:xfrm>
                  <a:off x="0" y="0"/>
                  <a:ext cx="330199" cy="168273"/>
                </a:xfrm>
                <a:prstGeom prst="rect">
                  <a:avLst/>
                </a:prstGeom>
                <a:solidFill>
                  <a:srgbClr val="0D0D0D"/>
                </a:solidFill>
                <a:ln w="25400" cap="flat">
                  <a:solidFill>
                    <a:srgbClr val="584300"/>
                  </a:solidFill>
                  <a:prstDash val="solid"/>
                  <a:miter lim="8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Rectangle 60"/>
                <p:cNvSpPr/>
                <p:nvPr/>
              </p:nvSpPr>
              <p:spPr>
                <a:xfrm>
                  <a:off x="3173" y="1473199"/>
                  <a:ext cx="330199" cy="168273"/>
                </a:xfrm>
                <a:prstGeom prst="rect">
                  <a:avLst/>
                </a:prstGeom>
                <a:solidFill>
                  <a:srgbClr val="0D0D0D"/>
                </a:solidFill>
                <a:ln w="25400" cap="flat">
                  <a:solidFill>
                    <a:srgbClr val="584300"/>
                  </a:solidFill>
                  <a:prstDash val="solid"/>
                  <a:miter lim="8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216" name="Group 54"/>
              <p:cNvGrpSpPr/>
              <p:nvPr/>
            </p:nvGrpSpPr>
            <p:grpSpPr>
              <a:xfrm>
                <a:off x="295277" y="3895725"/>
                <a:ext cx="365125" cy="488951"/>
                <a:chOff x="0" y="0"/>
                <a:chExt cx="365123" cy="488949"/>
              </a:xfrm>
            </p:grpSpPr>
            <p:sp>
              <p:nvSpPr>
                <p:cNvPr id="213" name="Rectangle 55"/>
                <p:cNvSpPr/>
                <p:nvPr/>
              </p:nvSpPr>
              <p:spPr>
                <a:xfrm>
                  <a:off x="126999" y="196849"/>
                  <a:ext cx="107951" cy="292101"/>
                </a:xfrm>
                <a:prstGeom prst="rect">
                  <a:avLst/>
                </a:prstGeom>
                <a:solidFill>
                  <a:srgbClr val="262626"/>
                </a:solidFill>
                <a:ln w="25400" cap="flat">
                  <a:solidFill>
                    <a:srgbClr val="584300"/>
                  </a:solidFill>
                  <a:prstDash val="solid"/>
                  <a:miter lim="8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4" name="Oval 56"/>
                <p:cNvSpPr/>
                <p:nvPr/>
              </p:nvSpPr>
              <p:spPr>
                <a:xfrm>
                  <a:off x="0" y="0"/>
                  <a:ext cx="365124" cy="365124"/>
                </a:xfrm>
                <a:prstGeom prst="ellipse">
                  <a:avLst/>
                </a:prstGeom>
                <a:gradFill flip="none" rotWithShape="1">
                  <a:gsLst>
                    <a:gs pos="13000">
                      <a:srgbClr val="FFFFFF"/>
                    </a:gs>
                    <a:gs pos="41000">
                      <a:srgbClr val="808080"/>
                    </a:gs>
                    <a:gs pos="86000">
                      <a:srgbClr val="0D0D0D"/>
                    </a:gs>
                  </a:gsLst>
                  <a:lin ang="5400000" scaled="0"/>
                </a:gradFill>
                <a:ln w="25400" cap="flat">
                  <a:solidFill>
                    <a:srgbClr val="584300"/>
                  </a:solidFill>
                  <a:prstDash val="solid"/>
                  <a:miter lim="8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5" name="Oval 57"/>
                <p:cNvSpPr/>
                <p:nvPr/>
              </p:nvSpPr>
              <p:spPr>
                <a:xfrm>
                  <a:off x="91850" y="86386"/>
                  <a:ext cx="183285" cy="183161"/>
                </a:xfrm>
                <a:prstGeom prst="ellipse">
                  <a:avLst/>
                </a:prstGeom>
                <a:solidFill>
                  <a:srgbClr val="808080"/>
                </a:solidFill>
                <a:ln w="25400" cap="flat">
                  <a:solidFill>
                    <a:srgbClr val="584300"/>
                  </a:solidFill>
                  <a:prstDash val="solid"/>
                  <a:miter lim="8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sp>
          <p:nvSpPr>
            <p:cNvPr id="218" name="TextBox 119"/>
            <p:cNvSpPr txBox="1"/>
            <p:nvPr/>
          </p:nvSpPr>
          <p:spPr>
            <a:xfrm>
              <a:off x="1609191" y="221096"/>
              <a:ext cx="931104" cy="92333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numCol="1" anchor="t">
              <a:spAutoFit/>
            </a:bodyPr>
            <a:lstStyle>
              <a:lvl1pPr defTabSz="1828800">
                <a:defRPr sz="4800">
                  <a:solidFill>
                    <a:srgbClr val="FFFFFF"/>
                  </a:solidFill>
                  <a:latin typeface="Impact"/>
                  <a:ea typeface="Impact"/>
                  <a:cs typeface="Impact"/>
                  <a:sym typeface="Impact"/>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0" i="0" u="none" strike="noStrike" kern="0" cap="none" spc="0" normalizeH="0" baseline="0" noProof="0">
                  <a:ln>
                    <a:noFill/>
                  </a:ln>
                  <a:solidFill>
                    <a:srgbClr val="FFFFFF"/>
                  </a:solidFill>
                  <a:effectLst/>
                  <a:uLnTx/>
                  <a:uFillTx/>
                  <a:latin typeface="Impact"/>
                  <a:sym typeface="Impact"/>
                </a:rPr>
                <a:t>02</a:t>
              </a:r>
            </a:p>
          </p:txBody>
        </p:sp>
      </p:grpSp>
      <p:grpSp>
        <p:nvGrpSpPr>
          <p:cNvPr id="239" name="Group 12"/>
          <p:cNvGrpSpPr/>
          <p:nvPr/>
        </p:nvGrpSpPr>
        <p:grpSpPr>
          <a:xfrm>
            <a:off x="1163626" y="700088"/>
            <a:ext cx="1608535" cy="4132660"/>
            <a:chOff x="0" y="0"/>
            <a:chExt cx="4289425" cy="11020426"/>
          </a:xfrm>
        </p:grpSpPr>
        <p:grpSp>
          <p:nvGrpSpPr>
            <p:cNvPr id="237" name="Group 26"/>
            <p:cNvGrpSpPr/>
            <p:nvPr/>
          </p:nvGrpSpPr>
          <p:grpSpPr>
            <a:xfrm>
              <a:off x="0" y="0"/>
              <a:ext cx="4289425" cy="11020426"/>
              <a:chOff x="0" y="0"/>
              <a:chExt cx="4289424" cy="11020425"/>
            </a:xfrm>
          </p:grpSpPr>
          <p:sp>
            <p:nvSpPr>
              <p:cNvPr id="220" name="Rectangle 6">
                <a:hlinkClick r:id="rId5" action="ppaction://hlinksldjump"/>
              </p:cNvPr>
              <p:cNvSpPr/>
              <p:nvPr/>
            </p:nvSpPr>
            <p:spPr>
              <a:xfrm>
                <a:off x="0" y="0"/>
                <a:ext cx="4197349" cy="11020426"/>
              </a:xfrm>
              <a:prstGeom prst="rect">
                <a:avLst/>
              </a:prstGeom>
              <a:gradFill flip="none" rotWithShape="1">
                <a:gsLst>
                  <a:gs pos="0">
                    <a:srgbClr val="017CA6"/>
                  </a:gs>
                  <a:gs pos="100000">
                    <a:srgbClr val="006F9A"/>
                  </a:gs>
                </a:gsLst>
                <a:lin ang="5400000" scaled="0"/>
              </a:gradFill>
              <a:ln w="25400" cap="flat">
                <a:solidFill>
                  <a:srgbClr val="004D6C"/>
                </a:solidFill>
                <a:prstDash val="solid"/>
                <a:miter lim="800000"/>
              </a:ln>
              <a:effectLst>
                <a:outerShdw blurRad="50800" rotWithShape="0">
                  <a:srgbClr val="000000">
                    <a:alpha val="19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Rectangle 7"/>
              <p:cNvSpPr/>
              <p:nvPr/>
            </p:nvSpPr>
            <p:spPr>
              <a:xfrm rot="10800000" flipH="1">
                <a:off x="627704" y="1490884"/>
                <a:ext cx="2669429" cy="210973"/>
              </a:xfrm>
              <a:prstGeom prst="rect">
                <a:avLst/>
              </a:prstGeom>
              <a:gradFill flip="none" rotWithShape="1">
                <a:gsLst>
                  <a:gs pos="0">
                    <a:srgbClr val="017CA6"/>
                  </a:gs>
                  <a:gs pos="100000">
                    <a:srgbClr val="00456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Rectangle 8"/>
              <p:cNvSpPr/>
              <p:nvPr/>
            </p:nvSpPr>
            <p:spPr>
              <a:xfrm rot="10800000" flipH="1">
                <a:off x="627704" y="1775542"/>
                <a:ext cx="2669429" cy="210973"/>
              </a:xfrm>
              <a:prstGeom prst="rect">
                <a:avLst/>
              </a:prstGeom>
              <a:gradFill flip="none" rotWithShape="1">
                <a:gsLst>
                  <a:gs pos="0">
                    <a:srgbClr val="017CA6"/>
                  </a:gs>
                  <a:gs pos="100000">
                    <a:srgbClr val="00456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Rectangle 9"/>
              <p:cNvSpPr/>
              <p:nvPr/>
            </p:nvSpPr>
            <p:spPr>
              <a:xfrm rot="10800000" flipH="1">
                <a:off x="627704" y="2060199"/>
                <a:ext cx="2669429" cy="210973"/>
              </a:xfrm>
              <a:prstGeom prst="rect">
                <a:avLst/>
              </a:prstGeom>
              <a:gradFill flip="none" rotWithShape="1">
                <a:gsLst>
                  <a:gs pos="0">
                    <a:srgbClr val="017CA6"/>
                  </a:gs>
                  <a:gs pos="100000">
                    <a:srgbClr val="00456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Rectangle 10"/>
              <p:cNvSpPr/>
              <p:nvPr/>
            </p:nvSpPr>
            <p:spPr>
              <a:xfrm rot="10800000" flipH="1">
                <a:off x="627704" y="2344857"/>
                <a:ext cx="2669429" cy="210973"/>
              </a:xfrm>
              <a:prstGeom prst="rect">
                <a:avLst/>
              </a:prstGeom>
              <a:gradFill flip="none" rotWithShape="1">
                <a:gsLst>
                  <a:gs pos="0">
                    <a:srgbClr val="017CA6"/>
                  </a:gs>
                  <a:gs pos="100000">
                    <a:srgbClr val="00456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Rectangle 11"/>
              <p:cNvSpPr/>
              <p:nvPr/>
            </p:nvSpPr>
            <p:spPr>
              <a:xfrm rot="10800000" flipH="1">
                <a:off x="627704" y="2629515"/>
                <a:ext cx="2669429" cy="210973"/>
              </a:xfrm>
              <a:prstGeom prst="rect">
                <a:avLst/>
              </a:prstGeom>
              <a:gradFill flip="none" rotWithShape="1">
                <a:gsLst>
                  <a:gs pos="0">
                    <a:srgbClr val="017CA6"/>
                  </a:gs>
                  <a:gs pos="100000">
                    <a:srgbClr val="00456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Rectangle 13"/>
              <p:cNvSpPr/>
              <p:nvPr/>
            </p:nvSpPr>
            <p:spPr>
              <a:xfrm rot="16200000" flipH="1">
                <a:off x="3940175" y="1606549"/>
                <a:ext cx="457201" cy="228601"/>
              </a:xfrm>
              <a:prstGeom prst="rect">
                <a:avLst/>
              </a:prstGeom>
              <a:gradFill flip="none" rotWithShape="1">
                <a:gsLst>
                  <a:gs pos="0">
                    <a:srgbClr val="004D6C"/>
                  </a:gs>
                  <a:gs pos="61900">
                    <a:srgbClr val="006288"/>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Rectangle 14"/>
              <p:cNvSpPr/>
              <p:nvPr/>
            </p:nvSpPr>
            <p:spPr>
              <a:xfrm rot="16200000" flipH="1">
                <a:off x="3941761" y="5884862"/>
                <a:ext cx="460373" cy="228601"/>
              </a:xfrm>
              <a:prstGeom prst="rect">
                <a:avLst/>
              </a:prstGeom>
              <a:gradFill flip="none" rotWithShape="1">
                <a:gsLst>
                  <a:gs pos="0">
                    <a:srgbClr val="004D6C"/>
                  </a:gs>
                  <a:gs pos="61900">
                    <a:srgbClr val="006288"/>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Rectangle 15"/>
              <p:cNvSpPr/>
              <p:nvPr/>
            </p:nvSpPr>
            <p:spPr>
              <a:xfrm rot="16200000" flipH="1">
                <a:off x="3943350" y="9426575"/>
                <a:ext cx="460373" cy="231777"/>
              </a:xfrm>
              <a:prstGeom prst="rect">
                <a:avLst/>
              </a:prstGeom>
              <a:gradFill flip="none" rotWithShape="1">
                <a:gsLst>
                  <a:gs pos="0">
                    <a:srgbClr val="004D6C"/>
                  </a:gs>
                  <a:gs pos="61900">
                    <a:srgbClr val="006288"/>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232" name="Group 20"/>
              <p:cNvGrpSpPr/>
              <p:nvPr/>
            </p:nvGrpSpPr>
            <p:grpSpPr>
              <a:xfrm>
                <a:off x="295277" y="4587875"/>
                <a:ext cx="333372" cy="1641472"/>
                <a:chOff x="0" y="0"/>
                <a:chExt cx="333371" cy="1641471"/>
              </a:xfrm>
            </p:grpSpPr>
            <p:sp>
              <p:nvSpPr>
                <p:cNvPr id="229" name="Rectangle 17"/>
                <p:cNvSpPr/>
                <p:nvPr/>
              </p:nvSpPr>
              <p:spPr>
                <a:xfrm>
                  <a:off x="57149" y="168275"/>
                  <a:ext cx="215899" cy="1304927"/>
                </a:xfrm>
                <a:prstGeom prst="rect">
                  <a:avLst/>
                </a:prstGeom>
                <a:gradFill flip="none" rotWithShape="1">
                  <a:gsLst>
                    <a:gs pos="13000">
                      <a:srgbClr val="FFFFFF"/>
                    </a:gs>
                    <a:gs pos="41000">
                      <a:srgbClr val="808080"/>
                    </a:gs>
                    <a:gs pos="86000">
                      <a:srgbClr val="0D0D0D"/>
                    </a:gs>
                  </a:gsLst>
                  <a:lin ang="5400000" scaled="0"/>
                </a:gradFill>
                <a:ln w="25400" cap="flat">
                  <a:solidFill>
                    <a:srgbClr val="808080"/>
                  </a:solidFill>
                  <a:prstDash val="solid"/>
                  <a:miter lim="800000"/>
                </a:ln>
                <a:effectLst>
                  <a:outerShdw blurRad="101600" dist="76200" dir="81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0" name="Rectangle 18"/>
                <p:cNvSpPr/>
                <p:nvPr/>
              </p:nvSpPr>
              <p:spPr>
                <a:xfrm>
                  <a:off x="0" y="0"/>
                  <a:ext cx="330199"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1" name="Rectangle 19"/>
                <p:cNvSpPr/>
                <p:nvPr/>
              </p:nvSpPr>
              <p:spPr>
                <a:xfrm>
                  <a:off x="3173" y="1473199"/>
                  <a:ext cx="330199"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236" name="Group 25"/>
              <p:cNvGrpSpPr/>
              <p:nvPr/>
            </p:nvGrpSpPr>
            <p:grpSpPr>
              <a:xfrm>
                <a:off x="295277" y="3895725"/>
                <a:ext cx="365125" cy="488951"/>
                <a:chOff x="0" y="0"/>
                <a:chExt cx="365123" cy="488949"/>
              </a:xfrm>
            </p:grpSpPr>
            <p:sp>
              <p:nvSpPr>
                <p:cNvPr id="233" name="Rectangle 22"/>
                <p:cNvSpPr/>
                <p:nvPr/>
              </p:nvSpPr>
              <p:spPr>
                <a:xfrm>
                  <a:off x="126999" y="196849"/>
                  <a:ext cx="107951" cy="292101"/>
                </a:xfrm>
                <a:prstGeom prst="rect">
                  <a:avLst/>
                </a:prstGeom>
                <a:solidFill>
                  <a:srgbClr val="262626"/>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4" name="Oval 21"/>
                <p:cNvSpPr/>
                <p:nvPr/>
              </p:nvSpPr>
              <p:spPr>
                <a:xfrm>
                  <a:off x="0" y="0"/>
                  <a:ext cx="365124" cy="365124"/>
                </a:xfrm>
                <a:prstGeom prst="ellipse">
                  <a:avLst/>
                </a:prstGeom>
                <a:gradFill flip="none" rotWithShape="1">
                  <a:gsLst>
                    <a:gs pos="13000">
                      <a:srgbClr val="FFFFFF"/>
                    </a:gs>
                    <a:gs pos="41000">
                      <a:srgbClr val="808080"/>
                    </a:gs>
                    <a:gs pos="86000">
                      <a:srgbClr val="0D0D0D"/>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5" name="Oval 23"/>
                <p:cNvSpPr/>
                <p:nvPr/>
              </p:nvSpPr>
              <p:spPr>
                <a:xfrm>
                  <a:off x="91850" y="86386"/>
                  <a:ext cx="183285" cy="183161"/>
                </a:xfrm>
                <a:prstGeom prst="ellipse">
                  <a:avLst/>
                </a:prstGeom>
                <a:solidFill>
                  <a:srgbClr val="808080"/>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sp>
          <p:nvSpPr>
            <p:cNvPr id="238" name="TextBox 4"/>
            <p:cNvSpPr txBox="1"/>
            <p:nvPr/>
          </p:nvSpPr>
          <p:spPr>
            <a:xfrm>
              <a:off x="1651175" y="221096"/>
              <a:ext cx="931104" cy="92333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numCol="1" anchor="t">
              <a:spAutoFit/>
            </a:bodyPr>
            <a:lstStyle>
              <a:lvl1pPr defTabSz="1828800">
                <a:defRPr sz="4800">
                  <a:solidFill>
                    <a:srgbClr val="FFFFFF"/>
                  </a:solidFill>
                  <a:latin typeface="Impact"/>
                  <a:ea typeface="Impact"/>
                  <a:cs typeface="Impact"/>
                  <a:sym typeface="Impact"/>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0" i="0" u="none" strike="noStrike" kern="0" cap="none" spc="0" normalizeH="0" baseline="0" noProof="0" dirty="0">
                  <a:ln>
                    <a:noFill/>
                  </a:ln>
                  <a:solidFill>
                    <a:srgbClr val="FFFFFF"/>
                  </a:solidFill>
                  <a:effectLst/>
                  <a:uLnTx/>
                  <a:uFillTx/>
                  <a:latin typeface="Impact"/>
                  <a:sym typeface="Impact"/>
                </a:rPr>
                <a:t>01</a:t>
              </a:r>
            </a:p>
          </p:txBody>
        </p:sp>
      </p:grpSp>
      <p:sp>
        <p:nvSpPr>
          <p:cNvPr id="240" name="TextBox 69"/>
          <p:cNvSpPr txBox="1"/>
          <p:nvPr/>
        </p:nvSpPr>
        <p:spPr>
          <a:xfrm>
            <a:off x="4789151" y="2320797"/>
            <a:ext cx="987504" cy="6232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a:ln>
                  <a:noFill/>
                </a:ln>
                <a:solidFill>
                  <a:srgbClr val="000000"/>
                </a:solidFill>
                <a:effectLst/>
                <a:uLnTx/>
                <a:uFillTx/>
                <a:latin typeface="Arial"/>
                <a:cs typeface="Arial"/>
                <a:sym typeface="Arial"/>
              </a:rPr>
              <a:t>السوال الثالث</a:t>
            </a:r>
          </a:p>
        </p:txBody>
      </p:sp>
      <p:grpSp>
        <p:nvGrpSpPr>
          <p:cNvPr id="260" name="Group 24"/>
          <p:cNvGrpSpPr/>
          <p:nvPr/>
        </p:nvGrpSpPr>
        <p:grpSpPr>
          <a:xfrm>
            <a:off x="4689723" y="731786"/>
            <a:ext cx="1607343" cy="4132661"/>
            <a:chOff x="0" y="0"/>
            <a:chExt cx="4286247" cy="11020426"/>
          </a:xfrm>
        </p:grpSpPr>
        <p:grpSp>
          <p:nvGrpSpPr>
            <p:cNvPr id="258" name="Group 70"/>
            <p:cNvGrpSpPr/>
            <p:nvPr/>
          </p:nvGrpSpPr>
          <p:grpSpPr>
            <a:xfrm>
              <a:off x="0" y="0"/>
              <a:ext cx="4286247" cy="11020426"/>
              <a:chOff x="0" y="0"/>
              <a:chExt cx="4286246" cy="11020425"/>
            </a:xfrm>
          </p:grpSpPr>
          <p:sp>
            <p:nvSpPr>
              <p:cNvPr id="241" name="Rectangle 71">
                <a:hlinkClick r:id="rId6" action="ppaction://hlinksldjump"/>
              </p:cNvPr>
              <p:cNvSpPr/>
              <p:nvPr/>
            </p:nvSpPr>
            <p:spPr>
              <a:xfrm>
                <a:off x="0" y="0"/>
                <a:ext cx="4194173" cy="11020426"/>
              </a:xfrm>
              <a:prstGeom prst="rect">
                <a:avLst/>
              </a:prstGeom>
              <a:gradFill flip="none" rotWithShape="1">
                <a:gsLst>
                  <a:gs pos="1000">
                    <a:srgbClr val="BD1401"/>
                  </a:gs>
                  <a:gs pos="100000">
                    <a:srgbClr val="8E1100"/>
                  </a:gs>
                </a:gsLst>
                <a:lin ang="5400000" scaled="0"/>
              </a:gradFill>
              <a:ln w="25400" cap="flat">
                <a:solidFill>
                  <a:srgbClr val="480900"/>
                </a:solidFill>
                <a:prstDash val="solid"/>
                <a:miter lim="800000"/>
              </a:ln>
              <a:effectLst>
                <a:outerShdw blurRad="50800" rotWithShape="0">
                  <a:srgbClr val="000000">
                    <a:alpha val="19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Rectangle 72"/>
              <p:cNvSpPr/>
              <p:nvPr/>
            </p:nvSpPr>
            <p:spPr>
              <a:xfrm rot="10800000" flipH="1">
                <a:off x="628650" y="1492252"/>
                <a:ext cx="2667001" cy="209549"/>
              </a:xfrm>
              <a:prstGeom prst="rect">
                <a:avLst/>
              </a:prstGeom>
              <a:gradFill flip="none" rotWithShape="1">
                <a:gsLst>
                  <a:gs pos="0">
                    <a:srgbClr val="BD1401"/>
                  </a:gs>
                  <a:gs pos="100000">
                    <a:srgbClr val="6C0D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Rectangle 73"/>
              <p:cNvSpPr/>
              <p:nvPr/>
            </p:nvSpPr>
            <p:spPr>
              <a:xfrm rot="10800000" flipH="1">
                <a:off x="628650" y="1774827"/>
                <a:ext cx="2667001" cy="212723"/>
              </a:xfrm>
              <a:prstGeom prst="rect">
                <a:avLst/>
              </a:prstGeom>
              <a:gradFill flip="none" rotWithShape="1">
                <a:gsLst>
                  <a:gs pos="0">
                    <a:srgbClr val="BD1401"/>
                  </a:gs>
                  <a:gs pos="100000">
                    <a:srgbClr val="6C0D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Rectangle 74"/>
              <p:cNvSpPr/>
              <p:nvPr/>
            </p:nvSpPr>
            <p:spPr>
              <a:xfrm rot="10800000" flipH="1">
                <a:off x="628650" y="2060577"/>
                <a:ext cx="2667001" cy="209549"/>
              </a:xfrm>
              <a:prstGeom prst="rect">
                <a:avLst/>
              </a:prstGeom>
              <a:gradFill flip="none" rotWithShape="1">
                <a:gsLst>
                  <a:gs pos="0">
                    <a:srgbClr val="BD1401"/>
                  </a:gs>
                  <a:gs pos="100000">
                    <a:srgbClr val="6C0D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Rectangle 75"/>
              <p:cNvSpPr/>
              <p:nvPr/>
            </p:nvSpPr>
            <p:spPr>
              <a:xfrm rot="10800000" flipH="1">
                <a:off x="628650" y="2346327"/>
                <a:ext cx="2667001" cy="209549"/>
              </a:xfrm>
              <a:prstGeom prst="rect">
                <a:avLst/>
              </a:prstGeom>
              <a:gradFill flip="none" rotWithShape="1">
                <a:gsLst>
                  <a:gs pos="0">
                    <a:srgbClr val="BD1401"/>
                  </a:gs>
                  <a:gs pos="100000">
                    <a:srgbClr val="6C0D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Rectangle 76"/>
              <p:cNvSpPr/>
              <p:nvPr/>
            </p:nvSpPr>
            <p:spPr>
              <a:xfrm rot="10800000" flipH="1">
                <a:off x="628650" y="2628901"/>
                <a:ext cx="2667001" cy="212725"/>
              </a:xfrm>
              <a:prstGeom prst="rect">
                <a:avLst/>
              </a:prstGeom>
              <a:gradFill flip="none" rotWithShape="1">
                <a:gsLst>
                  <a:gs pos="0">
                    <a:srgbClr val="BD1401"/>
                  </a:gs>
                  <a:gs pos="100000">
                    <a:srgbClr val="6C0D00"/>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Rectangle 77"/>
              <p:cNvSpPr/>
              <p:nvPr/>
            </p:nvSpPr>
            <p:spPr>
              <a:xfrm rot="16200000" flipH="1">
                <a:off x="3937000" y="1606550"/>
                <a:ext cx="457200" cy="228599"/>
              </a:xfrm>
              <a:prstGeom prst="rect">
                <a:avLst/>
              </a:prstGeom>
              <a:gradFill flip="none" rotWithShape="1">
                <a:gsLst>
                  <a:gs pos="0">
                    <a:srgbClr val="8E1100"/>
                  </a:gs>
                  <a:gs pos="61900">
                    <a:srgbClr val="BD1401"/>
                  </a:gs>
                  <a:gs pos="100000">
                    <a:srgbClr val="FE5D4C"/>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Rectangle 78"/>
              <p:cNvSpPr/>
              <p:nvPr/>
            </p:nvSpPr>
            <p:spPr>
              <a:xfrm rot="16200000" flipH="1">
                <a:off x="3938586" y="5884863"/>
                <a:ext cx="460373" cy="228599"/>
              </a:xfrm>
              <a:prstGeom prst="rect">
                <a:avLst/>
              </a:prstGeom>
              <a:gradFill flip="none" rotWithShape="1">
                <a:gsLst>
                  <a:gs pos="0">
                    <a:srgbClr val="8E1100"/>
                  </a:gs>
                  <a:gs pos="61900">
                    <a:srgbClr val="BD1401"/>
                  </a:gs>
                  <a:gs pos="100000">
                    <a:srgbClr val="FE5D4C"/>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Rectangle 79"/>
              <p:cNvSpPr/>
              <p:nvPr/>
            </p:nvSpPr>
            <p:spPr>
              <a:xfrm rot="16200000" flipH="1">
                <a:off x="3941761" y="9428164"/>
                <a:ext cx="460373" cy="228599"/>
              </a:xfrm>
              <a:prstGeom prst="rect">
                <a:avLst/>
              </a:prstGeom>
              <a:gradFill flip="none" rotWithShape="1">
                <a:gsLst>
                  <a:gs pos="0">
                    <a:srgbClr val="8E1100"/>
                  </a:gs>
                  <a:gs pos="61900">
                    <a:srgbClr val="BD1401"/>
                  </a:gs>
                  <a:gs pos="100000">
                    <a:srgbClr val="FE5D4C"/>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253" name="Group 80"/>
              <p:cNvGrpSpPr/>
              <p:nvPr/>
            </p:nvGrpSpPr>
            <p:grpSpPr>
              <a:xfrm>
                <a:off x="295274" y="4587875"/>
                <a:ext cx="333378" cy="1641472"/>
                <a:chOff x="0" y="0"/>
                <a:chExt cx="333377" cy="1641471"/>
              </a:xfrm>
            </p:grpSpPr>
            <p:sp>
              <p:nvSpPr>
                <p:cNvPr id="250" name="Rectangle 85"/>
                <p:cNvSpPr/>
                <p:nvPr/>
              </p:nvSpPr>
              <p:spPr>
                <a:xfrm>
                  <a:off x="57149" y="168275"/>
                  <a:ext cx="215901" cy="1304927"/>
                </a:xfrm>
                <a:prstGeom prst="rect">
                  <a:avLst/>
                </a:prstGeom>
                <a:gradFill flip="none" rotWithShape="1">
                  <a:gsLst>
                    <a:gs pos="13000">
                      <a:srgbClr val="FFFFFF"/>
                    </a:gs>
                    <a:gs pos="41000">
                      <a:srgbClr val="808080"/>
                    </a:gs>
                    <a:gs pos="86000">
                      <a:srgbClr val="0D0D0D"/>
                    </a:gs>
                  </a:gsLst>
                  <a:lin ang="5400000" scaled="0"/>
                </a:gradFill>
                <a:ln w="25400" cap="flat">
                  <a:solidFill>
                    <a:srgbClr val="808080"/>
                  </a:solidFill>
                  <a:prstDash val="solid"/>
                  <a:miter lim="800000"/>
                </a:ln>
                <a:effectLst>
                  <a:outerShdw blurRad="101600" dist="76200" dir="81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51" name="Rectangle 86"/>
                <p:cNvSpPr/>
                <p:nvPr/>
              </p:nvSpPr>
              <p:spPr>
                <a:xfrm>
                  <a:off x="0" y="0"/>
                  <a:ext cx="330200"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52" name="Rectangle 87"/>
                <p:cNvSpPr/>
                <p:nvPr/>
              </p:nvSpPr>
              <p:spPr>
                <a:xfrm>
                  <a:off x="3177" y="1473199"/>
                  <a:ext cx="330201"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257" name="Group 81"/>
              <p:cNvGrpSpPr/>
              <p:nvPr/>
            </p:nvGrpSpPr>
            <p:grpSpPr>
              <a:xfrm>
                <a:off x="295274" y="3895725"/>
                <a:ext cx="365129" cy="488951"/>
                <a:chOff x="0" y="0"/>
                <a:chExt cx="365127" cy="488949"/>
              </a:xfrm>
            </p:grpSpPr>
            <p:sp>
              <p:nvSpPr>
                <p:cNvPr id="254" name="Rectangle 82"/>
                <p:cNvSpPr/>
                <p:nvPr/>
              </p:nvSpPr>
              <p:spPr>
                <a:xfrm>
                  <a:off x="126999" y="196849"/>
                  <a:ext cx="107951" cy="292101"/>
                </a:xfrm>
                <a:prstGeom prst="rect">
                  <a:avLst/>
                </a:prstGeom>
                <a:solidFill>
                  <a:srgbClr val="262626"/>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55" name="Oval 83"/>
                <p:cNvSpPr/>
                <p:nvPr/>
              </p:nvSpPr>
              <p:spPr>
                <a:xfrm>
                  <a:off x="0" y="0"/>
                  <a:ext cx="365128" cy="365124"/>
                </a:xfrm>
                <a:prstGeom prst="ellipse">
                  <a:avLst/>
                </a:prstGeom>
                <a:gradFill flip="none" rotWithShape="1">
                  <a:gsLst>
                    <a:gs pos="13000">
                      <a:srgbClr val="FFFFFF"/>
                    </a:gs>
                    <a:gs pos="41000">
                      <a:srgbClr val="808080"/>
                    </a:gs>
                    <a:gs pos="86000">
                      <a:srgbClr val="0D0D0D"/>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56" name="Oval 84"/>
                <p:cNvSpPr/>
                <p:nvPr/>
              </p:nvSpPr>
              <p:spPr>
                <a:xfrm>
                  <a:off x="91566" y="86386"/>
                  <a:ext cx="183149" cy="183161"/>
                </a:xfrm>
                <a:prstGeom prst="ellipse">
                  <a:avLst/>
                </a:prstGeom>
                <a:solidFill>
                  <a:srgbClr val="808080"/>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sp>
          <p:nvSpPr>
            <p:cNvPr id="259" name="TextBox 120"/>
            <p:cNvSpPr txBox="1"/>
            <p:nvPr/>
          </p:nvSpPr>
          <p:spPr>
            <a:xfrm>
              <a:off x="1588245" y="221096"/>
              <a:ext cx="930280" cy="9233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numCol="1" anchor="t">
              <a:spAutoFit/>
            </a:bodyPr>
            <a:lstStyle>
              <a:lvl1pPr defTabSz="1828800">
                <a:defRPr sz="4800">
                  <a:solidFill>
                    <a:srgbClr val="FFFFFF"/>
                  </a:solidFill>
                  <a:latin typeface="Impact"/>
                  <a:ea typeface="Impact"/>
                  <a:cs typeface="Impact"/>
                  <a:sym typeface="Impact"/>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0" i="0" u="none" strike="noStrike" kern="0" cap="none" spc="0" normalizeH="0" baseline="0" noProof="0">
                  <a:ln>
                    <a:noFill/>
                  </a:ln>
                  <a:solidFill>
                    <a:srgbClr val="FFFFFF"/>
                  </a:solidFill>
                  <a:effectLst/>
                  <a:uLnTx/>
                  <a:uFillTx/>
                  <a:latin typeface="Impact"/>
                  <a:sym typeface="Impact"/>
                </a:rPr>
                <a:t>03</a:t>
              </a:r>
            </a:p>
          </p:txBody>
        </p:sp>
      </p:grpSp>
      <p:sp>
        <p:nvSpPr>
          <p:cNvPr id="261" name="TextBox 69"/>
          <p:cNvSpPr txBox="1"/>
          <p:nvPr/>
        </p:nvSpPr>
        <p:spPr>
          <a:xfrm>
            <a:off x="6532186" y="2505628"/>
            <a:ext cx="987504" cy="6232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a:ln>
                  <a:noFill/>
                </a:ln>
                <a:solidFill>
                  <a:srgbClr val="000000"/>
                </a:solidFill>
                <a:effectLst/>
                <a:uLnTx/>
                <a:uFillTx/>
                <a:latin typeface="Arial"/>
                <a:cs typeface="Arial"/>
                <a:sym typeface="Arial"/>
              </a:rPr>
              <a:t>السوال الثالث</a:t>
            </a:r>
          </a:p>
        </p:txBody>
      </p:sp>
      <p:grpSp>
        <p:nvGrpSpPr>
          <p:cNvPr id="281" name="Group 122"/>
          <p:cNvGrpSpPr/>
          <p:nvPr/>
        </p:nvGrpSpPr>
        <p:grpSpPr>
          <a:xfrm>
            <a:off x="6471048" y="742779"/>
            <a:ext cx="1607344" cy="4132661"/>
            <a:chOff x="-1" y="0"/>
            <a:chExt cx="4286248" cy="11020426"/>
          </a:xfrm>
        </p:grpSpPr>
        <p:grpSp>
          <p:nvGrpSpPr>
            <p:cNvPr id="279" name="Group 97"/>
            <p:cNvGrpSpPr/>
            <p:nvPr/>
          </p:nvGrpSpPr>
          <p:grpSpPr>
            <a:xfrm>
              <a:off x="-1" y="0"/>
              <a:ext cx="4286248" cy="11020426"/>
              <a:chOff x="0" y="0"/>
              <a:chExt cx="4286246" cy="11020425"/>
            </a:xfrm>
          </p:grpSpPr>
          <p:sp>
            <p:nvSpPr>
              <p:cNvPr id="262" name="Rectangle 98">
                <a:hlinkClick r:id="rId7" action="ppaction://hlinksldjump"/>
              </p:cNvPr>
              <p:cNvSpPr/>
              <p:nvPr/>
            </p:nvSpPr>
            <p:spPr>
              <a:xfrm>
                <a:off x="-1" y="0"/>
                <a:ext cx="4194176" cy="11020426"/>
              </a:xfrm>
              <a:prstGeom prst="rect">
                <a:avLst/>
              </a:prstGeom>
              <a:gradFill flip="none" rotWithShape="1">
                <a:gsLst>
                  <a:gs pos="0">
                    <a:srgbClr val="808080"/>
                  </a:gs>
                  <a:gs pos="100000">
                    <a:srgbClr val="333333"/>
                  </a:gs>
                </a:gsLst>
                <a:lin ang="0" scaled="0"/>
              </a:gradFill>
              <a:ln w="25400" cap="flat">
                <a:solidFill>
                  <a:srgbClr val="262626"/>
                </a:solidFill>
                <a:prstDash val="solid"/>
                <a:miter lim="800000"/>
              </a:ln>
              <a:effectLst>
                <a:outerShdw blurRad="50800" rotWithShape="0">
                  <a:srgbClr val="000000">
                    <a:alpha val="19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3" name="Rectangle 99"/>
              <p:cNvSpPr/>
              <p:nvPr/>
            </p:nvSpPr>
            <p:spPr>
              <a:xfrm rot="10800000" flipH="1">
                <a:off x="628650" y="1492252"/>
                <a:ext cx="2667001" cy="209549"/>
              </a:xfrm>
              <a:prstGeom prst="rect">
                <a:avLst/>
              </a:prstGeom>
              <a:gradFill flip="none" rotWithShape="1">
                <a:gsLst>
                  <a:gs pos="0">
                    <a:srgbClr val="808080"/>
                  </a:gs>
                  <a:gs pos="100000">
                    <a:srgbClr val="292929"/>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4" name="Rectangle 100"/>
              <p:cNvSpPr/>
              <p:nvPr/>
            </p:nvSpPr>
            <p:spPr>
              <a:xfrm rot="10800000" flipH="1">
                <a:off x="628650" y="1774827"/>
                <a:ext cx="2667001" cy="212723"/>
              </a:xfrm>
              <a:prstGeom prst="rect">
                <a:avLst/>
              </a:prstGeom>
              <a:gradFill flip="none" rotWithShape="1">
                <a:gsLst>
                  <a:gs pos="0">
                    <a:srgbClr val="808080"/>
                  </a:gs>
                  <a:gs pos="100000">
                    <a:srgbClr val="292929"/>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5" name="Rectangle 101"/>
              <p:cNvSpPr/>
              <p:nvPr/>
            </p:nvSpPr>
            <p:spPr>
              <a:xfrm rot="10800000" flipH="1">
                <a:off x="628650" y="2060577"/>
                <a:ext cx="2667001" cy="209549"/>
              </a:xfrm>
              <a:prstGeom prst="rect">
                <a:avLst/>
              </a:prstGeom>
              <a:gradFill flip="none" rotWithShape="1">
                <a:gsLst>
                  <a:gs pos="0">
                    <a:srgbClr val="808080"/>
                  </a:gs>
                  <a:gs pos="100000">
                    <a:srgbClr val="292929"/>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Rectangle 102"/>
              <p:cNvSpPr/>
              <p:nvPr/>
            </p:nvSpPr>
            <p:spPr>
              <a:xfrm rot="10800000" flipH="1">
                <a:off x="628650" y="2346327"/>
                <a:ext cx="2667001" cy="209549"/>
              </a:xfrm>
              <a:prstGeom prst="rect">
                <a:avLst/>
              </a:prstGeom>
              <a:gradFill flip="none" rotWithShape="1">
                <a:gsLst>
                  <a:gs pos="0">
                    <a:srgbClr val="808080"/>
                  </a:gs>
                  <a:gs pos="100000">
                    <a:srgbClr val="292929"/>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Rectangle 103"/>
              <p:cNvSpPr/>
              <p:nvPr/>
            </p:nvSpPr>
            <p:spPr>
              <a:xfrm rot="10800000" flipH="1">
                <a:off x="628650" y="2628901"/>
                <a:ext cx="2667001" cy="212725"/>
              </a:xfrm>
              <a:prstGeom prst="rect">
                <a:avLst/>
              </a:prstGeom>
              <a:gradFill flip="none" rotWithShape="1">
                <a:gsLst>
                  <a:gs pos="0">
                    <a:srgbClr val="808080"/>
                  </a:gs>
                  <a:gs pos="100000">
                    <a:srgbClr val="292929"/>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Rectangle 104"/>
              <p:cNvSpPr/>
              <p:nvPr/>
            </p:nvSpPr>
            <p:spPr>
              <a:xfrm rot="16200000" flipH="1">
                <a:off x="3937000" y="1606550"/>
                <a:ext cx="457200" cy="228599"/>
              </a:xfrm>
              <a:prstGeom prst="rect">
                <a:avLst/>
              </a:prstGeom>
              <a:gradFill flip="none" rotWithShape="1">
                <a:gsLst>
                  <a:gs pos="0">
                    <a:srgbClr val="292929"/>
                  </a:gs>
                  <a:gs pos="61900">
                    <a:srgbClr val="808080"/>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Rectangle 105"/>
              <p:cNvSpPr/>
              <p:nvPr/>
            </p:nvSpPr>
            <p:spPr>
              <a:xfrm rot="16200000" flipH="1">
                <a:off x="3938588" y="5884863"/>
                <a:ext cx="460373" cy="228599"/>
              </a:xfrm>
              <a:prstGeom prst="rect">
                <a:avLst/>
              </a:prstGeom>
              <a:gradFill flip="none" rotWithShape="1">
                <a:gsLst>
                  <a:gs pos="0">
                    <a:srgbClr val="292929"/>
                  </a:gs>
                  <a:gs pos="61900">
                    <a:srgbClr val="808080"/>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0" name="Rectangle 106"/>
              <p:cNvSpPr/>
              <p:nvPr/>
            </p:nvSpPr>
            <p:spPr>
              <a:xfrm rot="16200000" flipH="1">
                <a:off x="3941761" y="9428164"/>
                <a:ext cx="460373" cy="228599"/>
              </a:xfrm>
              <a:prstGeom prst="rect">
                <a:avLst/>
              </a:prstGeom>
              <a:gradFill flip="none" rotWithShape="1">
                <a:gsLst>
                  <a:gs pos="0">
                    <a:srgbClr val="292929"/>
                  </a:gs>
                  <a:gs pos="61900">
                    <a:srgbClr val="808080"/>
                  </a:gs>
                  <a:gs pos="100000">
                    <a:srgbClr val="F2F2F2"/>
                  </a:gs>
                </a:gsLst>
                <a:lin ang="5400000" scaled="0"/>
              </a:gradFill>
              <a:ln w="12700" cap="flat">
                <a:noFill/>
                <a:miter lim="400000"/>
              </a:ln>
              <a:effectLst>
                <a:outerShdw blurRad="101600" dist="76200" dir="54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274" name="Group 107"/>
              <p:cNvGrpSpPr/>
              <p:nvPr/>
            </p:nvGrpSpPr>
            <p:grpSpPr>
              <a:xfrm>
                <a:off x="295276" y="4587875"/>
                <a:ext cx="333376" cy="1641472"/>
                <a:chOff x="0" y="0"/>
                <a:chExt cx="333375" cy="1641471"/>
              </a:xfrm>
            </p:grpSpPr>
            <p:sp>
              <p:nvSpPr>
                <p:cNvPr id="271" name="Rectangle 112"/>
                <p:cNvSpPr/>
                <p:nvPr/>
              </p:nvSpPr>
              <p:spPr>
                <a:xfrm>
                  <a:off x="57149" y="168275"/>
                  <a:ext cx="215901" cy="1304927"/>
                </a:xfrm>
                <a:prstGeom prst="rect">
                  <a:avLst/>
                </a:prstGeom>
                <a:gradFill flip="none" rotWithShape="1">
                  <a:gsLst>
                    <a:gs pos="13000">
                      <a:srgbClr val="FFFFFF"/>
                    </a:gs>
                    <a:gs pos="41000">
                      <a:srgbClr val="808080"/>
                    </a:gs>
                    <a:gs pos="86000">
                      <a:srgbClr val="0D0D0D"/>
                    </a:gs>
                  </a:gsLst>
                  <a:lin ang="5400000" scaled="0"/>
                </a:gradFill>
                <a:ln w="25400" cap="flat">
                  <a:solidFill>
                    <a:srgbClr val="808080"/>
                  </a:solidFill>
                  <a:prstDash val="solid"/>
                  <a:miter lim="800000"/>
                </a:ln>
                <a:effectLst>
                  <a:outerShdw blurRad="101600" dist="76200" dir="8100000" rotWithShape="0">
                    <a:srgbClr val="000000">
                      <a:alpha val="40000"/>
                    </a:srgbClr>
                  </a:outerShdw>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2" name="Rectangle 113"/>
                <p:cNvSpPr/>
                <p:nvPr/>
              </p:nvSpPr>
              <p:spPr>
                <a:xfrm>
                  <a:off x="0" y="0"/>
                  <a:ext cx="330200"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3" name="Rectangle 114"/>
                <p:cNvSpPr/>
                <p:nvPr/>
              </p:nvSpPr>
              <p:spPr>
                <a:xfrm>
                  <a:off x="3175" y="1473199"/>
                  <a:ext cx="330201" cy="168273"/>
                </a:xfrm>
                <a:prstGeom prst="rect">
                  <a:avLst/>
                </a:prstGeom>
                <a:solidFill>
                  <a:srgbClr val="0D0D0D"/>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278" name="Group 108"/>
              <p:cNvGrpSpPr/>
              <p:nvPr/>
            </p:nvGrpSpPr>
            <p:grpSpPr>
              <a:xfrm>
                <a:off x="295276" y="3895725"/>
                <a:ext cx="365125" cy="488951"/>
                <a:chOff x="0" y="0"/>
                <a:chExt cx="365124" cy="488949"/>
              </a:xfrm>
            </p:grpSpPr>
            <p:sp>
              <p:nvSpPr>
                <p:cNvPr id="275" name="Rectangle 109"/>
                <p:cNvSpPr/>
                <p:nvPr/>
              </p:nvSpPr>
              <p:spPr>
                <a:xfrm>
                  <a:off x="126999" y="196849"/>
                  <a:ext cx="107951" cy="292101"/>
                </a:xfrm>
                <a:prstGeom prst="rect">
                  <a:avLst/>
                </a:prstGeom>
                <a:solidFill>
                  <a:srgbClr val="262626"/>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6" name="Oval 110"/>
                <p:cNvSpPr/>
                <p:nvPr/>
              </p:nvSpPr>
              <p:spPr>
                <a:xfrm>
                  <a:off x="0" y="0"/>
                  <a:ext cx="365125" cy="365124"/>
                </a:xfrm>
                <a:prstGeom prst="ellipse">
                  <a:avLst/>
                </a:prstGeom>
                <a:gradFill flip="none" rotWithShape="1">
                  <a:gsLst>
                    <a:gs pos="13000">
                      <a:srgbClr val="FFFFFF"/>
                    </a:gs>
                    <a:gs pos="41000">
                      <a:srgbClr val="808080"/>
                    </a:gs>
                    <a:gs pos="86000">
                      <a:srgbClr val="0D0D0D"/>
                    </a:gs>
                  </a:gsLst>
                  <a:lin ang="5400000" scaled="0"/>
                </a:gra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7" name="Oval 111"/>
                <p:cNvSpPr/>
                <p:nvPr/>
              </p:nvSpPr>
              <p:spPr>
                <a:xfrm>
                  <a:off x="91564" y="86386"/>
                  <a:ext cx="183149" cy="183161"/>
                </a:xfrm>
                <a:prstGeom prst="ellipse">
                  <a:avLst/>
                </a:prstGeom>
                <a:solidFill>
                  <a:srgbClr val="808080"/>
                </a:solidFill>
                <a:ln w="12700" cap="flat">
                  <a:noFill/>
                  <a:miter lim="400000"/>
                </a:ln>
                <a:effectLst/>
              </p:spPr>
              <p:txBody>
                <a:bodyPr wrap="square" lIns="34290" tIns="34290" rIns="34290" bIns="34290" numCol="1" anchor="ctr">
                  <a:noAutofit/>
                </a:bodyPr>
                <a:lstStyle/>
                <a:p>
                  <a:pPr marL="0" marR="0" lvl="0" indent="0" algn="ctr" defTabSz="685800"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135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sp>
          <p:nvSpPr>
            <p:cNvPr id="280" name="TextBox 121"/>
            <p:cNvSpPr txBox="1"/>
            <p:nvPr/>
          </p:nvSpPr>
          <p:spPr>
            <a:xfrm>
              <a:off x="1669505" y="221096"/>
              <a:ext cx="930279" cy="9233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numCol="1" anchor="t">
              <a:spAutoFit/>
            </a:bodyPr>
            <a:lstStyle>
              <a:lvl1pPr defTabSz="1828800">
                <a:defRPr sz="4800">
                  <a:solidFill>
                    <a:srgbClr val="FFFFFF"/>
                  </a:solidFill>
                  <a:latin typeface="Impact"/>
                  <a:ea typeface="Impact"/>
                  <a:cs typeface="Impact"/>
                  <a:sym typeface="Impact"/>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r>
                <a:rPr kumimoji="0" sz="1800" b="0" i="0" u="none" strike="noStrike" kern="0" cap="none" spc="0" normalizeH="0" baseline="0" noProof="0">
                  <a:ln>
                    <a:noFill/>
                  </a:ln>
                  <a:solidFill>
                    <a:srgbClr val="FFFFFF"/>
                  </a:solidFill>
                  <a:effectLst/>
                  <a:uLnTx/>
                  <a:uFillTx/>
                  <a:latin typeface="Impact"/>
                  <a:sym typeface="Impact"/>
                </a:rPr>
                <a:t>04</a:t>
              </a:r>
            </a:p>
          </p:txBody>
        </p:sp>
      </p:grpSp>
      <p:sp>
        <p:nvSpPr>
          <p:cNvPr id="282" name="TextBox 1"/>
          <p:cNvSpPr txBox="1"/>
          <p:nvPr/>
        </p:nvSpPr>
        <p:spPr>
          <a:xfrm>
            <a:off x="1172281" y="119368"/>
            <a:ext cx="6912055" cy="4847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34290" bIns="34290">
            <a:spAutoFit/>
          </a:bodyPr>
          <a:lstStyle>
            <a:lvl1pPr defTabSz="1828800">
              <a:defRPr sz="7200" b="1">
                <a:solidFill>
                  <a:srgbClr val="000000"/>
                </a:solidFill>
                <a:latin typeface="Arial"/>
                <a:ea typeface="Arial"/>
                <a:cs typeface="Arial"/>
                <a:sym typeface="Arial"/>
              </a:defRPr>
            </a:lvl1pPr>
          </a:lstStyle>
          <a:p>
            <a:pPr marL="0" marR="0" lvl="0" indent="0" algn="ctr" defTabSz="685800" rtl="0" eaLnBrk="1" fontAlgn="auto" latinLnBrk="0" hangingPunct="0">
              <a:lnSpc>
                <a:spcPct val="100000"/>
              </a:lnSpc>
              <a:spcBef>
                <a:spcPts val="0"/>
              </a:spcBef>
              <a:spcAft>
                <a:spcPts val="0"/>
              </a:spcAft>
              <a:buClrTx/>
              <a:buSzTx/>
              <a:buFont typeface="Arial"/>
              <a:buNone/>
              <a:tabLst/>
              <a:defRPr/>
            </a:pPr>
            <a:endParaRPr kumimoji="0" sz="2700" b="1"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92317671"/>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xit" presetSubtype="32" fill="hold" grpId="0" nodeType="clickEffect">
                                  <p:stCondLst>
                                    <p:cond delay="0"/>
                                  </p:stCondLst>
                                  <p:iterate>
                                    <p:tmAbs val="0"/>
                                  </p:iterate>
                                  <p:childTnLst>
                                    <p:anim calcmode="lin" valueType="num">
                                      <p:cBhvr>
                                        <p:cTn id="6" dur="500" fill="hold"/>
                                        <p:tgtEl>
                                          <p:spTgt spid="239"/>
                                        </p:tgtEl>
                                        <p:attrNameLst>
                                          <p:attrName>ppt_w</p:attrName>
                                        </p:attrNameLst>
                                      </p:cBhvr>
                                      <p:tavLst>
                                        <p:tav tm="0">
                                          <p:val>
                                            <p:strVal val="ppt_w"/>
                                          </p:val>
                                        </p:tav>
                                        <p:tav tm="100000">
                                          <p:val>
                                            <p:fltVal val="0"/>
                                          </p:val>
                                        </p:tav>
                                      </p:tavLst>
                                    </p:anim>
                                    <p:anim calcmode="lin" valueType="num">
                                      <p:cBhvr>
                                        <p:cTn id="7" dur="500" fill="hold"/>
                                        <p:tgtEl>
                                          <p:spTgt spid="239"/>
                                        </p:tgtEl>
                                        <p:attrNameLst>
                                          <p:attrName>ppt_h</p:attrName>
                                        </p:attrNameLst>
                                      </p:cBhvr>
                                      <p:tavLst>
                                        <p:tav tm="0">
                                          <p:val>
                                            <p:strVal val="ppt_h"/>
                                          </p:val>
                                        </p:tav>
                                        <p:tav tm="100000">
                                          <p:val>
                                            <p:fltVal val="0"/>
                                          </p:val>
                                        </p:tav>
                                      </p:tavLst>
                                    </p:anim>
                                    <p:set>
                                      <p:cBhvr>
                                        <p:cTn id="8" fill="hold">
                                          <p:stCondLst>
                                            <p:cond delay="499"/>
                                          </p:stCondLst>
                                        </p:cTn>
                                        <p:tgtEl>
                                          <p:spTgt spid="2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5">
            <a:hlinkClick r:id="rId2" action="ppaction://hlinksldjump"/>
          </p:cNvPr>
          <p:cNvSpPr/>
          <p:nvPr/>
        </p:nvSpPr>
        <p:spPr>
          <a:xfrm>
            <a:off x="6913534" y="273830"/>
            <a:ext cx="1824105" cy="4595843"/>
          </a:xfrm>
          <a:prstGeom prst="rect">
            <a:avLst/>
          </a:prstGeom>
          <a:gradFill>
            <a:gsLst>
              <a:gs pos="0">
                <a:srgbClr val="017CA6"/>
              </a:gs>
              <a:gs pos="100000">
                <a:srgbClr val="006F9A"/>
              </a:gs>
            </a:gsLst>
            <a:lin ang="5400000"/>
          </a:gradFill>
          <a:ln w="25400">
            <a:solidFill>
              <a:srgbClr val="004D6C"/>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 name="Rectangle 27">
            <a:hlinkClick r:id="rId2" action="ppaction://hlinksldjump"/>
          </p:cNvPr>
          <p:cNvSpPr/>
          <p:nvPr/>
        </p:nvSpPr>
        <p:spPr>
          <a:xfrm>
            <a:off x="7063386" y="526744"/>
            <a:ext cx="1449172" cy="4179551"/>
          </a:xfrm>
          <a:prstGeom prst="rect">
            <a:avLst/>
          </a:prstGeom>
          <a:solidFill>
            <a:schemeClr val="accent4"/>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Rectangle 28"/>
          <p:cNvSpPr/>
          <p:nvPr/>
        </p:nvSpPr>
        <p:spPr>
          <a:xfrm rot="16200000" flipH="1">
            <a:off x="8427635" y="1049831"/>
            <a:ext cx="180829" cy="63319"/>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 name="Rectangle 29"/>
          <p:cNvSpPr/>
          <p:nvPr/>
        </p:nvSpPr>
        <p:spPr>
          <a:xfrm rot="16200000" flipH="1">
            <a:off x="8421136" y="2732637"/>
            <a:ext cx="180829" cy="63319"/>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 name="Rectangle 30"/>
          <p:cNvSpPr/>
          <p:nvPr/>
        </p:nvSpPr>
        <p:spPr>
          <a:xfrm rot="16200000" flipH="1">
            <a:off x="8421136" y="4125665"/>
            <a:ext cx="180829" cy="63319"/>
          </a:xfrm>
          <a:prstGeom prst="rect">
            <a:avLst/>
          </a:prstGeom>
          <a:gradFill>
            <a:gsLst>
              <a:gs pos="0">
                <a:srgbClr val="595959"/>
              </a:gs>
              <a:gs pos="46000">
                <a:srgbClr val="006288"/>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 name="Rectangle 31">
            <a:hlinkClick r:id="rId2" action="ppaction://hlinksldjump"/>
          </p:cNvPr>
          <p:cNvSpPr/>
          <p:nvPr/>
        </p:nvSpPr>
        <p:spPr>
          <a:xfrm>
            <a:off x="8413020" y="516044"/>
            <a:ext cx="94889" cy="418008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017CA6"/>
              </a:gs>
              <a:gs pos="100000">
                <a:srgbClr val="003C54"/>
              </a:gs>
            </a:gsLst>
          </a:gradFill>
          <a:ln w="25400">
            <a:solidFill>
              <a:srgbClr val="004D6C"/>
            </a:solidFill>
            <a:miter/>
          </a:ln>
          <a:effectLst>
            <a:outerShdw blurRad="50800" rotWithShape="0">
              <a:srgbClr val="000000">
                <a:alpha val="19000"/>
              </a:srgbClr>
            </a:outerShdw>
          </a:effectLst>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 name="TextBox 69"/>
          <p:cNvSpPr txBox="1"/>
          <p:nvPr/>
        </p:nvSpPr>
        <p:spPr>
          <a:xfrm>
            <a:off x="7331834" y="1884604"/>
            <a:ext cx="987504" cy="62324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الس</a:t>
            </a: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ؤ</a:t>
            </a: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a:t>
            </a:r>
            <a:endParaRPr kumimoji="0" lang="en-US"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الأول</a:t>
            </a:r>
            <a:endParaRPr kumimoji="0"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2" name="مربع نص 1">
            <a:extLst>
              <a:ext uri="{FF2B5EF4-FFF2-40B4-BE49-F238E27FC236}">
                <a16:creationId xmlns:a16="http://schemas.microsoft.com/office/drawing/2014/main" id="{F4062D2C-D591-BE9F-1C81-F05DF3E6BCB4}"/>
              </a:ext>
            </a:extLst>
          </p:cNvPr>
          <p:cNvSpPr txBox="1"/>
          <p:nvPr/>
        </p:nvSpPr>
        <p:spPr>
          <a:xfrm>
            <a:off x="631442" y="273830"/>
            <a:ext cx="6136621" cy="707886"/>
          </a:xfrm>
          <a:prstGeom prst="rect">
            <a:avLst/>
          </a:prstGeom>
          <a:noFill/>
        </p:spPr>
        <p:txBody>
          <a:bodyPr wrap="square">
            <a:spAutoFit/>
          </a:bodyPr>
          <a:lstStyle/>
          <a:p>
            <a:pPr marR="0" lvl="0" algn="r" defTabSz="914400" rtl="1" eaLnBrk="1" fontAlgn="auto" latinLnBrk="0" hangingPunct="1">
              <a:lnSpc>
                <a:spcPct val="100000"/>
              </a:lnSpc>
              <a:spcBef>
                <a:spcPts val="0"/>
              </a:spcBef>
              <a:spcAft>
                <a:spcPts val="0"/>
              </a:spcAft>
              <a:buClr>
                <a:srgbClr val="000000"/>
              </a:buClr>
              <a:buSzTx/>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ارسم جدولا تقارن فيه خصائص النطاقات الثلاثة:</a:t>
            </a:r>
          </a:p>
          <a:p>
            <a:pPr marR="0" lvl="0" algn="r" defTabSz="914400" rtl="1" eaLnBrk="1" fontAlgn="auto" latinLnBrk="0" hangingPunct="1">
              <a:lnSpc>
                <a:spcPct val="100000"/>
              </a:lnSpc>
              <a:spcBef>
                <a:spcPts val="0"/>
              </a:spcBef>
              <a:spcAft>
                <a:spcPts val="0"/>
              </a:spcAft>
              <a:buClr>
                <a:srgbClr val="000000"/>
              </a:buClr>
              <a:buSzTx/>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البكتيريا، والعتائق وحقيقيات النوى</a:t>
            </a:r>
            <a:endParaRPr kumimoji="0" lang="en-US"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endParaRPr>
          </a:p>
        </p:txBody>
      </p:sp>
      <p:pic>
        <p:nvPicPr>
          <p:cNvPr id="4" name="صورة 3">
            <a:extLst>
              <a:ext uri="{FF2B5EF4-FFF2-40B4-BE49-F238E27FC236}">
                <a16:creationId xmlns:a16="http://schemas.microsoft.com/office/drawing/2014/main" id="{4F7DB798-B74F-A067-FC15-AFC7CFD92E3D}"/>
              </a:ext>
            </a:extLst>
          </p:cNvPr>
          <p:cNvPicPr>
            <a:picLocks noChangeAspect="1"/>
          </p:cNvPicPr>
          <p:nvPr/>
        </p:nvPicPr>
        <p:blipFill>
          <a:blip r:embed="rId3"/>
          <a:stretch>
            <a:fillRect/>
          </a:stretch>
        </p:blipFill>
        <p:spPr>
          <a:xfrm>
            <a:off x="1345580" y="970613"/>
            <a:ext cx="5422484" cy="3693841"/>
          </a:xfrm>
          <a:prstGeom prst="rect">
            <a:avLst/>
          </a:prstGeom>
        </p:spPr>
      </p:pic>
    </p:spTree>
    <p:extLst>
      <p:ext uri="{BB962C8B-B14F-4D97-AF65-F5344CB8AC3E}">
        <p14:creationId xmlns:p14="http://schemas.microsoft.com/office/powerpoint/2010/main" val="163974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171206" y="380406"/>
            <a:ext cx="1739503" cy="4382691"/>
            <a:chOff x="7171205" y="380405"/>
            <a:chExt cx="1739503" cy="4382691"/>
          </a:xfrm>
        </p:grpSpPr>
        <p:sp>
          <p:nvSpPr>
            <p:cNvPr id="9" name="Rectangle 36">
              <a:hlinkClick r:id="rId3" action="ppaction://hlinksldjump"/>
            </p:cNvPr>
            <p:cNvSpPr/>
            <p:nvPr/>
          </p:nvSpPr>
          <p:spPr>
            <a:xfrm>
              <a:off x="7171205" y="380405"/>
              <a:ext cx="1739503" cy="4382691"/>
            </a:xfrm>
            <a:prstGeom prst="rect">
              <a:avLst/>
            </a:prstGeom>
            <a:gradFill>
              <a:gsLst>
                <a:gs pos="0">
                  <a:srgbClr val="A78000"/>
                </a:gs>
                <a:gs pos="100000">
                  <a:srgbClr val="8E6C00"/>
                </a:gs>
              </a:gsLst>
            </a:gradFill>
            <a:ln w="25400">
              <a:solidFill>
                <a:srgbClr val="5843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 name="Rectangle 37">
              <a:hlinkClick r:id="rId3" action="ppaction://hlinksldjump"/>
            </p:cNvPr>
            <p:cNvSpPr/>
            <p:nvPr/>
          </p:nvSpPr>
          <p:spPr>
            <a:xfrm>
              <a:off x="7321731" y="621589"/>
              <a:ext cx="1374336" cy="3963720"/>
            </a:xfrm>
            <a:prstGeom prst="rect">
              <a:avLst/>
            </a:prstGeom>
            <a:solidFill>
              <a:schemeClr val="accent4"/>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Rectangle 38"/>
            <p:cNvSpPr/>
            <p:nvPr/>
          </p:nvSpPr>
          <p:spPr>
            <a:xfrm rot="16200000" flipH="1">
              <a:off x="8614839" y="1120378"/>
              <a:ext cx="172641" cy="59532"/>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 name="Rectangle 39"/>
            <p:cNvSpPr/>
            <p:nvPr/>
          </p:nvSpPr>
          <p:spPr>
            <a:xfrm rot="16200000" flipH="1">
              <a:off x="8608884" y="2725341"/>
              <a:ext cx="172641" cy="59532"/>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 name="Rectangle 40"/>
            <p:cNvSpPr/>
            <p:nvPr/>
          </p:nvSpPr>
          <p:spPr>
            <a:xfrm rot="16200000" flipH="1">
              <a:off x="8608884" y="4054078"/>
              <a:ext cx="172641" cy="59531"/>
            </a:xfrm>
            <a:prstGeom prst="rect">
              <a:avLst/>
            </a:prstGeom>
            <a:gradFill>
              <a:gsLst>
                <a:gs pos="0">
                  <a:srgbClr val="584300"/>
                </a:gs>
                <a:gs pos="46000">
                  <a:srgbClr val="FABE0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 name="Rectangle 31">
              <a:hlinkClick r:id="rId3" action="ppaction://hlinksldjump"/>
            </p:cNvPr>
            <p:cNvSpPr/>
            <p:nvPr/>
          </p:nvSpPr>
          <p:spPr>
            <a:xfrm>
              <a:off x="8601146" y="611386"/>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A78000"/>
                </a:gs>
                <a:gs pos="100000">
                  <a:srgbClr val="584300"/>
                </a:gs>
              </a:gsLst>
            </a:gradFill>
            <a:ln w="25400">
              <a:solidFill>
                <a:srgbClr val="584300"/>
              </a:solidFill>
              <a:miter/>
            </a:ln>
            <a:effectLst>
              <a:outerShdw blurRad="50800" rotWithShape="0">
                <a:srgbClr val="000000">
                  <a:alpha val="19000"/>
                </a:srgbClr>
              </a:outerShdw>
            </a:effectLst>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 name="TextBox 69"/>
            <p:cNvSpPr txBox="1"/>
            <p:nvPr/>
          </p:nvSpPr>
          <p:spPr>
            <a:xfrm>
              <a:off x="7547205" y="2003045"/>
              <a:ext cx="987504" cy="62324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السؤال</a:t>
              </a:r>
            </a:p>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الثاني</a:t>
              </a:r>
            </a:p>
          </p:txBody>
        </p:sp>
      </p:grpSp>
      <p:sp>
        <p:nvSpPr>
          <p:cNvPr id="2" name="مربع نص 1">
            <a:extLst>
              <a:ext uri="{FF2B5EF4-FFF2-40B4-BE49-F238E27FC236}">
                <a16:creationId xmlns:a16="http://schemas.microsoft.com/office/drawing/2014/main" id="{1854D670-639C-6C98-7338-0151D1F71E14}"/>
              </a:ext>
            </a:extLst>
          </p:cNvPr>
          <p:cNvSpPr txBox="1"/>
          <p:nvPr/>
        </p:nvSpPr>
        <p:spPr>
          <a:xfrm>
            <a:off x="1023680" y="774801"/>
            <a:ext cx="6034789" cy="1015663"/>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6">
                    <a:lumMod val="50000"/>
                  </a:schemeClr>
                </a:solidFill>
                <a:effectLst/>
                <a:uLnTx/>
                <a:uFillTx/>
                <a:latin typeface="Calibri" panose="020F0502020204030204" pitchFamily="34" charset="0"/>
                <a:ea typeface="+mn-ea"/>
                <a:cs typeface="Calibri" panose="020F0502020204030204" pitchFamily="34" charset="0"/>
                <a:sym typeface="Secular One"/>
              </a:rPr>
              <a:t>اذكر ثلاث طرائق تختلف بها الكائنات المصنفة على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6">
                    <a:lumMod val="50000"/>
                  </a:schemeClr>
                </a:solidFill>
                <a:effectLst/>
                <a:uLnTx/>
                <a:uFillTx/>
                <a:latin typeface="Calibri" panose="020F0502020204030204" pitchFamily="34" charset="0"/>
                <a:ea typeface="+mn-ea"/>
                <a:cs typeface="Calibri" panose="020F0502020204030204" pitchFamily="34" charset="0"/>
                <a:sym typeface="Secular One"/>
              </a:rPr>
              <a:t>أنها من العتائق، عن الكائنات الحية المصنفة ضمن</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6">
                    <a:lumMod val="50000"/>
                  </a:schemeClr>
                </a:solidFill>
                <a:effectLst/>
                <a:uLnTx/>
                <a:uFillTx/>
                <a:latin typeface="Calibri" panose="020F0502020204030204" pitchFamily="34" charset="0"/>
                <a:ea typeface="+mn-ea"/>
                <a:cs typeface="Calibri" panose="020F0502020204030204" pitchFamily="34" charset="0"/>
                <a:sym typeface="Secular One"/>
              </a:rPr>
              <a:t>نطاق البكتيريا</a:t>
            </a:r>
            <a:endParaRPr kumimoji="0" lang="en-US" sz="1400" b="0" i="0" u="none" strike="noStrike" kern="0" cap="none" spc="0" normalizeH="0" baseline="0" noProof="0" dirty="0">
              <a:ln>
                <a:noFill/>
              </a:ln>
              <a:solidFill>
                <a:schemeClr val="accent6">
                  <a:lumMod val="50000"/>
                </a:schemeClr>
              </a:solidFill>
              <a:effectLst/>
              <a:uLnTx/>
              <a:uFillTx/>
              <a:latin typeface="Arial"/>
              <a:cs typeface="Arial"/>
              <a:sym typeface="Arial"/>
            </a:endParaRPr>
          </a:p>
        </p:txBody>
      </p:sp>
      <p:pic>
        <p:nvPicPr>
          <p:cNvPr id="5" name="صورة 4">
            <a:extLst>
              <a:ext uri="{FF2B5EF4-FFF2-40B4-BE49-F238E27FC236}">
                <a16:creationId xmlns:a16="http://schemas.microsoft.com/office/drawing/2014/main" id="{C5131F84-B969-B05E-F810-561E9FB597B8}"/>
              </a:ext>
            </a:extLst>
          </p:cNvPr>
          <p:cNvPicPr>
            <a:picLocks noChangeAspect="1"/>
          </p:cNvPicPr>
          <p:nvPr/>
        </p:nvPicPr>
        <p:blipFill>
          <a:blip r:embed="rId4"/>
          <a:stretch>
            <a:fillRect/>
          </a:stretch>
        </p:blipFill>
        <p:spPr>
          <a:xfrm>
            <a:off x="759280" y="1880839"/>
            <a:ext cx="6034789" cy="2487860"/>
          </a:xfrm>
          <a:prstGeom prst="rect">
            <a:avLst/>
          </a:prstGeom>
        </p:spPr>
      </p:pic>
    </p:spTree>
    <p:extLst>
      <p:ext uri="{BB962C8B-B14F-4D97-AF65-F5344CB8AC3E}">
        <p14:creationId xmlns:p14="http://schemas.microsoft.com/office/powerpoint/2010/main" val="544885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a:hlinkClick r:id="rId2" action="ppaction://hlinksldjump"/>
          </p:cNvPr>
          <p:cNvSpPr/>
          <p:nvPr/>
        </p:nvSpPr>
        <p:spPr>
          <a:xfrm>
            <a:off x="7108585" y="380405"/>
            <a:ext cx="1739503" cy="4382691"/>
          </a:xfrm>
          <a:prstGeom prst="rect">
            <a:avLst/>
          </a:prstGeom>
          <a:gradFill>
            <a:gsLst>
              <a:gs pos="1000">
                <a:srgbClr val="BD1401"/>
              </a:gs>
              <a:gs pos="100000">
                <a:srgbClr val="B21600"/>
              </a:gs>
            </a:gsLst>
            <a:lin ang="5400000"/>
          </a:gradFill>
          <a:ln w="25400">
            <a:solidFill>
              <a:srgbClr val="8E11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 name="Rectangle 64">
            <a:hlinkClick r:id="rId2" action="ppaction://hlinksldjump"/>
          </p:cNvPr>
          <p:cNvSpPr/>
          <p:nvPr/>
        </p:nvSpPr>
        <p:spPr>
          <a:xfrm>
            <a:off x="7243864" y="599605"/>
            <a:ext cx="1389582" cy="4007691"/>
          </a:xfrm>
          <a:prstGeom prst="rect">
            <a:avLst/>
          </a:prstGeom>
          <a:solidFill>
            <a:schemeClr val="accent4"/>
          </a:solidFill>
          <a:ln w="25400">
            <a:solidFill>
              <a:srgbClr val="8E11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Rectangle 65"/>
          <p:cNvSpPr/>
          <p:nvPr/>
        </p:nvSpPr>
        <p:spPr>
          <a:xfrm rot="16200000" flipH="1">
            <a:off x="8552218" y="1120378"/>
            <a:ext cx="172641" cy="59532"/>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 name="Rectangle 66"/>
          <p:cNvSpPr/>
          <p:nvPr/>
        </p:nvSpPr>
        <p:spPr>
          <a:xfrm rot="16200000" flipH="1">
            <a:off x="8546264" y="2725341"/>
            <a:ext cx="172641" cy="59532"/>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 name="Rectangle 67"/>
          <p:cNvSpPr/>
          <p:nvPr/>
        </p:nvSpPr>
        <p:spPr>
          <a:xfrm rot="16200000" flipH="1">
            <a:off x="8546264" y="4054079"/>
            <a:ext cx="172641" cy="59531"/>
          </a:xfrm>
          <a:prstGeom prst="rect">
            <a:avLst/>
          </a:prstGeom>
          <a:gradFill>
            <a:gsLst>
              <a:gs pos="0">
                <a:srgbClr val="BD1401"/>
              </a:gs>
              <a:gs pos="46000">
                <a:srgbClr val="8E1100"/>
              </a:gs>
              <a:gs pos="84000">
                <a:srgbClr val="000000"/>
              </a:gs>
            </a:gsLst>
            <a:lin ang="5400000"/>
          </a:gradFill>
          <a:ln w="25400">
            <a:solidFill>
              <a:srgbClr val="8E1100"/>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 name="Rectangle 31">
            <a:hlinkClick r:id="rId2" action="ppaction://hlinksldjump"/>
          </p:cNvPr>
          <p:cNvSpPr/>
          <p:nvPr/>
        </p:nvSpPr>
        <p:spPr>
          <a:xfrm>
            <a:off x="8538525" y="611387"/>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BD1401"/>
              </a:gs>
              <a:gs pos="100000">
                <a:srgbClr val="8E1100"/>
              </a:gs>
            </a:gsLst>
          </a:gradFill>
          <a:ln w="25400">
            <a:solidFill>
              <a:srgbClr val="8E1100"/>
            </a:solidFill>
            <a:miter/>
          </a:ln>
          <a:effectLst>
            <a:outerShdw blurRad="50800" rotWithShape="0">
              <a:srgbClr val="000000">
                <a:alpha val="19000"/>
              </a:srgbClr>
            </a:outerShdw>
          </a:effectLst>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 name="TextBox 69"/>
          <p:cNvSpPr txBox="1"/>
          <p:nvPr/>
        </p:nvSpPr>
        <p:spPr>
          <a:xfrm>
            <a:off x="7376858" y="2121487"/>
            <a:ext cx="987505" cy="62324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الس</a:t>
            </a: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ؤ</a:t>
            </a: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a:t>
            </a:r>
            <a:endPar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الثالث</a:t>
            </a:r>
            <a:endParaRPr kumimoji="0"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2" name="مربع نص 1">
            <a:extLst>
              <a:ext uri="{FF2B5EF4-FFF2-40B4-BE49-F238E27FC236}">
                <a16:creationId xmlns:a16="http://schemas.microsoft.com/office/drawing/2014/main" id="{EA68A25E-35C3-47F4-BE61-C20799D37D81}"/>
              </a:ext>
            </a:extLst>
          </p:cNvPr>
          <p:cNvSpPr txBox="1"/>
          <p:nvPr/>
        </p:nvSpPr>
        <p:spPr>
          <a:xfrm>
            <a:off x="859154" y="728633"/>
            <a:ext cx="6034789" cy="1231106"/>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chemeClr val="accent6">
                    <a:lumMod val="50000"/>
                  </a:schemeClr>
                </a:solidFill>
                <a:effectLst/>
                <a:uLnTx/>
                <a:uFillTx/>
                <a:latin typeface="Calibri" panose="020F0502020204030204" pitchFamily="34" charset="0"/>
                <a:ea typeface="+mn-ea"/>
                <a:cs typeface="Calibri" panose="020F0502020204030204" pitchFamily="34" charset="0"/>
                <a:sym typeface="Secular One"/>
              </a:rPr>
              <a:t>يظهر الشكل النطاقات الثلاثة بالإضافة الى عدد من الأوصاف التي تنطبق على كل نطاق من النطاقات الثلاثة.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chemeClr val="accent6">
                    <a:lumMod val="50000"/>
                  </a:schemeClr>
                </a:solidFill>
                <a:latin typeface="Calibri" panose="020F0502020204030204" pitchFamily="34" charset="0"/>
                <a:ea typeface="+mn-ea"/>
                <a:cs typeface="Calibri" panose="020F0502020204030204" pitchFamily="34" charset="0"/>
                <a:sym typeface="Secular One"/>
              </a:rPr>
              <a:t>باستخدام خط مستقيم صل بين كل نطاق والوصف المميز له</a:t>
            </a:r>
            <a:endParaRPr kumimoji="0" lang="ar-OM" sz="2000" b="1" i="0" u="none" strike="noStrike" kern="1200" cap="none" spc="0" normalizeH="0" baseline="0" noProof="0" dirty="0">
              <a:ln>
                <a:noFill/>
              </a:ln>
              <a:solidFill>
                <a:schemeClr val="accent6">
                  <a:lumMod val="50000"/>
                </a:schemeClr>
              </a:solidFill>
              <a:effectLst/>
              <a:uLnTx/>
              <a:uFillTx/>
              <a:latin typeface="Calibri" panose="020F0502020204030204" pitchFamily="34" charset="0"/>
              <a:ea typeface="+mn-ea"/>
              <a:cs typeface="Calibri" panose="020F0502020204030204" pitchFamily="34" charset="0"/>
              <a:sym typeface="Secular One"/>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chemeClr val="accent6">
                  <a:lumMod val="50000"/>
                </a:schemeClr>
              </a:solidFill>
              <a:effectLst/>
              <a:uLnTx/>
              <a:uFillTx/>
              <a:latin typeface="Arial"/>
              <a:cs typeface="Arial"/>
              <a:sym typeface="Arial"/>
            </a:endParaRPr>
          </a:p>
        </p:txBody>
      </p:sp>
      <p:pic>
        <p:nvPicPr>
          <p:cNvPr id="4" name="صورة 3">
            <a:extLst>
              <a:ext uri="{FF2B5EF4-FFF2-40B4-BE49-F238E27FC236}">
                <a16:creationId xmlns:a16="http://schemas.microsoft.com/office/drawing/2014/main" id="{BA988123-BD62-D739-1921-0F1217648D93}"/>
              </a:ext>
            </a:extLst>
          </p:cNvPr>
          <p:cNvPicPr>
            <a:picLocks noChangeAspect="1"/>
          </p:cNvPicPr>
          <p:nvPr/>
        </p:nvPicPr>
        <p:blipFill>
          <a:blip r:embed="rId3"/>
          <a:stretch>
            <a:fillRect/>
          </a:stretch>
        </p:blipFill>
        <p:spPr>
          <a:xfrm>
            <a:off x="1516567" y="1751116"/>
            <a:ext cx="5114692" cy="2899485"/>
          </a:xfrm>
          <a:prstGeom prst="rect">
            <a:avLst/>
          </a:prstGeom>
        </p:spPr>
      </p:pic>
      <p:cxnSp>
        <p:nvCxnSpPr>
          <p:cNvPr id="6" name="رابط مستقيم 5">
            <a:extLst>
              <a:ext uri="{FF2B5EF4-FFF2-40B4-BE49-F238E27FC236}">
                <a16:creationId xmlns:a16="http://schemas.microsoft.com/office/drawing/2014/main" id="{053295C6-920D-48D2-A934-8BF045AA84C6}"/>
              </a:ext>
            </a:extLst>
          </p:cNvPr>
          <p:cNvCxnSpPr/>
          <p:nvPr/>
        </p:nvCxnSpPr>
        <p:spPr>
          <a:xfrm flipH="1">
            <a:off x="3114907" y="2744735"/>
            <a:ext cx="572430" cy="422211"/>
          </a:xfrm>
          <a:prstGeom prst="line">
            <a:avLst/>
          </a:prstGeom>
          <a:ln w="19050">
            <a:solidFill>
              <a:srgbClr val="0070C0"/>
            </a:solidFill>
          </a:ln>
        </p:spPr>
        <p:style>
          <a:lnRef idx="1">
            <a:schemeClr val="dk1"/>
          </a:lnRef>
          <a:fillRef idx="0">
            <a:schemeClr val="dk1"/>
          </a:fillRef>
          <a:effectRef idx="0">
            <a:schemeClr val="dk1"/>
          </a:effectRef>
          <a:fontRef idx="minor">
            <a:schemeClr val="tx1"/>
          </a:fontRef>
        </p:style>
      </p:cxnSp>
      <p:cxnSp>
        <p:nvCxnSpPr>
          <p:cNvPr id="8" name="رابط مستقيم 7">
            <a:extLst>
              <a:ext uri="{FF2B5EF4-FFF2-40B4-BE49-F238E27FC236}">
                <a16:creationId xmlns:a16="http://schemas.microsoft.com/office/drawing/2014/main" id="{480FBB53-86C4-D676-5B1F-BDE45A6177C0}"/>
              </a:ext>
            </a:extLst>
          </p:cNvPr>
          <p:cNvCxnSpPr/>
          <p:nvPr/>
        </p:nvCxnSpPr>
        <p:spPr>
          <a:xfrm flipH="1">
            <a:off x="3107473" y="3183762"/>
            <a:ext cx="579864" cy="481272"/>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62CC643F-3D33-72B4-72D4-00232FC09BCA}"/>
              </a:ext>
            </a:extLst>
          </p:cNvPr>
          <p:cNvCxnSpPr/>
          <p:nvPr/>
        </p:nvCxnSpPr>
        <p:spPr>
          <a:xfrm>
            <a:off x="3114907" y="2571750"/>
            <a:ext cx="572430" cy="1762357"/>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125757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90">
            <a:hlinkClick r:id="" action="ppaction://noaction"/>
          </p:cNvPr>
          <p:cNvSpPr/>
          <p:nvPr/>
        </p:nvSpPr>
        <p:spPr>
          <a:xfrm>
            <a:off x="6836577" y="310888"/>
            <a:ext cx="1739504" cy="4382691"/>
          </a:xfrm>
          <a:prstGeom prst="rect">
            <a:avLst/>
          </a:prstGeom>
          <a:gradFill>
            <a:gsLst>
              <a:gs pos="0">
                <a:srgbClr val="808080"/>
              </a:gs>
              <a:gs pos="100000">
                <a:srgbClr val="333333"/>
              </a:gs>
            </a:gsLst>
          </a:gradFill>
          <a:ln w="25400">
            <a:solidFill>
              <a:srgbClr val="333333"/>
            </a:solidFill>
            <a:miter/>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 name="Rectangle 91">
            <a:hlinkClick r:id="" action="ppaction://noaction"/>
          </p:cNvPr>
          <p:cNvSpPr/>
          <p:nvPr/>
        </p:nvSpPr>
        <p:spPr>
          <a:xfrm>
            <a:off x="6979479" y="552072"/>
            <a:ext cx="1381960" cy="3985706"/>
          </a:xfrm>
          <a:prstGeom prst="rect">
            <a:avLst/>
          </a:prstGeom>
          <a:solidFill>
            <a:schemeClr val="accent4"/>
          </a:soli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Rectangle 92"/>
          <p:cNvSpPr/>
          <p:nvPr/>
        </p:nvSpPr>
        <p:spPr>
          <a:xfrm rot="16200000" flipH="1">
            <a:off x="8674528" y="1281205"/>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 name="Rectangle 93"/>
          <p:cNvSpPr/>
          <p:nvPr/>
        </p:nvSpPr>
        <p:spPr>
          <a:xfrm rot="16200000" flipH="1">
            <a:off x="8668574" y="2886168"/>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 name="Rectangle 94"/>
          <p:cNvSpPr/>
          <p:nvPr/>
        </p:nvSpPr>
        <p:spPr>
          <a:xfrm rot="16200000" flipH="1">
            <a:off x="8668574" y="4214905"/>
            <a:ext cx="172641" cy="59532"/>
          </a:xfrm>
          <a:prstGeom prst="rect">
            <a:avLst/>
          </a:prstGeom>
          <a:gradFill>
            <a:gsLst>
              <a:gs pos="0">
                <a:srgbClr val="333333"/>
              </a:gs>
              <a:gs pos="46000">
                <a:srgbClr val="808080"/>
              </a:gs>
              <a:gs pos="84000">
                <a:srgbClr val="000000"/>
              </a:gs>
            </a:gsLst>
            <a:lin ang="5400000"/>
          </a:gradFill>
          <a:ln w="12700">
            <a:miter lim="400000"/>
          </a:ln>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 name="Rectangle 31"/>
          <p:cNvSpPr/>
          <p:nvPr/>
        </p:nvSpPr>
        <p:spPr>
          <a:xfrm>
            <a:off x="8214310" y="552072"/>
            <a:ext cx="90488" cy="3986213"/>
          </a:xfrm>
          <a:custGeom>
            <a:avLst/>
            <a:gdLst/>
            <a:ahLst/>
            <a:cxnLst>
              <a:cxn ang="0">
                <a:pos x="wd2" y="hd2"/>
              </a:cxn>
              <a:cxn ang="5400000">
                <a:pos x="wd2" y="hd2"/>
              </a:cxn>
              <a:cxn ang="10800000">
                <a:pos x="wd2" y="hd2"/>
              </a:cxn>
              <a:cxn ang="16200000">
                <a:pos x="wd2" y="hd2"/>
              </a:cxn>
            </a:cxnLst>
            <a:rect l="0" t="0" r="r" b="b"/>
            <a:pathLst>
              <a:path w="21600" h="21600" extrusionOk="0">
                <a:moveTo>
                  <a:pt x="3231" y="459"/>
                </a:moveTo>
                <a:lnTo>
                  <a:pt x="21600" y="0"/>
                </a:lnTo>
                <a:lnTo>
                  <a:pt x="21600" y="21600"/>
                </a:lnTo>
                <a:lnTo>
                  <a:pt x="0" y="21186"/>
                </a:lnTo>
                <a:lnTo>
                  <a:pt x="3231" y="459"/>
                </a:lnTo>
                <a:close/>
              </a:path>
            </a:pathLst>
          </a:custGeom>
          <a:gradFill>
            <a:gsLst>
              <a:gs pos="0">
                <a:srgbClr val="808080"/>
              </a:gs>
              <a:gs pos="100000">
                <a:srgbClr val="333333"/>
              </a:gs>
            </a:gsLst>
            <a:lin ang="5400000"/>
          </a:gradFill>
          <a:ln w="25400">
            <a:solidFill>
              <a:srgbClr val="333333"/>
            </a:solidFill>
            <a:miter/>
          </a:ln>
          <a:effectLst>
            <a:outerShdw blurRad="50800" rotWithShape="0">
              <a:srgbClr val="000000">
                <a:alpha val="19000"/>
              </a:srgbClr>
            </a:outerShdw>
          </a:effectLst>
        </p:spPr>
        <p:txBody>
          <a:bodyPr tIns="34290" bIns="34290" anchor="ctr"/>
          <a:lstStyle/>
          <a:p>
            <a:pPr marL="0" marR="0" lvl="0" indent="0" algn="ctr" defTabSz="685783" rtl="0" eaLnBrk="1" fontAlgn="auto" latinLnBrk="0" hangingPunct="0">
              <a:lnSpc>
                <a:spcPct val="100000"/>
              </a:lnSpc>
              <a:spcBef>
                <a:spcPts val="0"/>
              </a:spcBef>
              <a:spcAft>
                <a:spcPts val="0"/>
              </a:spcAft>
              <a:buClrTx/>
              <a:buSzTx/>
              <a:buFont typeface="Arial"/>
              <a:buNone/>
              <a:tabLst/>
              <a:defRPr sz="3600">
                <a:solidFill>
                  <a:srgbClr val="FFFFFF"/>
                </a:solidFill>
                <a:latin typeface="Calibri"/>
                <a:ea typeface="Calibri"/>
                <a:cs typeface="Calibri"/>
                <a:sym typeface="Calibri"/>
              </a:defRPr>
            </a:pPr>
            <a:endParaRPr kumimoji="0" sz="27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 name="TextBox 69"/>
          <p:cNvSpPr txBox="1"/>
          <p:nvPr/>
        </p:nvSpPr>
        <p:spPr>
          <a:xfrm>
            <a:off x="7212576" y="2048918"/>
            <a:ext cx="987504" cy="62324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tIns="34290" bIns="34290">
            <a:spAutoFit/>
          </a:bodyPr>
          <a:lstStyle>
            <a:lvl1pPr defTabSz="1828800">
              <a:defRPr sz="4800" b="1">
                <a:solidFill>
                  <a:srgbClr val="000000"/>
                </a:solidFill>
                <a:latin typeface="Arial"/>
                <a:ea typeface="Arial"/>
                <a:cs typeface="Arial"/>
                <a:sym typeface="Arial"/>
              </a:defRPr>
            </a:lvl1pPr>
          </a:lstStyle>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الس</a:t>
            </a: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ؤ</a:t>
            </a:r>
            <a:r>
              <a:rPr kumimoji="0" sz="18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sym typeface="Arial"/>
              </a:rPr>
              <a:t>ال</a:t>
            </a:r>
            <a:endPar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a:p>
            <a:pPr marL="0" marR="0" lvl="0" indent="0" algn="ctr" defTabSz="685783" rtl="0" eaLnBrk="1" fontAlgn="auto" latinLnBrk="0" hangingPunct="0">
              <a:lnSpc>
                <a:spcPct val="100000"/>
              </a:lnSpc>
              <a:spcBef>
                <a:spcPts val="0"/>
              </a:spcBef>
              <a:spcAft>
                <a:spcPts val="0"/>
              </a:spcAft>
              <a:buClrTx/>
              <a:buSzTx/>
              <a:buFont typeface="Arial"/>
              <a:buNone/>
              <a:tabLst/>
              <a:defRPr/>
            </a:pPr>
            <a:r>
              <a:rPr kumimoji="0" lang="ar-OM"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الرابع</a:t>
            </a:r>
            <a:endParaRPr kumimoji="0" sz="1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pic>
        <p:nvPicPr>
          <p:cNvPr id="3" name="صورة 2">
            <a:extLst>
              <a:ext uri="{FF2B5EF4-FFF2-40B4-BE49-F238E27FC236}">
                <a16:creationId xmlns:a16="http://schemas.microsoft.com/office/drawing/2014/main" id="{448514C8-F660-B45D-B0ED-75C662A1AAB0}"/>
              </a:ext>
            </a:extLst>
          </p:cNvPr>
          <p:cNvPicPr>
            <a:picLocks noChangeAspect="1"/>
          </p:cNvPicPr>
          <p:nvPr/>
        </p:nvPicPr>
        <p:blipFill>
          <a:blip r:embed="rId2"/>
          <a:stretch>
            <a:fillRect/>
          </a:stretch>
        </p:blipFill>
        <p:spPr>
          <a:xfrm>
            <a:off x="2283315" y="1159137"/>
            <a:ext cx="4123630" cy="3534442"/>
          </a:xfrm>
          <a:prstGeom prst="rect">
            <a:avLst/>
          </a:prstGeom>
        </p:spPr>
      </p:pic>
      <p:sp>
        <p:nvSpPr>
          <p:cNvPr id="4" name="مربع نص 3">
            <a:extLst>
              <a:ext uri="{FF2B5EF4-FFF2-40B4-BE49-F238E27FC236}">
                <a16:creationId xmlns:a16="http://schemas.microsoft.com/office/drawing/2014/main" id="{F5C70DDA-6773-7D26-F8F6-85755E846294}"/>
              </a:ext>
            </a:extLst>
          </p:cNvPr>
          <p:cNvSpPr txBox="1"/>
          <p:nvPr/>
        </p:nvSpPr>
        <p:spPr>
          <a:xfrm>
            <a:off x="1553737" y="423746"/>
            <a:ext cx="5163151" cy="646331"/>
          </a:xfrm>
          <a:prstGeom prst="rect">
            <a:avLst/>
          </a:prstGeom>
          <a:solidFill>
            <a:schemeClr val="tx2">
              <a:lumMod val="25000"/>
              <a:lumOff val="75000"/>
            </a:schemeClr>
          </a:solid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أ. اشرح المقصود بالتسلسل الهرمي للتصنيف، بالإشارة إلى تصنيف الكائنات الحية في نطاق حقيقية النواة.</a:t>
            </a:r>
          </a:p>
        </p:txBody>
      </p:sp>
    </p:spTree>
    <p:extLst>
      <p:ext uri="{BB962C8B-B14F-4D97-AF65-F5344CB8AC3E}">
        <p14:creationId xmlns:p14="http://schemas.microsoft.com/office/powerpoint/2010/main" val="3538643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855">
          <a:extLst>
            <a:ext uri="{FF2B5EF4-FFF2-40B4-BE49-F238E27FC236}">
              <a16:creationId xmlns:a16="http://schemas.microsoft.com/office/drawing/2014/main" id="{5C7A2D32-7A46-4FAC-4949-170447D4280E}"/>
            </a:ext>
          </a:extLst>
        </p:cNvPr>
        <p:cNvGrpSpPr/>
        <p:nvPr/>
      </p:nvGrpSpPr>
      <p:grpSpPr>
        <a:xfrm>
          <a:off x="0" y="0"/>
          <a:ext cx="0" cy="0"/>
          <a:chOff x="0" y="0"/>
          <a:chExt cx="0" cy="0"/>
        </a:xfrm>
      </p:grpSpPr>
      <p:sp>
        <p:nvSpPr>
          <p:cNvPr id="4865" name="Google Shape;4865;p37">
            <a:hlinkClick r:id="" action="ppaction://noaction"/>
            <a:extLst>
              <a:ext uri="{FF2B5EF4-FFF2-40B4-BE49-F238E27FC236}">
                <a16:creationId xmlns:a16="http://schemas.microsoft.com/office/drawing/2014/main" id="{7A46B4FB-D7E9-B85F-7062-FEBD97B25ED7}"/>
              </a:ext>
            </a:extLst>
          </p:cNvPr>
          <p:cNvSpPr txBox="1">
            <a:spLocks noGrp="1"/>
          </p:cNvSpPr>
          <p:nvPr>
            <p:ph type="title" idx="9"/>
          </p:nvPr>
        </p:nvSpPr>
        <p:spPr>
          <a:xfrm>
            <a:off x="6427777" y="991027"/>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a:t>5</a:t>
            </a:r>
            <a:endParaRPr dirty="0"/>
          </a:p>
        </p:txBody>
      </p:sp>
      <p:grpSp>
        <p:nvGrpSpPr>
          <p:cNvPr id="4873" name="Google Shape;4873;p37">
            <a:extLst>
              <a:ext uri="{FF2B5EF4-FFF2-40B4-BE49-F238E27FC236}">
                <a16:creationId xmlns:a16="http://schemas.microsoft.com/office/drawing/2014/main" id="{99EA9094-BF4A-A5DD-CA22-795B527FF2C3}"/>
              </a:ext>
            </a:extLst>
          </p:cNvPr>
          <p:cNvGrpSpPr/>
          <p:nvPr/>
        </p:nvGrpSpPr>
        <p:grpSpPr>
          <a:xfrm>
            <a:off x="2014615" y="922074"/>
            <a:ext cx="3626319" cy="99499"/>
            <a:chOff x="5119825" y="1558875"/>
            <a:chExt cx="703675" cy="116075"/>
          </a:xfrm>
        </p:grpSpPr>
        <p:sp>
          <p:nvSpPr>
            <p:cNvPr id="4874" name="Google Shape;4874;p37">
              <a:extLst>
                <a:ext uri="{FF2B5EF4-FFF2-40B4-BE49-F238E27FC236}">
                  <a16:creationId xmlns:a16="http://schemas.microsoft.com/office/drawing/2014/main" id="{D174AB10-A95A-5997-6ACD-261C4F161A6C}"/>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37">
              <a:extLst>
                <a:ext uri="{FF2B5EF4-FFF2-40B4-BE49-F238E27FC236}">
                  <a16:creationId xmlns:a16="http://schemas.microsoft.com/office/drawing/2014/main" id="{317FDF12-62B6-7100-351F-0F2EA1DC33CB}"/>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37">
              <a:extLst>
                <a:ext uri="{FF2B5EF4-FFF2-40B4-BE49-F238E27FC236}">
                  <a16:creationId xmlns:a16="http://schemas.microsoft.com/office/drawing/2014/main" id="{FF06E5C0-1852-A3F2-60D5-A71ADF5693EC}"/>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877" name="Google Shape;4877;p37">
            <a:hlinkClick r:id="rId3" action="ppaction://hlinksldjump"/>
            <a:extLst>
              <a:ext uri="{FF2B5EF4-FFF2-40B4-BE49-F238E27FC236}">
                <a16:creationId xmlns:a16="http://schemas.microsoft.com/office/drawing/2014/main" id="{BADDD44D-D006-AE5F-B2F0-5C761F15FBD8}"/>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a:extLst>
              <a:ext uri="{FF2B5EF4-FFF2-40B4-BE49-F238E27FC236}">
                <a16:creationId xmlns:a16="http://schemas.microsoft.com/office/drawing/2014/main" id="{430D0650-D17D-0279-3A42-3D22206DB1E5}"/>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a:extLst>
              <a:ext uri="{FF2B5EF4-FFF2-40B4-BE49-F238E27FC236}">
                <a16:creationId xmlns:a16="http://schemas.microsoft.com/office/drawing/2014/main" id="{EB5C40D6-3193-F88E-8DD3-4280D0E43E47}"/>
              </a:ext>
            </a:extLst>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a:extLst>
              <a:ext uri="{FF2B5EF4-FFF2-40B4-BE49-F238E27FC236}">
                <a16:creationId xmlns:a16="http://schemas.microsoft.com/office/drawing/2014/main" id="{8B975855-4DFA-BDEC-4DC9-6EDF053476F0}"/>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a:extLst>
              <a:ext uri="{FF2B5EF4-FFF2-40B4-BE49-F238E27FC236}">
                <a16:creationId xmlns:a16="http://schemas.microsoft.com/office/drawing/2014/main" id="{AD928D7B-60D0-D4A7-1EA2-503C7FD3AB1F}"/>
              </a:ext>
            </a:extLst>
          </p:cNvPr>
          <p:cNvGrpSpPr/>
          <p:nvPr/>
        </p:nvGrpSpPr>
        <p:grpSpPr>
          <a:xfrm>
            <a:off x="6063723" y="-61304"/>
            <a:ext cx="458760" cy="506323"/>
            <a:chOff x="5241250" y="609200"/>
            <a:chExt cx="177525" cy="199875"/>
          </a:xfrm>
        </p:grpSpPr>
        <p:sp>
          <p:nvSpPr>
            <p:cNvPr id="4882" name="Google Shape;4882;p37">
              <a:extLst>
                <a:ext uri="{FF2B5EF4-FFF2-40B4-BE49-F238E27FC236}">
                  <a16:creationId xmlns:a16="http://schemas.microsoft.com/office/drawing/2014/main" id="{7CA0E899-4F03-12D4-FC1D-9FDA3A1C4697}"/>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37">
              <a:extLst>
                <a:ext uri="{FF2B5EF4-FFF2-40B4-BE49-F238E27FC236}">
                  <a16:creationId xmlns:a16="http://schemas.microsoft.com/office/drawing/2014/main" id="{796B2D3E-B962-E3BA-7E15-1021BAB94D44}"/>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37">
              <a:extLst>
                <a:ext uri="{FF2B5EF4-FFF2-40B4-BE49-F238E27FC236}">
                  <a16:creationId xmlns:a16="http://schemas.microsoft.com/office/drawing/2014/main" id="{53926458-111E-EB82-80FA-DFE67902A396}"/>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37">
              <a:extLst>
                <a:ext uri="{FF2B5EF4-FFF2-40B4-BE49-F238E27FC236}">
                  <a16:creationId xmlns:a16="http://schemas.microsoft.com/office/drawing/2014/main" id="{B58F2C39-4234-658C-4D80-DC8ADD2E0181}"/>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 name="Google Shape;4872;p37">
            <a:extLst>
              <a:ext uri="{FF2B5EF4-FFF2-40B4-BE49-F238E27FC236}">
                <a16:creationId xmlns:a16="http://schemas.microsoft.com/office/drawing/2014/main" id="{3D8A4D9A-F8B4-8D1B-C19F-D7AF06610BF2}"/>
              </a:ext>
            </a:extLst>
          </p:cNvPr>
          <p:cNvSpPr/>
          <p:nvPr/>
        </p:nvSpPr>
        <p:spPr>
          <a:xfrm>
            <a:off x="6465760" y="1167316"/>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مربع نص 2">
            <a:extLst>
              <a:ext uri="{FF2B5EF4-FFF2-40B4-BE49-F238E27FC236}">
                <a16:creationId xmlns:a16="http://schemas.microsoft.com/office/drawing/2014/main" id="{694475E3-478B-1E34-5CC2-08BA00D1C8D2}"/>
              </a:ext>
            </a:extLst>
          </p:cNvPr>
          <p:cNvSpPr txBox="1"/>
          <p:nvPr/>
        </p:nvSpPr>
        <p:spPr>
          <a:xfrm>
            <a:off x="45803" y="1275217"/>
            <a:ext cx="5742002" cy="52322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br>
              <a:rPr kumimoji="0" lang="ar-OM" sz="1400" b="0" i="0" u="none" strike="noStrike" kern="0" cap="none" spc="0" normalizeH="0" baseline="0" noProof="0" dirty="0">
                <a:ln>
                  <a:noFill/>
                </a:ln>
                <a:solidFill>
                  <a:srgbClr val="D9E278">
                    <a:lumMod val="50000"/>
                  </a:srgbClr>
                </a:solidFill>
                <a:effectLst/>
                <a:uLnTx/>
                <a:uFillTx/>
                <a:latin typeface="Arial"/>
                <a:cs typeface="Arial"/>
                <a:sym typeface="Arial"/>
              </a:rPr>
            </a:br>
            <a:endParaRPr kumimoji="0" lang="en-US" sz="1400" b="0" i="0" u="none" strike="noStrike" kern="0" cap="none" spc="0" normalizeH="0" baseline="0" noProof="0" dirty="0">
              <a:ln>
                <a:noFill/>
              </a:ln>
              <a:solidFill>
                <a:srgbClr val="D9E278">
                  <a:lumMod val="50000"/>
                </a:srgbClr>
              </a:solidFill>
              <a:effectLst/>
              <a:uLnTx/>
              <a:uFillTx/>
              <a:latin typeface="Arial"/>
              <a:cs typeface="Arial"/>
              <a:sym typeface="Arial"/>
            </a:endParaRPr>
          </a:p>
        </p:txBody>
      </p:sp>
      <p:sp>
        <p:nvSpPr>
          <p:cNvPr id="5" name="عنوان 4">
            <a:extLst>
              <a:ext uri="{FF2B5EF4-FFF2-40B4-BE49-F238E27FC236}">
                <a16:creationId xmlns:a16="http://schemas.microsoft.com/office/drawing/2014/main" id="{D4696EB8-3529-727F-D165-A72FB88CB2EF}"/>
              </a:ext>
            </a:extLst>
          </p:cNvPr>
          <p:cNvSpPr>
            <a:spLocks noGrp="1"/>
          </p:cNvSpPr>
          <p:nvPr>
            <p:ph type="title"/>
          </p:nvPr>
        </p:nvSpPr>
        <p:spPr/>
        <p:txBody>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
        <p:nvSpPr>
          <p:cNvPr id="9" name="مربع نص 8">
            <a:extLst>
              <a:ext uri="{FF2B5EF4-FFF2-40B4-BE49-F238E27FC236}">
                <a16:creationId xmlns:a16="http://schemas.microsoft.com/office/drawing/2014/main" id="{CECBEB53-7F74-F967-C3BF-39DC38EBA93F}"/>
              </a:ext>
            </a:extLst>
          </p:cNvPr>
          <p:cNvSpPr txBox="1"/>
          <p:nvPr/>
        </p:nvSpPr>
        <p:spPr>
          <a:xfrm>
            <a:off x="698000" y="1105263"/>
            <a:ext cx="5698831" cy="707886"/>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9-5 يلخص الخصائص الرئيسية لممالك الأوليات، والفطريات، والنباتات، والحيوانات</a:t>
            </a:r>
          </a:p>
        </p:txBody>
      </p:sp>
      <p:sp>
        <p:nvSpPr>
          <p:cNvPr id="7" name="مربع نص 6">
            <a:extLst>
              <a:ext uri="{FF2B5EF4-FFF2-40B4-BE49-F238E27FC236}">
                <a16:creationId xmlns:a16="http://schemas.microsoft.com/office/drawing/2014/main" id="{479A5C9C-A5DF-D347-B250-347FE65572CA}"/>
              </a:ext>
            </a:extLst>
          </p:cNvPr>
          <p:cNvSpPr txBox="1"/>
          <p:nvPr/>
        </p:nvSpPr>
        <p:spPr>
          <a:xfrm>
            <a:off x="260210" y="2089446"/>
            <a:ext cx="6136621" cy="1323439"/>
          </a:xfrm>
          <a:prstGeom prst="rect">
            <a:avLst/>
          </a:prstGeom>
          <a:noFill/>
        </p:spPr>
        <p:txBody>
          <a:bodyPr wrap="square">
            <a:spAutoFit/>
          </a:bodyPr>
          <a:lstStyle/>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يكتب قائمة للممالك الأربع في نطاق حقيقية</a:t>
            </a:r>
          </a:p>
          <a:p>
            <a:pPr marR="0" lvl="0" algn="r" defTabSz="914400" rtl="1" eaLnBrk="1" fontAlgn="auto" latinLnBrk="0" hangingPunct="1">
              <a:lnSpc>
                <a:spcPct val="100000"/>
              </a:lnSpc>
              <a:spcBef>
                <a:spcPts val="0"/>
              </a:spcBef>
              <a:spcAft>
                <a:spcPts val="0"/>
              </a:spcAft>
              <a:buClr>
                <a:srgbClr val="000000"/>
              </a:buClr>
              <a:buSzTx/>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النواة.</a:t>
            </a:r>
          </a:p>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 يصف الخصائص المميزة لكل من هذه</a:t>
            </a:r>
          </a:p>
          <a:p>
            <a:pPr marR="0" lvl="0" algn="r" defTabSz="914400" rtl="1" eaLnBrk="1" fontAlgn="auto" latinLnBrk="0" hangingPunct="1">
              <a:lnSpc>
                <a:spcPct val="100000"/>
              </a:lnSpc>
              <a:spcBef>
                <a:spcPts val="0"/>
              </a:spcBef>
              <a:spcAft>
                <a:spcPts val="0"/>
              </a:spcAft>
              <a:buClr>
                <a:srgbClr val="000000"/>
              </a:buClr>
              <a:buSzTx/>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الممالك</a:t>
            </a:r>
            <a:endParaRPr kumimoji="0" lang="en-US"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37084096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2EE34086-8D47-762A-A4ED-28981501BDD7}"/>
              </a:ext>
            </a:extLst>
          </p:cNvPr>
          <p:cNvPicPr>
            <a:picLocks noChangeAspect="1"/>
          </p:cNvPicPr>
          <p:nvPr/>
        </p:nvPicPr>
        <p:blipFill>
          <a:blip r:embed="rId2"/>
          <a:stretch>
            <a:fillRect/>
          </a:stretch>
        </p:blipFill>
        <p:spPr>
          <a:xfrm>
            <a:off x="795454" y="862361"/>
            <a:ext cx="7733868" cy="3526516"/>
          </a:xfrm>
          <a:prstGeom prst="rect">
            <a:avLst/>
          </a:prstGeom>
        </p:spPr>
      </p:pic>
    </p:spTree>
    <p:extLst>
      <p:ext uri="{BB962C8B-B14F-4D97-AF65-F5344CB8AC3E}">
        <p14:creationId xmlns:p14="http://schemas.microsoft.com/office/powerpoint/2010/main" val="34303064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مربع نص 6">
            <a:extLst>
              <a:ext uri="{FF2B5EF4-FFF2-40B4-BE49-F238E27FC236}">
                <a16:creationId xmlns:a16="http://schemas.microsoft.com/office/drawing/2014/main" id="{2A096910-22F7-2D53-652C-B250A8821716}"/>
              </a:ext>
            </a:extLst>
          </p:cNvPr>
          <p:cNvSpPr txBox="1"/>
          <p:nvPr/>
        </p:nvSpPr>
        <p:spPr>
          <a:xfrm>
            <a:off x="1539798" y="490609"/>
            <a:ext cx="6778082" cy="400110"/>
          </a:xfrm>
          <a:prstGeom prst="rect">
            <a:avLst/>
          </a:prstGeom>
          <a:solidFill>
            <a:schemeClr val="accent1">
              <a:lumMod val="20000"/>
              <a:lumOff val="8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rgbClr val="7030A0"/>
                </a:solidFill>
                <a:latin typeface="Calibri" panose="020F0502020204030204" pitchFamily="34" charset="0"/>
                <a:ea typeface="+mn-ea"/>
                <a:cs typeface="Calibri" panose="020F0502020204030204" pitchFamily="34" charset="0"/>
              </a:rPr>
              <a:t>نطاق حقيقيات النوى</a:t>
            </a:r>
            <a:endPar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9" name="مربع نص 18">
            <a:extLst>
              <a:ext uri="{FF2B5EF4-FFF2-40B4-BE49-F238E27FC236}">
                <a16:creationId xmlns:a16="http://schemas.microsoft.com/office/drawing/2014/main" id="{F521ABED-69D8-04B9-EB63-F7F23785ED56}"/>
              </a:ext>
            </a:extLst>
          </p:cNvPr>
          <p:cNvSpPr txBox="1"/>
          <p:nvPr/>
        </p:nvSpPr>
        <p:spPr>
          <a:xfrm>
            <a:off x="7176739" y="1514405"/>
            <a:ext cx="1357662" cy="707886"/>
          </a:xfrm>
          <a:prstGeom prst="rect">
            <a:avLst/>
          </a:prstGeom>
          <a:solidFill>
            <a:schemeClr val="accent4"/>
          </a:solidFill>
          <a:effectLst>
            <a:glow rad="101600">
              <a:schemeClr val="bg1">
                <a:lumMod val="50000"/>
                <a:alpha val="60000"/>
              </a:scheme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مملكة </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الأوليات</a:t>
            </a:r>
          </a:p>
        </p:txBody>
      </p:sp>
      <p:sp>
        <p:nvSpPr>
          <p:cNvPr id="21" name="مربع نص 20">
            <a:extLst>
              <a:ext uri="{FF2B5EF4-FFF2-40B4-BE49-F238E27FC236}">
                <a16:creationId xmlns:a16="http://schemas.microsoft.com/office/drawing/2014/main" id="{B59B355F-BCE9-188A-5A51-DA0A794E2CE2}"/>
              </a:ext>
            </a:extLst>
          </p:cNvPr>
          <p:cNvSpPr txBox="1"/>
          <p:nvPr/>
        </p:nvSpPr>
        <p:spPr>
          <a:xfrm>
            <a:off x="5466882" y="1514405"/>
            <a:ext cx="1357663" cy="707886"/>
          </a:xfrm>
          <a:prstGeom prst="rect">
            <a:avLst/>
          </a:prstGeom>
          <a:solidFill>
            <a:schemeClr val="accent4"/>
          </a:solidFill>
          <a:effectLst>
            <a:glow rad="101600">
              <a:schemeClr val="bg1">
                <a:lumMod val="50000"/>
                <a:alpha val="60000"/>
              </a:scheme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lang="ar-OM" sz="2000" dirty="0">
                <a:latin typeface="Calibri" panose="020F0502020204030204" pitchFamily="34" charset="0"/>
                <a:ea typeface="Calibri" panose="020F0502020204030204" pitchFamily="34" charset="0"/>
                <a:cs typeface="Calibri" panose="020F0502020204030204" pitchFamily="34" charset="0"/>
              </a:rPr>
              <a:t>مملكة</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lang="ar-OM" sz="2000" dirty="0">
                <a:latin typeface="Calibri" panose="020F0502020204030204" pitchFamily="34" charset="0"/>
                <a:ea typeface="Calibri" panose="020F0502020204030204" pitchFamily="34" charset="0"/>
                <a:cs typeface="Calibri" panose="020F0502020204030204" pitchFamily="34" charset="0"/>
              </a:rPr>
              <a:t> الفطريات</a:t>
            </a:r>
          </a:p>
        </p:txBody>
      </p:sp>
      <p:sp>
        <p:nvSpPr>
          <p:cNvPr id="23" name="مربع نص 22">
            <a:extLst>
              <a:ext uri="{FF2B5EF4-FFF2-40B4-BE49-F238E27FC236}">
                <a16:creationId xmlns:a16="http://schemas.microsoft.com/office/drawing/2014/main" id="{C7E6E961-D103-05D6-1D88-7FA1E9A33134}"/>
              </a:ext>
            </a:extLst>
          </p:cNvPr>
          <p:cNvSpPr txBox="1"/>
          <p:nvPr/>
        </p:nvSpPr>
        <p:spPr>
          <a:xfrm>
            <a:off x="3271024" y="1514405"/>
            <a:ext cx="1464527" cy="707886"/>
          </a:xfrm>
          <a:prstGeom prst="rect">
            <a:avLst/>
          </a:prstGeom>
          <a:solidFill>
            <a:schemeClr val="accent4"/>
          </a:solidFill>
          <a:effectLst>
            <a:glow rad="101600">
              <a:schemeClr val="bg1">
                <a:lumMod val="50000"/>
                <a:alpha val="60000"/>
              </a:schemeClr>
            </a:glow>
          </a:effectLst>
        </p:spPr>
        <p:txBody>
          <a:bodyPr wrap="square">
            <a:spAutoFit/>
          </a:bodyPr>
          <a:lstStyle/>
          <a:p>
            <a:pPr algn="ctr" rtl="1"/>
            <a:r>
              <a:rPr lang="ar-OM" sz="2000" dirty="0">
                <a:latin typeface="Calibri" panose="020F0502020204030204" pitchFamily="34" charset="0"/>
                <a:ea typeface="Calibri" panose="020F0502020204030204" pitchFamily="34" charset="0"/>
                <a:cs typeface="Calibri" panose="020F0502020204030204" pitchFamily="34" charset="0"/>
              </a:rPr>
              <a:t>مملكة </a:t>
            </a:r>
          </a:p>
          <a:p>
            <a:pPr algn="ctr" rtl="1"/>
            <a:r>
              <a:rPr lang="ar-OM" sz="2000" dirty="0">
                <a:latin typeface="Calibri" panose="020F0502020204030204" pitchFamily="34" charset="0"/>
                <a:ea typeface="Calibri" panose="020F0502020204030204" pitchFamily="34" charset="0"/>
                <a:cs typeface="Calibri" panose="020F0502020204030204" pitchFamily="34" charset="0"/>
              </a:rPr>
              <a:t>النباتات</a:t>
            </a:r>
          </a:p>
        </p:txBody>
      </p:sp>
      <p:sp>
        <p:nvSpPr>
          <p:cNvPr id="25" name="مربع نص 24">
            <a:extLst>
              <a:ext uri="{FF2B5EF4-FFF2-40B4-BE49-F238E27FC236}">
                <a16:creationId xmlns:a16="http://schemas.microsoft.com/office/drawing/2014/main" id="{BCEB6DB7-3002-B232-B07A-F533B04292E1}"/>
              </a:ext>
            </a:extLst>
          </p:cNvPr>
          <p:cNvSpPr txBox="1"/>
          <p:nvPr/>
        </p:nvSpPr>
        <p:spPr>
          <a:xfrm>
            <a:off x="1152294" y="1515511"/>
            <a:ext cx="1829698" cy="707886"/>
          </a:xfrm>
          <a:prstGeom prst="rect">
            <a:avLst/>
          </a:prstGeom>
          <a:solidFill>
            <a:schemeClr val="accent4"/>
          </a:solidFill>
          <a:effectLst>
            <a:glow rad="101600">
              <a:schemeClr val="bg1">
                <a:lumMod val="50000"/>
                <a:alpha val="60000"/>
              </a:schemeClr>
            </a:glow>
          </a:effectLst>
        </p:spPr>
        <p:txBody>
          <a:bodyPr wrap="square">
            <a:spAutoFit/>
          </a:bodyPr>
          <a:lstStyle/>
          <a:p>
            <a:pPr marL="0" lvl="0" indent="0" algn="ctr" defTabSz="914400" rtl="1" eaLnBrk="1" fontAlgn="auto" latinLnBrk="0" hangingPunct="1">
              <a:buSzTx/>
              <a:buFont typeface="Arial"/>
              <a:buNone/>
              <a:tabLst/>
              <a:defRPr/>
            </a:pPr>
            <a:r>
              <a:rPr lang="ar-OM" sz="2000" dirty="0">
                <a:latin typeface="Calibri" panose="020F0502020204030204" pitchFamily="34" charset="0"/>
                <a:ea typeface="Calibri" panose="020F0502020204030204" pitchFamily="34" charset="0"/>
                <a:cs typeface="Calibri" panose="020F0502020204030204" pitchFamily="34" charset="0"/>
              </a:rPr>
              <a:t>مملكة </a:t>
            </a:r>
          </a:p>
          <a:p>
            <a:pPr marL="0" lvl="0" indent="0" algn="ctr" defTabSz="914400" rtl="1" eaLnBrk="1" fontAlgn="auto" latinLnBrk="0" hangingPunct="1">
              <a:buSzTx/>
              <a:buFont typeface="Arial"/>
              <a:buNone/>
              <a:tabLst/>
              <a:defRPr/>
            </a:pPr>
            <a:r>
              <a:rPr lang="ar-OM" sz="2000" dirty="0">
                <a:latin typeface="Calibri" panose="020F0502020204030204" pitchFamily="34" charset="0"/>
                <a:ea typeface="Calibri" panose="020F0502020204030204" pitchFamily="34" charset="0"/>
                <a:cs typeface="Calibri" panose="020F0502020204030204" pitchFamily="34" charset="0"/>
              </a:rPr>
              <a:t>الحيوانات</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cxnSp>
        <p:nvCxnSpPr>
          <p:cNvPr id="27" name="رابط مستقيم 26">
            <a:extLst>
              <a:ext uri="{FF2B5EF4-FFF2-40B4-BE49-F238E27FC236}">
                <a16:creationId xmlns:a16="http://schemas.microsoft.com/office/drawing/2014/main" id="{A721ECEB-A32A-967A-78F6-EAD236127BE7}"/>
              </a:ext>
            </a:extLst>
          </p:cNvPr>
          <p:cNvCxnSpPr/>
          <p:nvPr/>
        </p:nvCxnSpPr>
        <p:spPr>
          <a:xfrm flipH="1">
            <a:off x="2036956" y="1163242"/>
            <a:ext cx="5783766"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29" name="رابط مستقيم 28">
            <a:extLst>
              <a:ext uri="{FF2B5EF4-FFF2-40B4-BE49-F238E27FC236}">
                <a16:creationId xmlns:a16="http://schemas.microsoft.com/office/drawing/2014/main" id="{891EED91-AC51-0B43-D23B-FC16E9A550A8}"/>
              </a:ext>
            </a:extLst>
          </p:cNvPr>
          <p:cNvCxnSpPr>
            <a:cxnSpLocks/>
          </p:cNvCxnSpPr>
          <p:nvPr/>
        </p:nvCxnSpPr>
        <p:spPr>
          <a:xfrm flipV="1">
            <a:off x="5071479" y="944516"/>
            <a:ext cx="1" cy="203858"/>
          </a:xfrm>
          <a:prstGeom prst="line">
            <a:avLst/>
          </a:prstGeom>
          <a:ln w="28575"/>
        </p:spPr>
        <p:style>
          <a:lnRef idx="1">
            <a:schemeClr val="dk1"/>
          </a:lnRef>
          <a:fillRef idx="0">
            <a:schemeClr val="dk1"/>
          </a:fillRef>
          <a:effectRef idx="0">
            <a:schemeClr val="dk1"/>
          </a:effectRef>
          <a:fontRef idx="minor">
            <a:schemeClr val="tx1"/>
          </a:fontRef>
        </p:style>
      </p:cxnSp>
      <p:cxnSp>
        <p:nvCxnSpPr>
          <p:cNvPr id="31" name="رابط مستقيم 30">
            <a:extLst>
              <a:ext uri="{FF2B5EF4-FFF2-40B4-BE49-F238E27FC236}">
                <a16:creationId xmlns:a16="http://schemas.microsoft.com/office/drawing/2014/main" id="{9AF29D2D-4375-0170-CCDD-65489829DD69}"/>
              </a:ext>
            </a:extLst>
          </p:cNvPr>
          <p:cNvCxnSpPr/>
          <p:nvPr/>
        </p:nvCxnSpPr>
        <p:spPr>
          <a:xfrm>
            <a:off x="7813288" y="1163242"/>
            <a:ext cx="0" cy="29736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3" name="رابط مستقيم 32">
            <a:extLst>
              <a:ext uri="{FF2B5EF4-FFF2-40B4-BE49-F238E27FC236}">
                <a16:creationId xmlns:a16="http://schemas.microsoft.com/office/drawing/2014/main" id="{D6912796-0231-2CE3-E440-956EDF9BA992}"/>
              </a:ext>
            </a:extLst>
          </p:cNvPr>
          <p:cNvCxnSpPr/>
          <p:nvPr/>
        </p:nvCxnSpPr>
        <p:spPr>
          <a:xfrm>
            <a:off x="6066263" y="116324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7" name="رابط مستقيم 36">
            <a:extLst>
              <a:ext uri="{FF2B5EF4-FFF2-40B4-BE49-F238E27FC236}">
                <a16:creationId xmlns:a16="http://schemas.microsoft.com/office/drawing/2014/main" id="{AC47F5DA-8519-42E5-9D92-F509D57220C6}"/>
              </a:ext>
            </a:extLst>
          </p:cNvPr>
          <p:cNvCxnSpPr/>
          <p:nvPr/>
        </p:nvCxnSpPr>
        <p:spPr>
          <a:xfrm>
            <a:off x="2036956" y="116324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 name="رابط مستقيم 3">
            <a:extLst>
              <a:ext uri="{FF2B5EF4-FFF2-40B4-BE49-F238E27FC236}">
                <a16:creationId xmlns:a16="http://schemas.microsoft.com/office/drawing/2014/main" id="{6CC7BD5A-0B1A-6DDF-F6DB-C4C449BC2DC5}"/>
              </a:ext>
            </a:extLst>
          </p:cNvPr>
          <p:cNvCxnSpPr/>
          <p:nvPr/>
        </p:nvCxnSpPr>
        <p:spPr>
          <a:xfrm>
            <a:off x="3921512" y="1178111"/>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5" name="صورة 4">
            <a:extLst>
              <a:ext uri="{FF2B5EF4-FFF2-40B4-BE49-F238E27FC236}">
                <a16:creationId xmlns:a16="http://schemas.microsoft.com/office/drawing/2014/main" id="{CCC156BB-33FC-2204-EFCD-AB0C13BD2FAB}"/>
              </a:ext>
            </a:extLst>
          </p:cNvPr>
          <p:cNvPicPr>
            <a:picLocks noChangeAspect="1"/>
          </p:cNvPicPr>
          <p:nvPr/>
        </p:nvPicPr>
        <p:blipFill rotWithShape="1">
          <a:blip r:embed="rId2"/>
          <a:srcRect r="17875"/>
          <a:stretch/>
        </p:blipFill>
        <p:spPr>
          <a:xfrm>
            <a:off x="5322849" y="2314619"/>
            <a:ext cx="1674416" cy="1024673"/>
          </a:xfrm>
          <a:prstGeom prst="rect">
            <a:avLst/>
          </a:prstGeom>
        </p:spPr>
      </p:pic>
      <p:pic>
        <p:nvPicPr>
          <p:cNvPr id="6" name="صورة 5">
            <a:extLst>
              <a:ext uri="{FF2B5EF4-FFF2-40B4-BE49-F238E27FC236}">
                <a16:creationId xmlns:a16="http://schemas.microsoft.com/office/drawing/2014/main" id="{ECEE1C1D-8B10-249C-1B4D-B672BB9F4E11}"/>
              </a:ext>
            </a:extLst>
          </p:cNvPr>
          <p:cNvPicPr>
            <a:picLocks noChangeAspect="1"/>
          </p:cNvPicPr>
          <p:nvPr/>
        </p:nvPicPr>
        <p:blipFill rotWithShape="1">
          <a:blip r:embed="rId3"/>
          <a:srcRect l="13345" r="5718" b="13060"/>
          <a:stretch/>
        </p:blipFill>
        <p:spPr>
          <a:xfrm>
            <a:off x="1152294" y="2314620"/>
            <a:ext cx="1829697" cy="1097654"/>
          </a:xfrm>
          <a:prstGeom prst="rect">
            <a:avLst/>
          </a:prstGeom>
        </p:spPr>
      </p:pic>
      <p:pic>
        <p:nvPicPr>
          <p:cNvPr id="8" name="صورة 7">
            <a:extLst>
              <a:ext uri="{FF2B5EF4-FFF2-40B4-BE49-F238E27FC236}">
                <a16:creationId xmlns:a16="http://schemas.microsoft.com/office/drawing/2014/main" id="{5DBFA685-B9B9-CF81-8B2D-C55E5C0B6BEB}"/>
              </a:ext>
            </a:extLst>
          </p:cNvPr>
          <p:cNvPicPr>
            <a:picLocks noChangeAspect="1"/>
          </p:cNvPicPr>
          <p:nvPr/>
        </p:nvPicPr>
        <p:blipFill>
          <a:blip r:embed="rId4"/>
          <a:stretch>
            <a:fillRect/>
          </a:stretch>
        </p:blipFill>
        <p:spPr>
          <a:xfrm>
            <a:off x="7176739" y="2290958"/>
            <a:ext cx="1436491" cy="1024672"/>
          </a:xfrm>
          <a:prstGeom prst="rect">
            <a:avLst/>
          </a:prstGeom>
        </p:spPr>
      </p:pic>
      <p:pic>
        <p:nvPicPr>
          <p:cNvPr id="10" name="صورة 9">
            <a:extLst>
              <a:ext uri="{FF2B5EF4-FFF2-40B4-BE49-F238E27FC236}">
                <a16:creationId xmlns:a16="http://schemas.microsoft.com/office/drawing/2014/main" id="{22A5AB87-7A1F-C42C-3C88-8280B61AF99A}"/>
              </a:ext>
            </a:extLst>
          </p:cNvPr>
          <p:cNvPicPr>
            <a:picLocks noChangeAspect="1"/>
          </p:cNvPicPr>
          <p:nvPr/>
        </p:nvPicPr>
        <p:blipFill>
          <a:blip r:embed="rId5"/>
          <a:stretch>
            <a:fillRect/>
          </a:stretch>
        </p:blipFill>
        <p:spPr>
          <a:xfrm>
            <a:off x="3119600" y="2314618"/>
            <a:ext cx="1767374" cy="1097652"/>
          </a:xfrm>
          <a:prstGeom prst="rect">
            <a:avLst/>
          </a:prstGeom>
        </p:spPr>
      </p:pic>
      <p:sp>
        <p:nvSpPr>
          <p:cNvPr id="14" name="مربع نص 13">
            <a:extLst>
              <a:ext uri="{FF2B5EF4-FFF2-40B4-BE49-F238E27FC236}">
                <a16:creationId xmlns:a16="http://schemas.microsoft.com/office/drawing/2014/main" id="{35B5B31F-F5F2-6E69-6EAC-6BAAA5A33A8E}"/>
              </a:ext>
            </a:extLst>
          </p:cNvPr>
          <p:cNvSpPr txBox="1"/>
          <p:nvPr/>
        </p:nvSpPr>
        <p:spPr>
          <a:xfrm>
            <a:off x="7077307" y="3327461"/>
            <a:ext cx="1593757" cy="1384995"/>
          </a:xfrm>
          <a:prstGeom prst="rect">
            <a:avLst/>
          </a:prstGeom>
          <a:noFill/>
        </p:spPr>
        <p:txBody>
          <a:bodyPr wrap="square">
            <a:spAutoFit/>
          </a:bodyPr>
          <a:lstStyle/>
          <a:p>
            <a:pPr algn="r" rtl="1"/>
            <a:r>
              <a:rPr lang="ar-OM" dirty="0">
                <a:latin typeface="Calibri" panose="020F0502020204030204" pitchFamily="34" charset="0"/>
                <a:ea typeface="Calibri" panose="020F0502020204030204" pitchFamily="34" charset="0"/>
                <a:cs typeface="Calibri" panose="020F0502020204030204" pitchFamily="34" charset="0"/>
              </a:rPr>
              <a:t>مملكة تتضمن كائنات حية حقيقية النواة، تتكون أجسامها من خلية مفردة (أحادية الخلية) أو من مجموعات من الخلايا المتشابهة</a:t>
            </a:r>
            <a:endParaRPr lang="en-US" dirty="0">
              <a:latin typeface="Calibri" panose="020F0502020204030204" pitchFamily="34" charset="0"/>
              <a:ea typeface="Calibri" panose="020F0502020204030204" pitchFamily="34" charset="0"/>
              <a:cs typeface="Calibri" panose="020F0502020204030204" pitchFamily="34" charset="0"/>
            </a:endParaRPr>
          </a:p>
        </p:txBody>
      </p:sp>
      <p:sp>
        <p:nvSpPr>
          <p:cNvPr id="20" name="مربع نص 19">
            <a:extLst>
              <a:ext uri="{FF2B5EF4-FFF2-40B4-BE49-F238E27FC236}">
                <a16:creationId xmlns:a16="http://schemas.microsoft.com/office/drawing/2014/main" id="{193B709B-040D-9323-8A78-AC09D284EFCC}"/>
              </a:ext>
            </a:extLst>
          </p:cNvPr>
          <p:cNvSpPr txBox="1"/>
          <p:nvPr/>
        </p:nvSpPr>
        <p:spPr>
          <a:xfrm>
            <a:off x="5150747" y="3373667"/>
            <a:ext cx="1846518" cy="1169551"/>
          </a:xfrm>
          <a:prstGeom prst="rect">
            <a:avLst/>
          </a:prstGeom>
          <a:noFill/>
        </p:spPr>
        <p:txBody>
          <a:bodyPr wrap="square">
            <a:spAutoFit/>
          </a:bodyPr>
          <a:lstStyle/>
          <a:p>
            <a:pPr algn="r" rtl="1"/>
            <a:r>
              <a:rPr lang="ar-OM" dirty="0">
                <a:latin typeface="Calibri" panose="020F0502020204030204" pitchFamily="34" charset="0"/>
                <a:ea typeface="Calibri" panose="020F0502020204030204" pitchFamily="34" charset="0"/>
                <a:cs typeface="Calibri" panose="020F0502020204030204" pitchFamily="34" charset="0"/>
              </a:rPr>
              <a:t>مملكة تتضمن جميع</a:t>
            </a:r>
          </a:p>
          <a:p>
            <a:pPr algn="r" rtl="1"/>
            <a:r>
              <a:rPr lang="ar-OM" dirty="0">
                <a:latin typeface="Calibri" panose="020F0502020204030204" pitchFamily="34" charset="0"/>
                <a:ea typeface="Calibri" panose="020F0502020204030204" pitchFamily="34" charset="0"/>
                <a:cs typeface="Calibri" panose="020F0502020204030204" pitchFamily="34" charset="0"/>
              </a:rPr>
              <a:t>الكائنات حقيقية النواة التي لا تقوم بعملية التمثيل الضوئي، ولها جدران خلوية، ولكنها تخلو من السليلوز</a:t>
            </a:r>
            <a:endParaRPr lang="en-US" dirty="0">
              <a:latin typeface="Calibri" panose="020F0502020204030204" pitchFamily="34" charset="0"/>
              <a:ea typeface="Calibri" panose="020F0502020204030204" pitchFamily="34" charset="0"/>
              <a:cs typeface="Calibri" panose="020F0502020204030204" pitchFamily="34" charset="0"/>
            </a:endParaRPr>
          </a:p>
        </p:txBody>
      </p:sp>
      <p:sp>
        <p:nvSpPr>
          <p:cNvPr id="28" name="مربع نص 27">
            <a:extLst>
              <a:ext uri="{FF2B5EF4-FFF2-40B4-BE49-F238E27FC236}">
                <a16:creationId xmlns:a16="http://schemas.microsoft.com/office/drawing/2014/main" id="{B496B391-1FE3-EB9D-940D-D535E83BE891}"/>
              </a:ext>
            </a:extLst>
          </p:cNvPr>
          <p:cNvSpPr txBox="1"/>
          <p:nvPr/>
        </p:nvSpPr>
        <p:spPr>
          <a:xfrm>
            <a:off x="2918277" y="3442673"/>
            <a:ext cx="2006470" cy="1169551"/>
          </a:xfrm>
          <a:prstGeom prst="rect">
            <a:avLst/>
          </a:prstGeom>
          <a:noFill/>
        </p:spPr>
        <p:txBody>
          <a:bodyPr wrap="square">
            <a:spAutoFit/>
          </a:bodyPr>
          <a:lstStyle/>
          <a:p>
            <a:pPr algn="r" rtl="1"/>
            <a:r>
              <a:rPr lang="ar-OM" dirty="0">
                <a:latin typeface="Calibri" panose="020F0502020204030204" pitchFamily="34" charset="0"/>
                <a:ea typeface="Calibri" panose="020F0502020204030204" pitchFamily="34" charset="0"/>
                <a:cs typeface="Calibri" panose="020F0502020204030204" pitchFamily="34" charset="0"/>
              </a:rPr>
              <a:t>مملكة تتضمن الكائنات الحية حقيقية النواة وعديدة الخلايا، ولها جدران خلوية تحتوي على السليلوز ويمكنها القيام بعملية التمثيل الضوئي</a:t>
            </a:r>
            <a:endParaRPr lang="en-US" dirty="0">
              <a:latin typeface="Calibri" panose="020F0502020204030204" pitchFamily="34" charset="0"/>
              <a:ea typeface="Calibri" panose="020F0502020204030204" pitchFamily="34" charset="0"/>
              <a:cs typeface="Calibri" panose="020F0502020204030204" pitchFamily="34" charset="0"/>
            </a:endParaRPr>
          </a:p>
        </p:txBody>
      </p:sp>
      <p:sp>
        <p:nvSpPr>
          <p:cNvPr id="32" name="مربع نص 31">
            <a:extLst>
              <a:ext uri="{FF2B5EF4-FFF2-40B4-BE49-F238E27FC236}">
                <a16:creationId xmlns:a16="http://schemas.microsoft.com/office/drawing/2014/main" id="{91278255-2D52-AF40-98A9-DADB7D2A68CB}"/>
              </a:ext>
            </a:extLst>
          </p:cNvPr>
          <p:cNvSpPr txBox="1"/>
          <p:nvPr/>
        </p:nvSpPr>
        <p:spPr>
          <a:xfrm>
            <a:off x="905585" y="3423351"/>
            <a:ext cx="2025805" cy="954107"/>
          </a:xfrm>
          <a:prstGeom prst="rect">
            <a:avLst/>
          </a:prstGeom>
          <a:noFill/>
        </p:spPr>
        <p:txBody>
          <a:bodyPr wrap="square">
            <a:spAutoFit/>
          </a:bodyPr>
          <a:lstStyle/>
          <a:p>
            <a:pPr algn="r" rtl="1"/>
            <a:r>
              <a:rPr lang="ar-OM" dirty="0">
                <a:latin typeface="Calibri" panose="020F0502020204030204" pitchFamily="34" charset="0"/>
                <a:ea typeface="Calibri" panose="020F0502020204030204" pitchFamily="34" charset="0"/>
                <a:cs typeface="Calibri" panose="020F0502020204030204" pitchFamily="34" charset="0"/>
              </a:rPr>
              <a:t>مملكة من الكائنات الحية</a:t>
            </a:r>
          </a:p>
          <a:p>
            <a:pPr algn="r" rtl="1"/>
            <a:r>
              <a:rPr lang="ar-OM" dirty="0">
                <a:latin typeface="Calibri" panose="020F0502020204030204" pitchFamily="34" charset="0"/>
                <a:ea typeface="Calibri" panose="020F0502020204030204" pitchFamily="34" charset="0"/>
                <a:cs typeface="Calibri" panose="020F0502020204030204" pitchFamily="34" charset="0"/>
              </a:rPr>
              <a:t>حقيقية النواة، عديدة الخلايا، وغير ذاتية التغذية، وتتميز</a:t>
            </a:r>
          </a:p>
          <a:p>
            <a:pPr algn="r" rtl="1"/>
            <a:r>
              <a:rPr lang="ar-OM" dirty="0">
                <a:latin typeface="Calibri" panose="020F0502020204030204" pitchFamily="34" charset="0"/>
                <a:ea typeface="Calibri" panose="020F0502020204030204" pitchFamily="34" charset="0"/>
                <a:cs typeface="Calibri" panose="020F0502020204030204" pitchFamily="34" charset="0"/>
              </a:rPr>
              <a:t>بامتلاكها لجهاز عصبي</a:t>
            </a:r>
            <a:endParaRPr lang="en-US"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66716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3" grpId="0" animBg="1"/>
      <p:bldP spid="25" grpId="0" animBg="1"/>
      <p:bldP spid="14" grpId="0"/>
      <p:bldP spid="20" grpId="0"/>
      <p:bldP spid="28" grpId="0"/>
      <p:bldP spid="3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990">
          <a:extLst>
            <a:ext uri="{FF2B5EF4-FFF2-40B4-BE49-F238E27FC236}">
              <a16:creationId xmlns:a16="http://schemas.microsoft.com/office/drawing/2014/main" id="{D05F912F-2E81-CEDE-651B-D7459EB19AB7}"/>
            </a:ext>
          </a:extLst>
        </p:cNvPr>
        <p:cNvGrpSpPr/>
        <p:nvPr/>
      </p:nvGrpSpPr>
      <p:grpSpPr>
        <a:xfrm>
          <a:off x="0" y="0"/>
          <a:ext cx="0" cy="0"/>
          <a:chOff x="0" y="0"/>
          <a:chExt cx="0" cy="0"/>
        </a:xfrm>
      </p:grpSpPr>
      <p:pic>
        <p:nvPicPr>
          <p:cNvPr id="5019" name="Google Shape;5019;p43">
            <a:hlinkClick r:id="rId3" action="ppaction://hlinksldjump"/>
            <a:extLst>
              <a:ext uri="{FF2B5EF4-FFF2-40B4-BE49-F238E27FC236}">
                <a16:creationId xmlns:a16="http://schemas.microsoft.com/office/drawing/2014/main" id="{56B84547-3CFF-E478-332D-7EE012B55B4D}"/>
              </a:ext>
            </a:extLst>
          </p:cNvPr>
          <p:cNvPicPr preferRelativeResize="0"/>
          <p:nvPr/>
        </p:nvPicPr>
        <p:blipFill rotWithShape="1">
          <a:blip r:embed="rId4">
            <a:alphaModFix/>
          </a:blip>
          <a:srcRect l="21893" r="21898"/>
          <a:stretch/>
        </p:blipFill>
        <p:spPr>
          <a:xfrm rot="899985">
            <a:off x="301639" y="496052"/>
            <a:ext cx="392154" cy="523151"/>
          </a:xfrm>
          <a:prstGeom prst="rect">
            <a:avLst/>
          </a:prstGeom>
          <a:noFill/>
          <a:ln>
            <a:noFill/>
          </a:ln>
        </p:spPr>
      </p:pic>
      <p:pic>
        <p:nvPicPr>
          <p:cNvPr id="5020" name="Google Shape;5020;p43">
            <a:hlinkClick r:id="" action="ppaction://hlinkshowjump?jump=nextslide"/>
            <a:extLst>
              <a:ext uri="{FF2B5EF4-FFF2-40B4-BE49-F238E27FC236}">
                <a16:creationId xmlns:a16="http://schemas.microsoft.com/office/drawing/2014/main" id="{A7B2C212-1942-76E8-3EBA-DE715E0315A4}"/>
              </a:ext>
            </a:extLst>
          </p:cNvPr>
          <p:cNvPicPr preferRelativeResize="0"/>
          <p:nvPr/>
        </p:nvPicPr>
        <p:blipFill rotWithShape="1">
          <a:blip r:embed="rId5">
            <a:alphaModFix/>
          </a:blip>
          <a:srcRect l="11669" t="8088" r="11661" b="8096"/>
          <a:stretch/>
        </p:blipFill>
        <p:spPr>
          <a:xfrm>
            <a:off x="303990" y="4356612"/>
            <a:ext cx="400038" cy="327919"/>
          </a:xfrm>
          <a:prstGeom prst="rect">
            <a:avLst/>
          </a:prstGeom>
          <a:noFill/>
          <a:ln>
            <a:noFill/>
          </a:ln>
        </p:spPr>
      </p:pic>
      <p:pic>
        <p:nvPicPr>
          <p:cNvPr id="5021" name="Google Shape;5021;p43">
            <a:hlinkClick r:id="" action="ppaction://hlinkshowjump?jump=previousslide"/>
            <a:extLst>
              <a:ext uri="{FF2B5EF4-FFF2-40B4-BE49-F238E27FC236}">
                <a16:creationId xmlns:a16="http://schemas.microsoft.com/office/drawing/2014/main" id="{DE5FCF9B-9726-873C-7E1A-2F24C0F4B7AA}"/>
              </a:ext>
            </a:extLst>
          </p:cNvPr>
          <p:cNvPicPr preferRelativeResize="0"/>
          <p:nvPr/>
        </p:nvPicPr>
        <p:blipFill rotWithShape="1">
          <a:blip r:embed="rId5">
            <a:alphaModFix/>
          </a:blip>
          <a:srcRect l="11669" t="8088" r="11661" b="8096"/>
          <a:stretch/>
        </p:blipFill>
        <p:spPr>
          <a:xfrm flipH="1">
            <a:off x="-166335" y="4356612"/>
            <a:ext cx="400038" cy="327919"/>
          </a:xfrm>
          <a:prstGeom prst="rect">
            <a:avLst/>
          </a:prstGeom>
          <a:noFill/>
          <a:ln>
            <a:noFill/>
          </a:ln>
        </p:spPr>
      </p:pic>
      <p:pic>
        <p:nvPicPr>
          <p:cNvPr id="2" name="Picture 4" descr="https://i.pinimg.com/564x/18/53/f0/1853f0ccd47d5bf17886a4601cea01cc.jpg">
            <a:extLst>
              <a:ext uri="{FF2B5EF4-FFF2-40B4-BE49-F238E27FC236}">
                <a16:creationId xmlns:a16="http://schemas.microsoft.com/office/drawing/2014/main" id="{009E0F27-EDDE-FBFC-6DAD-3A11C0648B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6031" y="249970"/>
            <a:ext cx="1830507" cy="1434546"/>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492;p20">
            <a:extLst>
              <a:ext uri="{FF2B5EF4-FFF2-40B4-BE49-F238E27FC236}">
                <a16:creationId xmlns:a16="http://schemas.microsoft.com/office/drawing/2014/main" id="{2B68FF70-B3D3-60E2-A603-53B836A820B2}"/>
              </a:ext>
            </a:extLst>
          </p:cNvPr>
          <p:cNvSpPr/>
          <p:nvPr/>
        </p:nvSpPr>
        <p:spPr>
          <a:xfrm>
            <a:off x="3988062" y="308409"/>
            <a:ext cx="4646342"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rgbClr val="E7E6E6">
              <a:lumMod val="20000"/>
              <a:lumOff val="80000"/>
            </a:srgb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a:t>
            </a:r>
            <a:r>
              <a:rPr lang="ar-OM" sz="2400" b="1" kern="1200" dirty="0">
                <a:solidFill>
                  <a:srgbClr val="3B4D57"/>
                </a:solidFill>
                <a:latin typeface="Calibri" panose="020F0502020204030204"/>
                <a:ea typeface="+mn-ea"/>
                <a:cs typeface="Calibri" panose="020F0502020204030204" pitchFamily="34" charset="0"/>
              </a:rPr>
              <a:t>مملكة الأوليات</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pic>
        <p:nvPicPr>
          <p:cNvPr id="3" name="صورة 2" descr="صورة تحتوي على دائرة, الإبداع&#10;&#10;تم إنشاء الوصف تلقائياً">
            <a:extLst>
              <a:ext uri="{FF2B5EF4-FFF2-40B4-BE49-F238E27FC236}">
                <a16:creationId xmlns:a16="http://schemas.microsoft.com/office/drawing/2014/main" id="{EF7B4E01-F32E-3CB1-183E-35AE86D2E150}"/>
              </a:ext>
            </a:extLst>
          </p:cNvPr>
          <p:cNvPicPr>
            <a:picLocks noChangeAspect="1"/>
          </p:cNvPicPr>
          <p:nvPr/>
        </p:nvPicPr>
        <p:blipFill rotWithShape="1">
          <a:blip r:embed="rId7">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5889665" y="792125"/>
            <a:ext cx="1799814" cy="1487362"/>
          </a:xfrm>
          <a:prstGeom prst="rect">
            <a:avLst/>
          </a:prstGeom>
        </p:spPr>
      </p:pic>
      <p:sp>
        <p:nvSpPr>
          <p:cNvPr id="12" name="مربع نص 11">
            <a:extLst>
              <a:ext uri="{FF2B5EF4-FFF2-40B4-BE49-F238E27FC236}">
                <a16:creationId xmlns:a16="http://schemas.microsoft.com/office/drawing/2014/main" id="{16B14F70-C35D-DAD9-AE1D-524007466601}"/>
              </a:ext>
            </a:extLst>
          </p:cNvPr>
          <p:cNvSpPr txBox="1"/>
          <p:nvPr/>
        </p:nvSpPr>
        <p:spPr>
          <a:xfrm>
            <a:off x="5889665" y="1285851"/>
            <a:ext cx="1706466" cy="510778"/>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dirty="0">
                <a:latin typeface="Arial"/>
              </a:rPr>
              <a:t>الأوليات</a:t>
            </a:r>
            <a:endParaRPr kumimoji="0" lang="ar-OM" sz="24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endParaRPr>
          </a:p>
        </p:txBody>
      </p:sp>
      <p:sp>
        <p:nvSpPr>
          <p:cNvPr id="19" name="TextBox 5">
            <a:extLst>
              <a:ext uri="{FF2B5EF4-FFF2-40B4-BE49-F238E27FC236}">
                <a16:creationId xmlns:a16="http://schemas.microsoft.com/office/drawing/2014/main" id="{5719C951-2683-94BC-FC04-07F7FCFD7B4B}"/>
              </a:ext>
            </a:extLst>
          </p:cNvPr>
          <p:cNvSpPr txBox="1"/>
          <p:nvPr/>
        </p:nvSpPr>
        <p:spPr>
          <a:xfrm>
            <a:off x="4133386" y="2962817"/>
            <a:ext cx="2373264" cy="1200329"/>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ctr"/>
            <a:r>
              <a:rPr lang="ar-OM" sz="1800" b="1" dirty="0">
                <a:solidFill>
                  <a:srgbClr val="C00000"/>
                </a:solidFill>
                <a:latin typeface="Calibri" panose="020F0502020204030204" pitchFamily="34" charset="0"/>
                <a:cs typeface="Calibri" panose="020F0502020204030204" pitchFamily="34" charset="0"/>
              </a:rPr>
              <a:t>مثل طفيلي البلازموديوم الذي يسبب الملاريا) والطحالب، مثل الأعشاب</a:t>
            </a:r>
          </a:p>
          <a:p>
            <a:pPr lvl="0" algn="ctr"/>
            <a:r>
              <a:rPr lang="ar-OM" sz="1800" b="1" dirty="0">
                <a:solidFill>
                  <a:srgbClr val="C00000"/>
                </a:solidFill>
                <a:latin typeface="Calibri" panose="020F0502020204030204" pitchFamily="34" charset="0"/>
                <a:cs typeface="Calibri" panose="020F0502020204030204" pitchFamily="34" charset="0"/>
              </a:rPr>
              <a:t>البحرية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0" name="TextBox 7">
            <a:extLst>
              <a:ext uri="{FF2B5EF4-FFF2-40B4-BE49-F238E27FC236}">
                <a16:creationId xmlns:a16="http://schemas.microsoft.com/office/drawing/2014/main" id="{072E4BE9-7016-3670-640B-9D2F5AACB9E5}"/>
              </a:ext>
            </a:extLst>
          </p:cNvPr>
          <p:cNvSpPr txBox="1"/>
          <p:nvPr/>
        </p:nvSpPr>
        <p:spPr>
          <a:xfrm>
            <a:off x="6890998" y="2592044"/>
            <a:ext cx="1799814" cy="1754326"/>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lang="ar-OM" sz="1800" b="1" dirty="0">
                <a:solidFill>
                  <a:srgbClr val="C00000"/>
                </a:solidFill>
                <a:latin typeface="Calibri" panose="020F0502020204030204" pitchFamily="34" charset="0"/>
                <a:cs typeface="Calibri" panose="020F0502020204030204" pitchFamily="34" charset="0"/>
              </a:rPr>
              <a:t>يتم تصنيف أي كائنات حية حقيقية النواة ليست من</a:t>
            </a:r>
          </a:p>
          <a:p>
            <a:pPr lvl="0" algn="r" rtl="1"/>
            <a:r>
              <a:rPr lang="ar-OM" sz="1800" b="1" dirty="0">
                <a:solidFill>
                  <a:srgbClr val="C00000"/>
                </a:solidFill>
                <a:latin typeface="Calibri" panose="020F0502020204030204" pitchFamily="34" charset="0"/>
                <a:cs typeface="Calibri" panose="020F0502020204030204" pitchFamily="34" charset="0"/>
              </a:rPr>
              <a:t>الفطريات أو النباتات أو الحيوانات على أنها كائنات حية أولية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1" name="TextBox 13">
            <a:extLst>
              <a:ext uri="{FF2B5EF4-FFF2-40B4-BE49-F238E27FC236}">
                <a16:creationId xmlns:a16="http://schemas.microsoft.com/office/drawing/2014/main" id="{00CDC2CD-FB6C-F030-2C44-8D732AD44EF2}"/>
              </a:ext>
            </a:extLst>
          </p:cNvPr>
          <p:cNvSpPr txBox="1"/>
          <p:nvPr/>
        </p:nvSpPr>
        <p:spPr>
          <a:xfrm>
            <a:off x="1951552" y="923998"/>
            <a:ext cx="3169095"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lang="ar-OM" sz="1800" b="1" dirty="0">
                <a:solidFill>
                  <a:srgbClr val="C00000"/>
                </a:solidFill>
                <a:latin typeface="Calibri" panose="020F0502020204030204" pitchFamily="34" charset="0"/>
                <a:cs typeface="Calibri" panose="020F0502020204030204" pitchFamily="34" charset="0"/>
              </a:rPr>
              <a:t>مجموعة متنوعة جدا من الكائنات حقيقية النواة، والتي تشمل تلك التي غالبا ما تسمى الكائنات الأولية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3" name="مربع نص 22">
            <a:extLst>
              <a:ext uri="{FF2B5EF4-FFF2-40B4-BE49-F238E27FC236}">
                <a16:creationId xmlns:a16="http://schemas.microsoft.com/office/drawing/2014/main" id="{A0079943-8F50-DD25-AA21-C40A8662A896}"/>
              </a:ext>
            </a:extLst>
          </p:cNvPr>
          <p:cNvSpPr txBox="1"/>
          <p:nvPr/>
        </p:nvSpPr>
        <p:spPr>
          <a:xfrm>
            <a:off x="1791400" y="1942541"/>
            <a:ext cx="3407449"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a:spAutoFit/>
          </a:bodyPr>
          <a:lstStyle/>
          <a:p>
            <a:pPr lvl="0" algn="r" rtl="1">
              <a:defRPr/>
            </a:pPr>
            <a:r>
              <a:rPr lang="ar-OM" sz="1800" b="1" dirty="0">
                <a:solidFill>
                  <a:srgbClr val="C00000"/>
                </a:solidFill>
                <a:latin typeface="Calibri" panose="020F0502020204030204" pitchFamily="34" charset="0"/>
                <a:cs typeface="Calibri" panose="020F0502020204030204" pitchFamily="34" charset="0"/>
              </a:rPr>
              <a:t>العديد من الكائنات الحية في هذه المملكة </a:t>
            </a:r>
            <a:r>
              <a:rPr lang="ar-OM" sz="1800" b="1" dirty="0" err="1">
                <a:solidFill>
                  <a:srgbClr val="C00000"/>
                </a:solidFill>
                <a:latin typeface="Calibri" panose="020F0502020204030204" pitchFamily="34" charset="0"/>
                <a:cs typeface="Calibri" panose="020F0502020204030204" pitchFamily="34" charset="0"/>
              </a:rPr>
              <a:t>أكثرارتباطا</a:t>
            </a:r>
            <a:r>
              <a:rPr lang="ar-OM" sz="1800" b="1" dirty="0">
                <a:solidFill>
                  <a:srgbClr val="C00000"/>
                </a:solidFill>
                <a:latin typeface="Calibri" panose="020F0502020204030204" pitchFamily="34" charset="0"/>
                <a:cs typeface="Calibri" panose="020F0502020204030204" pitchFamily="34" charset="0"/>
              </a:rPr>
              <a:t> بالكائنات الموجودة في الممالك الأخرى مقارنة بارتباطها بعضها ببعض،</a:t>
            </a:r>
          </a:p>
        </p:txBody>
      </p:sp>
      <p:pic>
        <p:nvPicPr>
          <p:cNvPr id="28" name="صورة 27" descr="صورة تحتوي على لقطة شاشة, الرسومات, التصميم&#10;&#10;تم إنشاء الوصف تلقائياً">
            <a:extLst>
              <a:ext uri="{FF2B5EF4-FFF2-40B4-BE49-F238E27FC236}">
                <a16:creationId xmlns:a16="http://schemas.microsoft.com/office/drawing/2014/main" id="{C15E0297-6FDA-008C-7151-3B8AF2ED19AD}"/>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1201949">
            <a:off x="6409863" y="2023281"/>
            <a:ext cx="389993" cy="862039"/>
          </a:xfrm>
          <a:prstGeom prst="rect">
            <a:avLst/>
          </a:prstGeom>
        </p:spPr>
      </p:pic>
      <p:pic>
        <p:nvPicPr>
          <p:cNvPr id="29" name="صورة 28" descr="صورة تحتوي على لقطة شاشة, الرسومات, التصميم&#10;&#10;تم إنشاء الوصف تلقائياً">
            <a:extLst>
              <a:ext uri="{FF2B5EF4-FFF2-40B4-BE49-F238E27FC236}">
                <a16:creationId xmlns:a16="http://schemas.microsoft.com/office/drawing/2014/main" id="{5029690A-C217-9D1C-77D1-DA1325DBC1BC}"/>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a:off x="7440727" y="1709711"/>
            <a:ext cx="389993" cy="862039"/>
          </a:xfrm>
          <a:prstGeom prst="rect">
            <a:avLst/>
          </a:prstGeom>
        </p:spPr>
      </p:pic>
      <p:pic>
        <p:nvPicPr>
          <p:cNvPr id="30" name="صورة 29" descr="صورة تحتوي على لقطة شاشة, الرسومات, التصميم&#10;&#10;تم إنشاء الوصف تلقائياً">
            <a:extLst>
              <a:ext uri="{FF2B5EF4-FFF2-40B4-BE49-F238E27FC236}">
                <a16:creationId xmlns:a16="http://schemas.microsoft.com/office/drawing/2014/main" id="{30114FEF-8BCC-287B-CA7C-B8955862EB89}"/>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3878313">
            <a:off x="5541502" y="1551845"/>
            <a:ext cx="389993" cy="1144978"/>
          </a:xfrm>
          <a:prstGeom prst="rect">
            <a:avLst/>
          </a:prstGeom>
        </p:spPr>
      </p:pic>
      <p:pic>
        <p:nvPicPr>
          <p:cNvPr id="31" name="صورة 30" descr="صورة تحتوي على لقطة شاشة, الرسومات, التصميم&#10;&#10;تم إنشاء الوصف تلقائياً">
            <a:extLst>
              <a:ext uri="{FF2B5EF4-FFF2-40B4-BE49-F238E27FC236}">
                <a16:creationId xmlns:a16="http://schemas.microsoft.com/office/drawing/2014/main" id="{1AF14D28-647C-046B-CCC5-8DC7527E0122}"/>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3048729" flipH="1">
            <a:off x="5335676" y="949517"/>
            <a:ext cx="486975" cy="862039"/>
          </a:xfrm>
          <a:prstGeom prst="rect">
            <a:avLst/>
          </a:prstGeom>
        </p:spPr>
      </p:pic>
      <p:sp>
        <p:nvSpPr>
          <p:cNvPr id="11" name="مربع نص 10">
            <a:extLst>
              <a:ext uri="{FF2B5EF4-FFF2-40B4-BE49-F238E27FC236}">
                <a16:creationId xmlns:a16="http://schemas.microsoft.com/office/drawing/2014/main" id="{A61FB0A0-9C94-EAF1-A847-3E539CD6FB83}"/>
              </a:ext>
            </a:extLst>
          </p:cNvPr>
          <p:cNvSpPr txBox="1"/>
          <p:nvPr/>
        </p:nvSpPr>
        <p:spPr>
          <a:xfrm>
            <a:off x="699583" y="3132969"/>
            <a:ext cx="2503937" cy="1200329"/>
          </a:xfrm>
          <a:prstGeom prst="rect">
            <a:avLst/>
          </a:prstGeom>
          <a:solidFill>
            <a:schemeClr val="tx2">
              <a:lumMod val="10000"/>
              <a:lumOff val="90000"/>
            </a:schemeClr>
          </a:solidFill>
          <a:effectLst>
            <a:outerShdw blurRad="50800" dist="38100" dir="5400000" algn="t"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rPr>
              <a:t>فعلى سبيل المثال، هناك جدال عميق وحجج قوية من أجل تصنيف الطحالب</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rPr>
              <a:t>كنباتات</a:t>
            </a:r>
          </a:p>
        </p:txBody>
      </p:sp>
      <p:pic>
        <p:nvPicPr>
          <p:cNvPr id="13" name="صورة 12" descr="صورة تحتوي على لقطة شاشة, الرسومات, التصميم&#10;&#10;تم إنشاء الوصف تلقائياً">
            <a:extLst>
              <a:ext uri="{FF2B5EF4-FFF2-40B4-BE49-F238E27FC236}">
                <a16:creationId xmlns:a16="http://schemas.microsoft.com/office/drawing/2014/main" id="{E86AFEB0-3CE2-1DEC-0295-BC25B172827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91" t="30553" r="82712" b="27961"/>
          <a:stretch/>
        </p:blipFill>
        <p:spPr>
          <a:xfrm rot="3329478">
            <a:off x="3194071" y="2777523"/>
            <a:ext cx="389993" cy="862039"/>
          </a:xfrm>
          <a:prstGeom prst="rect">
            <a:avLst/>
          </a:prstGeom>
        </p:spPr>
      </p:pic>
    </p:spTree>
    <p:extLst>
      <p:ext uri="{BB962C8B-B14F-4D97-AF65-F5344CB8AC3E}">
        <p14:creationId xmlns:p14="http://schemas.microsoft.com/office/powerpoint/2010/main" val="773309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P spid="23" grpId="0" animBg="1"/>
      <p:bldP spid="1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151D769A-00EF-F03B-4E9A-936F293DCA45}"/>
              </a:ext>
            </a:extLst>
          </p:cNvPr>
          <p:cNvPicPr>
            <a:picLocks noChangeAspect="1"/>
          </p:cNvPicPr>
          <p:nvPr/>
        </p:nvPicPr>
        <p:blipFill>
          <a:blip r:embed="rId2"/>
          <a:stretch>
            <a:fillRect/>
          </a:stretch>
        </p:blipFill>
        <p:spPr>
          <a:xfrm>
            <a:off x="929268" y="594732"/>
            <a:ext cx="3358773" cy="3827656"/>
          </a:xfrm>
          <a:prstGeom prst="rect">
            <a:avLst/>
          </a:prstGeom>
        </p:spPr>
      </p:pic>
      <p:sp>
        <p:nvSpPr>
          <p:cNvPr id="11" name="Google Shape;492;p20">
            <a:extLst>
              <a:ext uri="{FF2B5EF4-FFF2-40B4-BE49-F238E27FC236}">
                <a16:creationId xmlns:a16="http://schemas.microsoft.com/office/drawing/2014/main" id="{41E52F9C-3D33-96A1-167C-97DB9944A469}"/>
              </a:ext>
            </a:extLst>
          </p:cNvPr>
          <p:cNvSpPr/>
          <p:nvPr/>
        </p:nvSpPr>
        <p:spPr>
          <a:xfrm>
            <a:off x="4720682" y="308409"/>
            <a:ext cx="3913721"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chemeClr val="bg2">
              <a:lumMod val="20000"/>
              <a:lumOff val="80000"/>
            </a:scheme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a:t>
            </a:r>
            <a:r>
              <a:rPr lang="ar-OM" sz="2400" b="1" kern="1200" dirty="0">
                <a:solidFill>
                  <a:srgbClr val="3B4D57"/>
                </a:solidFill>
                <a:latin typeface="Calibri" panose="020F0502020204030204"/>
                <a:ea typeface="+mn-ea"/>
                <a:cs typeface="Calibri" panose="020F0502020204030204" pitchFamily="34" charset="0"/>
              </a:rPr>
              <a:t>مملكة الأوليات</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38703C19-0D31-9440-BDB6-1AEC02D95CD9}"/>
              </a:ext>
            </a:extLst>
          </p:cNvPr>
          <p:cNvSpPr txBox="1"/>
          <p:nvPr/>
        </p:nvSpPr>
        <p:spPr>
          <a:xfrm>
            <a:off x="4094532" y="1182746"/>
            <a:ext cx="3913721" cy="2862322"/>
          </a:xfrm>
          <a:prstGeom prst="rect">
            <a:avLst/>
          </a:prstGeom>
          <a:noFill/>
        </p:spPr>
        <p:txBody>
          <a:bodyPr wrap="square">
            <a:spAutoFit/>
          </a:bodyPr>
          <a:lstStyle/>
          <a:p>
            <a:pPr algn="r" rtl="1"/>
            <a:r>
              <a:rPr lang="ar-OM" sz="2000" b="1" kern="1200" dirty="0">
                <a:solidFill>
                  <a:srgbClr val="7030A0"/>
                </a:solidFill>
                <a:latin typeface="Calibri" panose="020F0502020204030204" pitchFamily="34" charset="0"/>
                <a:ea typeface="+mn-ea"/>
                <a:cs typeface="Calibri" panose="020F0502020204030204" pitchFamily="34" charset="0"/>
              </a:rPr>
              <a:t>الصورة   ٩-7 الهدبيات   </a:t>
            </a:r>
            <a:r>
              <a:rPr lang="en-US" sz="2000" b="1" kern="1200" dirty="0">
                <a:solidFill>
                  <a:srgbClr val="7030A0"/>
                </a:solidFill>
                <a:latin typeface="Calibri" panose="020F0502020204030204" pitchFamily="34" charset="0"/>
                <a:ea typeface="+mn-ea"/>
                <a:cs typeface="Calibri" panose="020F0502020204030204" pitchFamily="34" charset="0"/>
              </a:rPr>
              <a:t>Stentor </a:t>
            </a:r>
            <a:r>
              <a:rPr lang="en-US" sz="2000" b="1" kern="1200" dirty="0" err="1">
                <a:solidFill>
                  <a:srgbClr val="7030A0"/>
                </a:solidFill>
                <a:latin typeface="Calibri" panose="020F0502020204030204" pitchFamily="34" charset="0"/>
                <a:ea typeface="+mn-ea"/>
                <a:cs typeface="Calibri" panose="020F0502020204030204" pitchFamily="34" charset="0"/>
              </a:rPr>
              <a:t>roseli</a:t>
            </a:r>
            <a:r>
              <a:rPr lang="ar-OM" sz="2000" b="1" kern="1200" dirty="0">
                <a:solidFill>
                  <a:srgbClr val="7030A0"/>
                </a:solidFill>
                <a:latin typeface="Calibri" panose="020F0502020204030204" pitchFamily="34" charset="0"/>
                <a:ea typeface="+mn-ea"/>
                <a:cs typeface="Calibri" panose="020F0502020204030204" pitchFamily="34" charset="0"/>
              </a:rPr>
              <a:t>:</a:t>
            </a:r>
          </a:p>
          <a:p>
            <a:pPr algn="r" rtl="1"/>
            <a:r>
              <a:rPr lang="ar-OM" sz="2000" b="1" kern="1200" dirty="0">
                <a:solidFill>
                  <a:srgbClr val="7030A0"/>
                </a:solidFill>
                <a:latin typeface="Calibri" panose="020F0502020204030204" pitchFamily="34" charset="0"/>
                <a:ea typeface="+mn-ea"/>
                <a:cs typeface="Calibri" panose="020F0502020204030204" pitchFamily="34" charset="0"/>
              </a:rPr>
              <a:t> </a:t>
            </a:r>
          </a:p>
          <a:p>
            <a:pPr marL="342900" indent="-342900" algn="r" rtl="1">
              <a:buFont typeface="Wingdings" panose="05000000000000000000" pitchFamily="2" charset="2"/>
              <a:buChar char="q"/>
            </a:pPr>
            <a:r>
              <a:rPr lang="ar-OM" sz="2000" b="1" kern="1200" dirty="0">
                <a:solidFill>
                  <a:srgbClr val="7030A0"/>
                </a:solidFill>
                <a:latin typeface="Calibri" panose="020F0502020204030204" pitchFamily="34" charset="0"/>
                <a:ea typeface="+mn-ea"/>
                <a:cs typeface="Calibri" panose="020F0502020204030204" pitchFamily="34" charset="0"/>
              </a:rPr>
              <a:t> تغطيها العديد من الأهداب التي يستخدمها هذا الكائن الحي في </a:t>
            </a:r>
          </a:p>
          <a:p>
            <a:pPr algn="r" rtl="1"/>
            <a:r>
              <a:rPr lang="ar-OM" sz="2000" b="1" kern="1200" dirty="0">
                <a:solidFill>
                  <a:srgbClr val="7030A0"/>
                </a:solidFill>
                <a:latin typeface="Calibri" panose="020F0502020204030204" pitchFamily="34" charset="0"/>
                <a:ea typeface="+mn-ea"/>
                <a:cs typeface="Calibri" panose="020F0502020204030204" pitchFamily="34" charset="0"/>
              </a:rPr>
              <a:t>      الحركة والتغذية.</a:t>
            </a:r>
          </a:p>
          <a:p>
            <a:pPr algn="r" rtl="1"/>
            <a:r>
              <a:rPr lang="ar-OM" sz="2000" b="1" kern="1200" dirty="0">
                <a:solidFill>
                  <a:srgbClr val="7030A0"/>
                </a:solidFill>
                <a:latin typeface="Calibri" panose="020F0502020204030204" pitchFamily="34" charset="0"/>
                <a:ea typeface="+mn-ea"/>
                <a:cs typeface="Calibri" panose="020F0502020204030204" pitchFamily="34" charset="0"/>
              </a:rPr>
              <a:t> </a:t>
            </a:r>
          </a:p>
          <a:p>
            <a:pPr marL="342900" indent="-342900" algn="r" rtl="1">
              <a:buFont typeface="Wingdings" panose="05000000000000000000" pitchFamily="2" charset="2"/>
              <a:buChar char="q"/>
            </a:pPr>
            <a:r>
              <a:rPr lang="ar-OM" sz="2000" b="1" kern="1200" dirty="0">
                <a:solidFill>
                  <a:srgbClr val="7030A0"/>
                </a:solidFill>
                <a:latin typeface="Calibri" panose="020F0502020204030204" pitchFamily="34" charset="0"/>
                <a:ea typeface="+mn-ea"/>
                <a:cs typeface="Calibri" panose="020F0502020204030204" pitchFamily="34" charset="0"/>
              </a:rPr>
              <a:t>وعلى الرغم من أنه أحادي الخلية،</a:t>
            </a:r>
          </a:p>
          <a:p>
            <a:pPr algn="r" rtl="1"/>
            <a:r>
              <a:rPr lang="ar-OM" sz="2000" b="1" kern="1200" dirty="0">
                <a:solidFill>
                  <a:srgbClr val="7030A0"/>
                </a:solidFill>
                <a:latin typeface="Calibri" panose="020F0502020204030204" pitchFamily="34" charset="0"/>
                <a:ea typeface="+mn-ea"/>
                <a:cs typeface="Calibri" panose="020F0502020204030204" pitchFamily="34" charset="0"/>
              </a:rPr>
              <a:t> إلا أنه </a:t>
            </a:r>
            <a:r>
              <a:rPr lang="ar-OM" sz="2000" b="1" kern="1200" dirty="0" err="1">
                <a:solidFill>
                  <a:srgbClr val="7030A0"/>
                </a:solidFill>
                <a:latin typeface="Calibri" panose="020F0502020204030204" pitchFamily="34" charset="0"/>
                <a:ea typeface="+mn-ea"/>
                <a:cs typeface="Calibri" panose="020F0502020204030204" pitchFamily="34" charset="0"/>
              </a:rPr>
              <a:t>يتميزبوجود</a:t>
            </a:r>
            <a:r>
              <a:rPr lang="ar-OM" sz="2000" b="1" kern="1200" dirty="0">
                <a:solidFill>
                  <a:srgbClr val="7030A0"/>
                </a:solidFill>
                <a:latin typeface="Calibri" panose="020F0502020204030204" pitchFamily="34" charset="0"/>
                <a:ea typeface="+mn-ea"/>
                <a:cs typeface="Calibri" panose="020F0502020204030204" pitchFamily="34" charset="0"/>
              </a:rPr>
              <a:t> مناطق شديدة التخصص داخل خليته</a:t>
            </a:r>
            <a:endParaRPr lang="en-US" sz="2000" b="1" kern="1200" dirty="0">
              <a:solidFill>
                <a:srgbClr val="7030A0"/>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659685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92;p20">
            <a:extLst>
              <a:ext uri="{FF2B5EF4-FFF2-40B4-BE49-F238E27FC236}">
                <a16:creationId xmlns:a16="http://schemas.microsoft.com/office/drawing/2014/main" id="{41E52F9C-3D33-96A1-167C-97DB9944A469}"/>
              </a:ext>
            </a:extLst>
          </p:cNvPr>
          <p:cNvSpPr/>
          <p:nvPr/>
        </p:nvSpPr>
        <p:spPr>
          <a:xfrm>
            <a:off x="4720682" y="308409"/>
            <a:ext cx="3913721"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chemeClr val="bg2">
              <a:lumMod val="20000"/>
              <a:lumOff val="80000"/>
            </a:scheme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a:t>
            </a:r>
            <a:r>
              <a:rPr lang="ar-OM" sz="2400" b="1" kern="1200" dirty="0">
                <a:solidFill>
                  <a:srgbClr val="3B4D57"/>
                </a:solidFill>
                <a:latin typeface="Calibri" panose="020F0502020204030204"/>
                <a:ea typeface="+mn-ea"/>
                <a:cs typeface="Calibri" panose="020F0502020204030204" pitchFamily="34" charset="0"/>
              </a:rPr>
              <a:t>مملكة الأوليات</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38703C19-0D31-9440-BDB6-1AEC02D95CD9}"/>
              </a:ext>
            </a:extLst>
          </p:cNvPr>
          <p:cNvSpPr txBox="1"/>
          <p:nvPr/>
        </p:nvSpPr>
        <p:spPr>
          <a:xfrm>
            <a:off x="3583258" y="1019195"/>
            <a:ext cx="4491902" cy="3693319"/>
          </a:xfrm>
          <a:prstGeom prst="rect">
            <a:avLst/>
          </a:prstGeom>
          <a:noFill/>
        </p:spPr>
        <p:txBody>
          <a:bodyPr wrap="square">
            <a:spAutoFit/>
          </a:bodyPr>
          <a:lstStyle/>
          <a:p>
            <a:pPr algn="r" rtl="1"/>
            <a:r>
              <a:rPr lang="ar-OM" sz="1800" b="1" kern="1200" dirty="0">
                <a:solidFill>
                  <a:srgbClr val="7030A0"/>
                </a:solidFill>
                <a:latin typeface="Calibri" panose="020F0502020204030204" pitchFamily="34" charset="0"/>
                <a:ea typeface="+mn-ea"/>
                <a:cs typeface="Calibri" panose="020F0502020204030204" pitchFamily="34" charset="0"/>
              </a:rPr>
              <a:t>لصورة  ٨-٩الطحلب الأخضر </a:t>
            </a:r>
            <a:r>
              <a:rPr lang="en-US" sz="1800" b="1" kern="1200" dirty="0">
                <a:solidFill>
                  <a:srgbClr val="7030A0"/>
                </a:solidFill>
                <a:latin typeface="Calibri" panose="020F0502020204030204" pitchFamily="34" charset="0"/>
                <a:ea typeface="+mn-ea"/>
                <a:cs typeface="Calibri" panose="020F0502020204030204" pitchFamily="34" charset="0"/>
              </a:rPr>
              <a:t>Volvox </a:t>
            </a:r>
            <a:r>
              <a:rPr lang="en-US" sz="1800" b="1" kern="1200" dirty="0" err="1">
                <a:solidFill>
                  <a:srgbClr val="7030A0"/>
                </a:solidFill>
                <a:latin typeface="Calibri" panose="020F0502020204030204" pitchFamily="34" charset="0"/>
                <a:ea typeface="+mn-ea"/>
                <a:cs typeface="Calibri" panose="020F0502020204030204" pitchFamily="34" charset="0"/>
              </a:rPr>
              <a:t>globator</a:t>
            </a:r>
            <a:r>
              <a:rPr lang="ar-OM" sz="1800" b="1" kern="1200" dirty="0">
                <a:solidFill>
                  <a:srgbClr val="7030A0"/>
                </a:solidFill>
                <a:latin typeface="Calibri" panose="020F0502020204030204" pitchFamily="34" charset="0"/>
                <a:ea typeface="+mn-ea"/>
                <a:cs typeface="Calibri" panose="020F0502020204030204" pitchFamily="34" charset="0"/>
              </a:rPr>
              <a:t> هو:</a:t>
            </a:r>
          </a:p>
          <a:p>
            <a:pPr marL="285750" indent="-285750" algn="r" rtl="1">
              <a:buFont typeface="Wingdings" panose="05000000000000000000" pitchFamily="2" charset="2"/>
              <a:buChar char="q"/>
            </a:pPr>
            <a:r>
              <a:rPr lang="ar-OM" sz="1800" b="1" kern="1200" dirty="0">
                <a:solidFill>
                  <a:srgbClr val="7030A0"/>
                </a:solidFill>
                <a:latin typeface="Calibri" panose="020F0502020204030204" pitchFamily="34" charset="0"/>
                <a:ea typeface="+mn-ea"/>
                <a:cs typeface="Calibri" panose="020F0502020204030204" pitchFamily="34" charset="0"/>
              </a:rPr>
              <a:t> كائن حي أولي يشكل مستعمرات كروية خضراء من الخلايا. </a:t>
            </a:r>
          </a:p>
          <a:p>
            <a:pPr marL="285750" indent="-285750" algn="r" rtl="1">
              <a:buFont typeface="Wingdings" panose="05000000000000000000" pitchFamily="2" charset="2"/>
              <a:buChar char="q"/>
            </a:pPr>
            <a:r>
              <a:rPr lang="ar-OM" sz="1800" b="1" kern="1200" dirty="0">
                <a:solidFill>
                  <a:srgbClr val="7030A0"/>
                </a:solidFill>
                <a:latin typeface="Calibri" panose="020F0502020204030204" pitchFamily="34" charset="0"/>
                <a:ea typeface="+mn-ea"/>
                <a:cs typeface="Calibri" panose="020F0502020204030204" pitchFamily="34" charset="0"/>
              </a:rPr>
              <a:t>يتكون جسم هذا الكائن الحي من آلاف الخلايا ذات الأسواط، تعمل معا بطريقة منسقة، إنما مع قليل من التخصص في الخلايا. مثلا، تتحسس الخلايا الموجودة في أحد أقطاب المستعمرة الكروية الضوء بحيث تسبح هذه المستعمرة ككتلة واحدة باتجاه الضوء. </a:t>
            </a:r>
          </a:p>
          <a:p>
            <a:pPr marL="285750" indent="-285750" algn="r" rtl="1">
              <a:buFont typeface="Wingdings" panose="05000000000000000000" pitchFamily="2" charset="2"/>
              <a:buChar char="q"/>
            </a:pPr>
            <a:r>
              <a:rPr lang="ar-OM" sz="1800" b="1" kern="1200" dirty="0">
                <a:solidFill>
                  <a:srgbClr val="7030A0"/>
                </a:solidFill>
                <a:latin typeface="Calibri" panose="020F0502020204030204" pitchFamily="34" charset="0"/>
                <a:ea typeface="+mn-ea"/>
                <a:cs typeface="Calibri" panose="020F0502020204030204" pitchFamily="34" charset="0"/>
              </a:rPr>
              <a:t>الخلايا الموجودة في القطب الآخر متخصصة بالتكاثر، ويوجد في داخل المستعمرة الواحدة عدد من المستعمرات الجديدة التي تكون على وشك التحرر والانطلاق لتنمو إلى مستعمرات جديدة</a:t>
            </a:r>
            <a:endParaRPr lang="en-US" sz="1800" b="1" kern="1200" dirty="0">
              <a:solidFill>
                <a:srgbClr val="7030A0"/>
              </a:solidFill>
              <a:latin typeface="Calibri" panose="020F0502020204030204" pitchFamily="34" charset="0"/>
              <a:ea typeface="+mn-ea"/>
              <a:cs typeface="Calibri" panose="020F0502020204030204" pitchFamily="34" charset="0"/>
            </a:endParaRPr>
          </a:p>
        </p:txBody>
      </p:sp>
      <p:pic>
        <p:nvPicPr>
          <p:cNvPr id="3" name="صورة 2">
            <a:extLst>
              <a:ext uri="{FF2B5EF4-FFF2-40B4-BE49-F238E27FC236}">
                <a16:creationId xmlns:a16="http://schemas.microsoft.com/office/drawing/2014/main" id="{1326800D-95CE-3C10-B539-B1528EC4A707}"/>
              </a:ext>
            </a:extLst>
          </p:cNvPr>
          <p:cNvPicPr>
            <a:picLocks noChangeAspect="1"/>
          </p:cNvPicPr>
          <p:nvPr/>
        </p:nvPicPr>
        <p:blipFill>
          <a:blip r:embed="rId2"/>
          <a:stretch>
            <a:fillRect/>
          </a:stretch>
        </p:blipFill>
        <p:spPr>
          <a:xfrm>
            <a:off x="561647" y="1140589"/>
            <a:ext cx="3021611" cy="2862322"/>
          </a:xfrm>
          <a:prstGeom prst="rect">
            <a:avLst/>
          </a:prstGeom>
        </p:spPr>
      </p:pic>
    </p:spTree>
    <p:extLst>
      <p:ext uri="{BB962C8B-B14F-4D97-AF65-F5344CB8AC3E}">
        <p14:creationId xmlns:p14="http://schemas.microsoft.com/office/powerpoint/2010/main" val="802037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990">
          <a:extLst>
            <a:ext uri="{FF2B5EF4-FFF2-40B4-BE49-F238E27FC236}">
              <a16:creationId xmlns:a16="http://schemas.microsoft.com/office/drawing/2014/main" id="{D05F912F-2E81-CEDE-651B-D7459EB19AB7}"/>
            </a:ext>
          </a:extLst>
        </p:cNvPr>
        <p:cNvGrpSpPr/>
        <p:nvPr/>
      </p:nvGrpSpPr>
      <p:grpSpPr>
        <a:xfrm>
          <a:off x="0" y="0"/>
          <a:ext cx="0" cy="0"/>
          <a:chOff x="0" y="0"/>
          <a:chExt cx="0" cy="0"/>
        </a:xfrm>
      </p:grpSpPr>
      <p:pic>
        <p:nvPicPr>
          <p:cNvPr id="5019" name="Google Shape;5019;p43">
            <a:hlinkClick r:id="rId3" action="ppaction://hlinksldjump"/>
            <a:extLst>
              <a:ext uri="{FF2B5EF4-FFF2-40B4-BE49-F238E27FC236}">
                <a16:creationId xmlns:a16="http://schemas.microsoft.com/office/drawing/2014/main" id="{56B84547-3CFF-E478-332D-7EE012B55B4D}"/>
              </a:ext>
            </a:extLst>
          </p:cNvPr>
          <p:cNvPicPr preferRelativeResize="0"/>
          <p:nvPr/>
        </p:nvPicPr>
        <p:blipFill rotWithShape="1">
          <a:blip r:embed="rId4">
            <a:alphaModFix/>
          </a:blip>
          <a:srcRect l="21893" r="21898"/>
          <a:stretch/>
        </p:blipFill>
        <p:spPr>
          <a:xfrm rot="899985">
            <a:off x="301639" y="496052"/>
            <a:ext cx="392154" cy="523151"/>
          </a:xfrm>
          <a:prstGeom prst="rect">
            <a:avLst/>
          </a:prstGeom>
          <a:noFill/>
          <a:ln>
            <a:noFill/>
          </a:ln>
        </p:spPr>
      </p:pic>
      <p:pic>
        <p:nvPicPr>
          <p:cNvPr id="5020" name="Google Shape;5020;p43">
            <a:hlinkClick r:id="" action="ppaction://hlinkshowjump?jump=nextslide"/>
            <a:extLst>
              <a:ext uri="{FF2B5EF4-FFF2-40B4-BE49-F238E27FC236}">
                <a16:creationId xmlns:a16="http://schemas.microsoft.com/office/drawing/2014/main" id="{A7B2C212-1942-76E8-3EBA-DE715E0315A4}"/>
              </a:ext>
            </a:extLst>
          </p:cNvPr>
          <p:cNvPicPr preferRelativeResize="0"/>
          <p:nvPr/>
        </p:nvPicPr>
        <p:blipFill rotWithShape="1">
          <a:blip r:embed="rId5">
            <a:alphaModFix/>
          </a:blip>
          <a:srcRect l="11669" t="8088" r="11661" b="8096"/>
          <a:stretch/>
        </p:blipFill>
        <p:spPr>
          <a:xfrm>
            <a:off x="303990" y="4356612"/>
            <a:ext cx="400038" cy="327919"/>
          </a:xfrm>
          <a:prstGeom prst="rect">
            <a:avLst/>
          </a:prstGeom>
          <a:noFill/>
          <a:ln>
            <a:noFill/>
          </a:ln>
        </p:spPr>
      </p:pic>
      <p:pic>
        <p:nvPicPr>
          <p:cNvPr id="5021" name="Google Shape;5021;p43">
            <a:hlinkClick r:id="" action="ppaction://hlinkshowjump?jump=previousslide"/>
            <a:extLst>
              <a:ext uri="{FF2B5EF4-FFF2-40B4-BE49-F238E27FC236}">
                <a16:creationId xmlns:a16="http://schemas.microsoft.com/office/drawing/2014/main" id="{DE5FCF9B-9726-873C-7E1A-2F24C0F4B7AA}"/>
              </a:ext>
            </a:extLst>
          </p:cNvPr>
          <p:cNvPicPr preferRelativeResize="0"/>
          <p:nvPr/>
        </p:nvPicPr>
        <p:blipFill rotWithShape="1">
          <a:blip r:embed="rId5">
            <a:alphaModFix/>
          </a:blip>
          <a:srcRect l="11669" t="8088" r="11661" b="8096"/>
          <a:stretch/>
        </p:blipFill>
        <p:spPr>
          <a:xfrm flipH="1">
            <a:off x="-166335" y="4356612"/>
            <a:ext cx="400038" cy="327919"/>
          </a:xfrm>
          <a:prstGeom prst="rect">
            <a:avLst/>
          </a:prstGeom>
          <a:noFill/>
          <a:ln>
            <a:noFill/>
          </a:ln>
        </p:spPr>
      </p:pic>
      <p:sp>
        <p:nvSpPr>
          <p:cNvPr id="5" name="Google Shape;492;p20">
            <a:extLst>
              <a:ext uri="{FF2B5EF4-FFF2-40B4-BE49-F238E27FC236}">
                <a16:creationId xmlns:a16="http://schemas.microsoft.com/office/drawing/2014/main" id="{2B68FF70-B3D3-60E2-A603-53B836A820B2}"/>
              </a:ext>
            </a:extLst>
          </p:cNvPr>
          <p:cNvSpPr/>
          <p:nvPr/>
        </p:nvSpPr>
        <p:spPr>
          <a:xfrm>
            <a:off x="3988062" y="308409"/>
            <a:ext cx="4646342"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rgbClr val="E7E6E6">
              <a:lumMod val="20000"/>
              <a:lumOff val="80000"/>
            </a:srgb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خصائص الأوليات</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pic>
        <p:nvPicPr>
          <p:cNvPr id="3" name="صورة 2" descr="صورة تحتوي على دائرة, الإبداع&#10;&#10;تم إنشاء الوصف تلقائياً">
            <a:extLst>
              <a:ext uri="{FF2B5EF4-FFF2-40B4-BE49-F238E27FC236}">
                <a16:creationId xmlns:a16="http://schemas.microsoft.com/office/drawing/2014/main" id="{EF7B4E01-F32E-3CB1-183E-35AE86D2E150}"/>
              </a:ext>
            </a:extLst>
          </p:cNvPr>
          <p:cNvPicPr>
            <a:picLocks noChangeAspect="1"/>
          </p:cNvPicPr>
          <p:nvPr/>
        </p:nvPicPr>
        <p:blipFill rotWithShape="1">
          <a:blip r:embed="rId6">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5889665" y="792125"/>
            <a:ext cx="1799814" cy="1487362"/>
          </a:xfrm>
          <a:prstGeom prst="rect">
            <a:avLst/>
          </a:prstGeom>
        </p:spPr>
      </p:pic>
      <p:sp>
        <p:nvSpPr>
          <p:cNvPr id="12" name="مربع نص 11">
            <a:extLst>
              <a:ext uri="{FF2B5EF4-FFF2-40B4-BE49-F238E27FC236}">
                <a16:creationId xmlns:a16="http://schemas.microsoft.com/office/drawing/2014/main" id="{16B14F70-C35D-DAD9-AE1D-524007466601}"/>
              </a:ext>
            </a:extLst>
          </p:cNvPr>
          <p:cNvSpPr txBox="1"/>
          <p:nvPr/>
        </p:nvSpPr>
        <p:spPr>
          <a:xfrm>
            <a:off x="5929257" y="1298044"/>
            <a:ext cx="1706466" cy="510778"/>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rPr>
              <a:t>الأوليات</a:t>
            </a:r>
          </a:p>
        </p:txBody>
      </p:sp>
      <p:sp>
        <p:nvSpPr>
          <p:cNvPr id="19" name="TextBox 5">
            <a:extLst>
              <a:ext uri="{FF2B5EF4-FFF2-40B4-BE49-F238E27FC236}">
                <a16:creationId xmlns:a16="http://schemas.microsoft.com/office/drawing/2014/main" id="{5719C951-2683-94BC-FC04-07F7FCFD7B4B}"/>
              </a:ext>
            </a:extLst>
          </p:cNvPr>
          <p:cNvSpPr txBox="1"/>
          <p:nvPr/>
        </p:nvSpPr>
        <p:spPr>
          <a:xfrm>
            <a:off x="5749074" y="3409968"/>
            <a:ext cx="2373264"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ctr"/>
            <a:r>
              <a:rPr lang="ar-OM" sz="1800" b="1" dirty="0">
                <a:solidFill>
                  <a:srgbClr val="C00000"/>
                </a:solidFill>
                <a:latin typeface="Calibri" panose="020F0502020204030204" pitchFamily="34" charset="0"/>
                <a:cs typeface="Calibri" panose="020F0502020204030204" pitchFamily="34" charset="0"/>
              </a:rPr>
              <a:t>وحيدة الخلية في الغالب، أو توجد كمجموعات من</a:t>
            </a:r>
          </a:p>
          <a:p>
            <a:pPr lvl="0" algn="ctr"/>
            <a:r>
              <a:rPr lang="ar-OM" sz="1800" b="1" dirty="0">
                <a:solidFill>
                  <a:srgbClr val="C00000"/>
                </a:solidFill>
                <a:latin typeface="Calibri" panose="020F0502020204030204" pitchFamily="34" charset="0"/>
                <a:cs typeface="Calibri" panose="020F0502020204030204" pitchFamily="34" charset="0"/>
              </a:rPr>
              <a:t>الخلايا المتشابهة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0" name="TextBox 7">
            <a:extLst>
              <a:ext uri="{FF2B5EF4-FFF2-40B4-BE49-F238E27FC236}">
                <a16:creationId xmlns:a16="http://schemas.microsoft.com/office/drawing/2014/main" id="{072E4BE9-7016-3670-640B-9D2F5AACB9E5}"/>
              </a:ext>
            </a:extLst>
          </p:cNvPr>
          <p:cNvSpPr txBox="1"/>
          <p:nvPr/>
        </p:nvSpPr>
        <p:spPr>
          <a:xfrm>
            <a:off x="6890998" y="2592044"/>
            <a:ext cx="1799814" cy="646331"/>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lang="ar-OM" sz="1800" b="1" dirty="0">
                <a:solidFill>
                  <a:srgbClr val="C00000"/>
                </a:solidFill>
                <a:latin typeface="Calibri" panose="020F0502020204030204" pitchFamily="34" charset="0"/>
                <a:cs typeface="Calibri" panose="020F0502020204030204" pitchFamily="34" charset="0"/>
              </a:rPr>
              <a:t>خلاياها حقيقية النواة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1" name="TextBox 13">
            <a:extLst>
              <a:ext uri="{FF2B5EF4-FFF2-40B4-BE49-F238E27FC236}">
                <a16:creationId xmlns:a16="http://schemas.microsoft.com/office/drawing/2014/main" id="{00CDC2CD-FB6C-F030-2C44-8D732AD44EF2}"/>
              </a:ext>
            </a:extLst>
          </p:cNvPr>
          <p:cNvSpPr txBox="1"/>
          <p:nvPr/>
        </p:nvSpPr>
        <p:spPr>
          <a:xfrm>
            <a:off x="1454520" y="923998"/>
            <a:ext cx="3666127" cy="1200329"/>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r>
              <a:rPr lang="ar-OM" sz="1800" b="1" dirty="0">
                <a:solidFill>
                  <a:srgbClr val="C00000"/>
                </a:solidFill>
                <a:latin typeface="Calibri" panose="020F0502020204030204" pitchFamily="34" charset="0"/>
                <a:cs typeface="Calibri" panose="020F0502020204030204" pitchFamily="34" charset="0"/>
              </a:rPr>
              <a:t>يتكون بعضها الآخـر مـن خلايـا </a:t>
            </a:r>
            <a:r>
              <a:rPr lang="ar-OM" sz="1800" b="1" dirty="0">
                <a:solidFill>
                  <a:srgbClr val="0070C0"/>
                </a:solidFill>
                <a:latin typeface="Calibri" panose="020F0502020204030204" pitchFamily="34" charset="0"/>
                <a:cs typeface="Calibri" panose="020F0502020204030204" pitchFamily="34" charset="0"/>
              </a:rPr>
              <a:t>شبيهـة بـالخلايا النباتيـة</a:t>
            </a:r>
            <a:r>
              <a:rPr lang="ar-OM" sz="1800" b="1" dirty="0">
                <a:solidFill>
                  <a:srgbClr val="C00000"/>
                </a:solidFill>
                <a:latin typeface="Calibri" panose="020F0502020204030204" pitchFamily="34" charset="0"/>
                <a:cs typeface="Calibri" panose="020F0502020204030204" pitchFamily="34" charset="0"/>
              </a:rPr>
              <a:t> لها جدران خلوية من مادة السليلوز وتحتوي على بلاستيدات خضراء) وتسمى أحيانا الطحالب</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3" name="مربع نص 22">
            <a:extLst>
              <a:ext uri="{FF2B5EF4-FFF2-40B4-BE49-F238E27FC236}">
                <a16:creationId xmlns:a16="http://schemas.microsoft.com/office/drawing/2014/main" id="{A0079943-8F50-DD25-AA21-C40A8662A896}"/>
              </a:ext>
            </a:extLst>
          </p:cNvPr>
          <p:cNvSpPr txBox="1"/>
          <p:nvPr/>
        </p:nvSpPr>
        <p:spPr>
          <a:xfrm>
            <a:off x="2793796" y="2440576"/>
            <a:ext cx="2866400" cy="1200329"/>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a:spAutoFit/>
          </a:bodyPr>
          <a:lstStyle/>
          <a:p>
            <a:pPr lvl="0" algn="r" rtl="1">
              <a:defRPr/>
            </a:pPr>
            <a:r>
              <a:rPr lang="ar-OM" sz="1800" b="1" dirty="0">
                <a:solidFill>
                  <a:srgbClr val="C00000"/>
                </a:solidFill>
                <a:latin typeface="Calibri" panose="020F0502020204030204" pitchFamily="34" charset="0"/>
                <a:cs typeface="Calibri" panose="020F0502020204030204" pitchFamily="34" charset="0"/>
              </a:rPr>
              <a:t>يتكون بعضهـا مــن خـلايــا </a:t>
            </a:r>
            <a:r>
              <a:rPr lang="ar-OM" sz="1800" b="1" dirty="0">
                <a:solidFill>
                  <a:srgbClr val="0070C0"/>
                </a:solidFill>
                <a:latin typeface="Calibri" panose="020F0502020204030204" pitchFamily="34" charset="0"/>
                <a:cs typeface="Calibri" panose="020F0502020204030204" pitchFamily="34" charset="0"/>
              </a:rPr>
              <a:t>شــبيهة بــالخلايــا الحيــوانيـة</a:t>
            </a:r>
            <a:r>
              <a:rPr lang="ar-OM" sz="1800" b="1" dirty="0">
                <a:solidFill>
                  <a:srgbClr val="C00000"/>
                </a:solidFill>
                <a:latin typeface="Calibri" panose="020F0502020204030204" pitchFamily="34" charset="0"/>
                <a:cs typeface="Calibri" panose="020F0502020204030204" pitchFamily="34" charset="0"/>
              </a:rPr>
              <a:t> /لا يـحيط بهـا جـدار خـلوي) وتسـمى أحيانا الحيوانات الأولية . </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pic>
        <p:nvPicPr>
          <p:cNvPr id="28" name="صورة 27" descr="صورة تحتوي على لقطة شاشة, الرسومات, التصميم&#10;&#10;تم إنشاء الوصف تلقائياً">
            <a:extLst>
              <a:ext uri="{FF2B5EF4-FFF2-40B4-BE49-F238E27FC236}">
                <a16:creationId xmlns:a16="http://schemas.microsoft.com/office/drawing/2014/main" id="{C15E0297-6FDA-008C-7151-3B8AF2ED19A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715120">
            <a:off x="6355465" y="2017603"/>
            <a:ext cx="389993" cy="1388840"/>
          </a:xfrm>
          <a:prstGeom prst="rect">
            <a:avLst/>
          </a:prstGeom>
        </p:spPr>
      </p:pic>
      <p:pic>
        <p:nvPicPr>
          <p:cNvPr id="29" name="صورة 28" descr="صورة تحتوي على لقطة شاشة, الرسومات, التصميم&#10;&#10;تم إنشاء الوصف تلقائياً">
            <a:extLst>
              <a:ext uri="{FF2B5EF4-FFF2-40B4-BE49-F238E27FC236}">
                <a16:creationId xmlns:a16="http://schemas.microsoft.com/office/drawing/2014/main" id="{5029690A-C217-9D1C-77D1-DA1325DBC1B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a:off x="7440727" y="1709711"/>
            <a:ext cx="389993" cy="862039"/>
          </a:xfrm>
          <a:prstGeom prst="rect">
            <a:avLst/>
          </a:prstGeom>
        </p:spPr>
      </p:pic>
      <p:pic>
        <p:nvPicPr>
          <p:cNvPr id="30" name="صورة 29" descr="صورة تحتوي على لقطة شاشة, الرسومات, التصميم&#10;&#10;تم إنشاء الوصف تلقائياً">
            <a:extLst>
              <a:ext uri="{FF2B5EF4-FFF2-40B4-BE49-F238E27FC236}">
                <a16:creationId xmlns:a16="http://schemas.microsoft.com/office/drawing/2014/main" id="{30114FEF-8BCC-287B-CA7C-B8955862EB8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3878313">
            <a:off x="5541502" y="1551845"/>
            <a:ext cx="389993" cy="1144978"/>
          </a:xfrm>
          <a:prstGeom prst="rect">
            <a:avLst/>
          </a:prstGeom>
        </p:spPr>
      </p:pic>
      <p:pic>
        <p:nvPicPr>
          <p:cNvPr id="31" name="صورة 30" descr="صورة تحتوي على لقطة شاشة, الرسومات, التصميم&#10;&#10;تم إنشاء الوصف تلقائياً">
            <a:extLst>
              <a:ext uri="{FF2B5EF4-FFF2-40B4-BE49-F238E27FC236}">
                <a16:creationId xmlns:a16="http://schemas.microsoft.com/office/drawing/2014/main" id="{1AF14D28-647C-046B-CCC5-8DC7527E0122}"/>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3048729" flipH="1">
            <a:off x="5335676" y="949517"/>
            <a:ext cx="486975" cy="862039"/>
          </a:xfrm>
          <a:prstGeom prst="rect">
            <a:avLst/>
          </a:prstGeom>
        </p:spPr>
      </p:pic>
      <p:pic>
        <p:nvPicPr>
          <p:cNvPr id="7" name="صورة 6">
            <a:extLst>
              <a:ext uri="{FF2B5EF4-FFF2-40B4-BE49-F238E27FC236}">
                <a16:creationId xmlns:a16="http://schemas.microsoft.com/office/drawing/2014/main" id="{6F8FF719-35CA-BBF1-C747-01342D62DCBB}"/>
              </a:ext>
            </a:extLst>
          </p:cNvPr>
          <p:cNvPicPr>
            <a:picLocks noChangeAspect="1"/>
          </p:cNvPicPr>
          <p:nvPr/>
        </p:nvPicPr>
        <p:blipFill>
          <a:blip r:embed="rId8"/>
          <a:stretch>
            <a:fillRect/>
          </a:stretch>
        </p:blipFill>
        <p:spPr>
          <a:xfrm>
            <a:off x="3988062" y="3755442"/>
            <a:ext cx="1591101" cy="1001392"/>
          </a:xfrm>
          <a:prstGeom prst="rect">
            <a:avLst/>
          </a:prstGeom>
        </p:spPr>
      </p:pic>
      <p:pic>
        <p:nvPicPr>
          <p:cNvPr id="9" name="صورة 8">
            <a:extLst>
              <a:ext uri="{FF2B5EF4-FFF2-40B4-BE49-F238E27FC236}">
                <a16:creationId xmlns:a16="http://schemas.microsoft.com/office/drawing/2014/main" id="{A8FBD5FF-C7C1-11BF-9485-A9E065809E43}"/>
              </a:ext>
            </a:extLst>
          </p:cNvPr>
          <p:cNvPicPr>
            <a:picLocks noChangeAspect="1"/>
          </p:cNvPicPr>
          <p:nvPr/>
        </p:nvPicPr>
        <p:blipFill rotWithShape="1">
          <a:blip r:embed="rId9"/>
          <a:srcRect t="15752"/>
          <a:stretch/>
        </p:blipFill>
        <p:spPr>
          <a:xfrm>
            <a:off x="2498328" y="3718806"/>
            <a:ext cx="1188624" cy="1001392"/>
          </a:xfrm>
          <a:prstGeom prst="rect">
            <a:avLst/>
          </a:prstGeom>
        </p:spPr>
      </p:pic>
      <p:pic>
        <p:nvPicPr>
          <p:cNvPr id="16" name="صورة 15">
            <a:extLst>
              <a:ext uri="{FF2B5EF4-FFF2-40B4-BE49-F238E27FC236}">
                <a16:creationId xmlns:a16="http://schemas.microsoft.com/office/drawing/2014/main" id="{F94DBC0D-A10C-578A-1066-FA576BF0D181}"/>
              </a:ext>
            </a:extLst>
          </p:cNvPr>
          <p:cNvPicPr>
            <a:picLocks noChangeAspect="1"/>
          </p:cNvPicPr>
          <p:nvPr/>
        </p:nvPicPr>
        <p:blipFill>
          <a:blip r:embed="rId10"/>
          <a:stretch>
            <a:fillRect/>
          </a:stretch>
        </p:blipFill>
        <p:spPr>
          <a:xfrm>
            <a:off x="391358" y="2430676"/>
            <a:ext cx="2151819" cy="1434546"/>
          </a:xfrm>
          <a:prstGeom prst="rect">
            <a:avLst/>
          </a:prstGeom>
        </p:spPr>
      </p:pic>
      <p:pic>
        <p:nvPicPr>
          <p:cNvPr id="17" name="صورة 16" descr="صورة تحتوي على لقطة شاشة, الرسومات, التصميم&#10;&#10;تم إنشاء الوصف تلقائياً">
            <a:extLst>
              <a:ext uri="{FF2B5EF4-FFF2-40B4-BE49-F238E27FC236}">
                <a16:creationId xmlns:a16="http://schemas.microsoft.com/office/drawing/2014/main" id="{D841969B-82B9-A463-E285-8695700BABE5}"/>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3048729" flipH="1">
            <a:off x="1047739" y="1679662"/>
            <a:ext cx="486975" cy="862039"/>
          </a:xfrm>
          <a:prstGeom prst="rect">
            <a:avLst/>
          </a:prstGeom>
        </p:spPr>
      </p:pic>
    </p:spTree>
    <p:extLst>
      <p:ext uri="{BB962C8B-B14F-4D97-AF65-F5344CB8AC3E}">
        <p14:creationId xmlns:p14="http://schemas.microsoft.com/office/powerpoint/2010/main" val="11874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P spid="2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ربع نص 3">
            <a:extLst>
              <a:ext uri="{FF2B5EF4-FFF2-40B4-BE49-F238E27FC236}">
                <a16:creationId xmlns:a16="http://schemas.microsoft.com/office/drawing/2014/main" id="{1F4518D3-3CE7-29C4-3256-0C9EA8E80185}"/>
              </a:ext>
            </a:extLst>
          </p:cNvPr>
          <p:cNvSpPr txBox="1"/>
          <p:nvPr/>
        </p:nvSpPr>
        <p:spPr>
          <a:xfrm>
            <a:off x="3029777" y="802099"/>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مملكة الفطريات</a:t>
            </a:r>
          </a:p>
        </p:txBody>
      </p:sp>
      <p:sp>
        <p:nvSpPr>
          <p:cNvPr id="34" name="مربع نص 33">
            <a:extLst>
              <a:ext uri="{FF2B5EF4-FFF2-40B4-BE49-F238E27FC236}">
                <a16:creationId xmlns:a16="http://schemas.microsoft.com/office/drawing/2014/main" id="{8B6BCD1B-D1F3-6288-CF6A-9899F61AFEC8}"/>
              </a:ext>
            </a:extLst>
          </p:cNvPr>
          <p:cNvSpPr txBox="1"/>
          <p:nvPr/>
        </p:nvSpPr>
        <p:spPr>
          <a:xfrm>
            <a:off x="862289" y="1331075"/>
            <a:ext cx="2512168" cy="646331"/>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t>::</a:t>
            </a:r>
            <a:br>
              <a:rPr kumimoji="0" lang="ar-OM" sz="18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rPr>
            </a:br>
            <a:endParaRPr kumimoji="0" lang="en-US" sz="18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sym typeface="Arial"/>
            </a:endParaRPr>
          </a:p>
        </p:txBody>
      </p:sp>
      <p:sp>
        <p:nvSpPr>
          <p:cNvPr id="46" name="سهم: لليمين 45">
            <a:extLst>
              <a:ext uri="{FF2B5EF4-FFF2-40B4-BE49-F238E27FC236}">
                <a16:creationId xmlns:a16="http://schemas.microsoft.com/office/drawing/2014/main" id="{E269A584-0281-19F5-6802-431EEFAE49EE}"/>
              </a:ext>
            </a:extLst>
          </p:cNvPr>
          <p:cNvSpPr/>
          <p:nvPr/>
        </p:nvSpPr>
        <p:spPr>
          <a:xfrm>
            <a:off x="728546" y="877228"/>
            <a:ext cx="7553165" cy="3837641"/>
          </a:xfrm>
          <a:prstGeom prst="rightArrow">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47" name="شكل حر: شكل 46">
            <a:extLst>
              <a:ext uri="{FF2B5EF4-FFF2-40B4-BE49-F238E27FC236}">
                <a16:creationId xmlns:a16="http://schemas.microsoft.com/office/drawing/2014/main" id="{D3CB0620-97DB-D025-7574-8554BEAAB990}"/>
              </a:ext>
            </a:extLst>
          </p:cNvPr>
          <p:cNvSpPr/>
          <p:nvPr/>
        </p:nvSpPr>
        <p:spPr>
          <a:xfrm>
            <a:off x="975760" y="2028520"/>
            <a:ext cx="1135660" cy="1535056"/>
          </a:xfrm>
          <a:custGeom>
            <a:avLst/>
            <a:gdLst>
              <a:gd name="connsiteX0" fmla="*/ 0 w 1843189"/>
              <a:gd name="connsiteY0" fmla="*/ 255848 h 1535056"/>
              <a:gd name="connsiteX1" fmla="*/ 255848 w 1843189"/>
              <a:gd name="connsiteY1" fmla="*/ 0 h 1535056"/>
              <a:gd name="connsiteX2" fmla="*/ 1587341 w 1843189"/>
              <a:gd name="connsiteY2" fmla="*/ 0 h 1535056"/>
              <a:gd name="connsiteX3" fmla="*/ 1843189 w 1843189"/>
              <a:gd name="connsiteY3" fmla="*/ 255848 h 1535056"/>
              <a:gd name="connsiteX4" fmla="*/ 1843189 w 1843189"/>
              <a:gd name="connsiteY4" fmla="*/ 1279208 h 1535056"/>
              <a:gd name="connsiteX5" fmla="*/ 1587341 w 1843189"/>
              <a:gd name="connsiteY5" fmla="*/ 1535056 h 1535056"/>
              <a:gd name="connsiteX6" fmla="*/ 255848 w 1843189"/>
              <a:gd name="connsiteY6" fmla="*/ 1535056 h 1535056"/>
              <a:gd name="connsiteX7" fmla="*/ 0 w 1843189"/>
              <a:gd name="connsiteY7" fmla="*/ 1279208 h 1535056"/>
              <a:gd name="connsiteX8" fmla="*/ 0 w 1843189"/>
              <a:gd name="connsiteY8" fmla="*/ 255848 h 153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3189" h="1535056">
                <a:moveTo>
                  <a:pt x="0" y="255848"/>
                </a:moveTo>
                <a:cubicBezTo>
                  <a:pt x="0" y="114547"/>
                  <a:pt x="114547" y="0"/>
                  <a:pt x="255848" y="0"/>
                </a:cubicBezTo>
                <a:lnTo>
                  <a:pt x="1587341" y="0"/>
                </a:lnTo>
                <a:cubicBezTo>
                  <a:pt x="1728642" y="0"/>
                  <a:pt x="1843189" y="114547"/>
                  <a:pt x="1843189" y="255848"/>
                </a:cubicBezTo>
                <a:lnTo>
                  <a:pt x="1843189" y="1279208"/>
                </a:lnTo>
                <a:cubicBezTo>
                  <a:pt x="1843189" y="1420509"/>
                  <a:pt x="1728642" y="1535056"/>
                  <a:pt x="1587341" y="1535056"/>
                </a:cubicBezTo>
                <a:lnTo>
                  <a:pt x="255848" y="1535056"/>
                </a:lnTo>
                <a:cubicBezTo>
                  <a:pt x="114547" y="1535056"/>
                  <a:pt x="0" y="1420509"/>
                  <a:pt x="0" y="1279208"/>
                </a:cubicBezTo>
                <a:lnTo>
                  <a:pt x="0" y="255848"/>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1135" tIns="151135" rIns="151135" bIns="151135" numCol="1" spcCol="1270" anchor="ctr" anchorCtr="0">
            <a:noAutofit/>
          </a:bodyPr>
          <a:lstStyle/>
          <a:p>
            <a:pPr marL="0" lvl="0" indent="0" algn="ctr" defTabSz="889000">
              <a:lnSpc>
                <a:spcPct val="90000"/>
              </a:lnSpc>
              <a:spcBef>
                <a:spcPct val="0"/>
              </a:spcBef>
              <a:spcAft>
                <a:spcPct val="35000"/>
              </a:spcAft>
              <a:buNone/>
            </a:pPr>
            <a:r>
              <a:rPr kumimoji="0" lang="ar-OM" sz="2000" b="1" i="0" u="none" strike="noStrike" kern="1200" cap="none" spc="0" normalizeH="0" baseline="0" noProof="0" dirty="0">
                <a:ln>
                  <a:noFill/>
                </a:ln>
                <a:solidFill>
                  <a:schemeClr val="accent4"/>
                </a:solidFill>
                <a:effectLst/>
                <a:uLnTx/>
                <a:uFillTx/>
                <a:latin typeface="Calibri" panose="020F0502020204030204" pitchFamily="34" charset="0"/>
                <a:ea typeface="+mj-ea"/>
                <a:cs typeface="Calibri" panose="020F0502020204030204" pitchFamily="34" charset="0"/>
                <a:sym typeface="Arial"/>
              </a:rPr>
              <a:t>غير ذاتية التغذية </a:t>
            </a:r>
            <a:endParaRPr lang="en-US" sz="2000" kern="1200" dirty="0">
              <a:solidFill>
                <a:schemeClr val="accent4"/>
              </a:solidFill>
            </a:endParaRPr>
          </a:p>
        </p:txBody>
      </p:sp>
      <p:sp>
        <p:nvSpPr>
          <p:cNvPr id="48" name="شكل حر: شكل 47">
            <a:extLst>
              <a:ext uri="{FF2B5EF4-FFF2-40B4-BE49-F238E27FC236}">
                <a16:creationId xmlns:a16="http://schemas.microsoft.com/office/drawing/2014/main" id="{36412DA3-619E-323E-4E98-6D42B3DDD0AB}"/>
              </a:ext>
            </a:extLst>
          </p:cNvPr>
          <p:cNvSpPr/>
          <p:nvPr/>
        </p:nvSpPr>
        <p:spPr>
          <a:xfrm>
            <a:off x="2377096" y="2055015"/>
            <a:ext cx="1563386" cy="1535056"/>
          </a:xfrm>
          <a:custGeom>
            <a:avLst/>
            <a:gdLst>
              <a:gd name="connsiteX0" fmla="*/ 0 w 2679839"/>
              <a:gd name="connsiteY0" fmla="*/ 255848 h 1535056"/>
              <a:gd name="connsiteX1" fmla="*/ 255848 w 2679839"/>
              <a:gd name="connsiteY1" fmla="*/ 0 h 1535056"/>
              <a:gd name="connsiteX2" fmla="*/ 2423991 w 2679839"/>
              <a:gd name="connsiteY2" fmla="*/ 0 h 1535056"/>
              <a:gd name="connsiteX3" fmla="*/ 2679839 w 2679839"/>
              <a:gd name="connsiteY3" fmla="*/ 255848 h 1535056"/>
              <a:gd name="connsiteX4" fmla="*/ 2679839 w 2679839"/>
              <a:gd name="connsiteY4" fmla="*/ 1279208 h 1535056"/>
              <a:gd name="connsiteX5" fmla="*/ 2423991 w 2679839"/>
              <a:gd name="connsiteY5" fmla="*/ 1535056 h 1535056"/>
              <a:gd name="connsiteX6" fmla="*/ 255848 w 2679839"/>
              <a:gd name="connsiteY6" fmla="*/ 1535056 h 1535056"/>
              <a:gd name="connsiteX7" fmla="*/ 0 w 2679839"/>
              <a:gd name="connsiteY7" fmla="*/ 1279208 h 1535056"/>
              <a:gd name="connsiteX8" fmla="*/ 0 w 2679839"/>
              <a:gd name="connsiteY8" fmla="*/ 255848 h 153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839" h="1535056">
                <a:moveTo>
                  <a:pt x="0" y="255848"/>
                </a:moveTo>
                <a:cubicBezTo>
                  <a:pt x="0" y="114547"/>
                  <a:pt x="114547" y="0"/>
                  <a:pt x="255848" y="0"/>
                </a:cubicBezTo>
                <a:lnTo>
                  <a:pt x="2423991" y="0"/>
                </a:lnTo>
                <a:cubicBezTo>
                  <a:pt x="2565292" y="0"/>
                  <a:pt x="2679839" y="114547"/>
                  <a:pt x="2679839" y="255848"/>
                </a:cubicBezTo>
                <a:lnTo>
                  <a:pt x="2679839" y="1279208"/>
                </a:lnTo>
                <a:cubicBezTo>
                  <a:pt x="2679839" y="1420509"/>
                  <a:pt x="2565292" y="1535056"/>
                  <a:pt x="2423991" y="1535056"/>
                </a:cubicBezTo>
                <a:lnTo>
                  <a:pt x="255848" y="1535056"/>
                </a:lnTo>
                <a:cubicBezTo>
                  <a:pt x="114547" y="1535056"/>
                  <a:pt x="0" y="1420509"/>
                  <a:pt x="0" y="1279208"/>
                </a:cubicBezTo>
                <a:lnTo>
                  <a:pt x="0" y="255848"/>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1135" tIns="151135" rIns="151135" bIns="151135" numCol="1" spcCol="1270" anchor="ctr" anchorCtr="0">
            <a:noAutofit/>
          </a:bodyPr>
          <a:lstStyle/>
          <a:p>
            <a:pPr marL="0" lvl="0" indent="0" algn="ctr" defTabSz="889000">
              <a:lnSpc>
                <a:spcPct val="90000"/>
              </a:lnSpc>
              <a:spcBef>
                <a:spcPct val="0"/>
              </a:spcBef>
              <a:spcAft>
                <a:spcPct val="35000"/>
              </a:spcAft>
              <a:buNone/>
            </a:pPr>
            <a:r>
              <a:rPr kumimoji="0" lang="ar-OM" sz="2000" b="1" i="0" u="none" strike="noStrike" kern="1200" cap="none" spc="0" normalizeH="0" baseline="0" noProof="0" dirty="0">
                <a:ln>
                  <a:noFill/>
                </a:ln>
                <a:solidFill>
                  <a:srgbClr val="FFFEFC"/>
                </a:solidFill>
                <a:effectLst/>
                <a:uLnTx/>
                <a:uFillTx/>
                <a:latin typeface="Calibri" panose="020F0502020204030204" pitchFamily="34" charset="0"/>
                <a:ea typeface="+mn-ea"/>
                <a:cs typeface="Calibri" panose="020F0502020204030204" pitchFamily="34" charset="0"/>
                <a:sym typeface="Arial"/>
              </a:rPr>
              <a:t>غير قادرة على القيام بعملية التمثيل الضوئي  </a:t>
            </a:r>
            <a:endParaRPr kumimoji="0" lang="en-US" sz="2000" b="1" i="0" u="none" strike="noStrike" kern="1200" cap="none" spc="0" normalizeH="0" baseline="0" dirty="0">
              <a:ln>
                <a:noFill/>
              </a:ln>
              <a:solidFill>
                <a:srgbClr val="FFFEFC"/>
              </a:solidFill>
              <a:effectLst/>
              <a:uLnTx/>
              <a:uFillTx/>
              <a:latin typeface="Calibri" panose="020F0502020204030204" pitchFamily="34" charset="0"/>
              <a:ea typeface="+mn-ea"/>
              <a:cs typeface="Calibri" panose="020F0502020204030204" pitchFamily="34" charset="0"/>
            </a:endParaRPr>
          </a:p>
        </p:txBody>
      </p:sp>
      <p:sp>
        <p:nvSpPr>
          <p:cNvPr id="49" name="شكل حر: شكل 48">
            <a:extLst>
              <a:ext uri="{FF2B5EF4-FFF2-40B4-BE49-F238E27FC236}">
                <a16:creationId xmlns:a16="http://schemas.microsoft.com/office/drawing/2014/main" id="{B3D08F29-EF1E-F476-CA8C-9C6F84360B07}"/>
              </a:ext>
            </a:extLst>
          </p:cNvPr>
          <p:cNvSpPr/>
          <p:nvPr/>
        </p:nvSpPr>
        <p:spPr>
          <a:xfrm>
            <a:off x="4159934" y="2063636"/>
            <a:ext cx="2646411" cy="1535056"/>
          </a:xfrm>
          <a:custGeom>
            <a:avLst/>
            <a:gdLst>
              <a:gd name="connsiteX0" fmla="*/ 0 w 2646411"/>
              <a:gd name="connsiteY0" fmla="*/ 255848 h 1535056"/>
              <a:gd name="connsiteX1" fmla="*/ 255848 w 2646411"/>
              <a:gd name="connsiteY1" fmla="*/ 0 h 1535056"/>
              <a:gd name="connsiteX2" fmla="*/ 2390563 w 2646411"/>
              <a:gd name="connsiteY2" fmla="*/ 0 h 1535056"/>
              <a:gd name="connsiteX3" fmla="*/ 2646411 w 2646411"/>
              <a:gd name="connsiteY3" fmla="*/ 255848 h 1535056"/>
              <a:gd name="connsiteX4" fmla="*/ 2646411 w 2646411"/>
              <a:gd name="connsiteY4" fmla="*/ 1279208 h 1535056"/>
              <a:gd name="connsiteX5" fmla="*/ 2390563 w 2646411"/>
              <a:gd name="connsiteY5" fmla="*/ 1535056 h 1535056"/>
              <a:gd name="connsiteX6" fmla="*/ 255848 w 2646411"/>
              <a:gd name="connsiteY6" fmla="*/ 1535056 h 1535056"/>
              <a:gd name="connsiteX7" fmla="*/ 0 w 2646411"/>
              <a:gd name="connsiteY7" fmla="*/ 1279208 h 1535056"/>
              <a:gd name="connsiteX8" fmla="*/ 0 w 2646411"/>
              <a:gd name="connsiteY8" fmla="*/ 255848 h 153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6411" h="1535056">
                <a:moveTo>
                  <a:pt x="0" y="255848"/>
                </a:moveTo>
                <a:cubicBezTo>
                  <a:pt x="0" y="114547"/>
                  <a:pt x="114547" y="0"/>
                  <a:pt x="255848" y="0"/>
                </a:cubicBezTo>
                <a:lnTo>
                  <a:pt x="2390563" y="0"/>
                </a:lnTo>
                <a:cubicBezTo>
                  <a:pt x="2531864" y="0"/>
                  <a:pt x="2646411" y="114547"/>
                  <a:pt x="2646411" y="255848"/>
                </a:cubicBezTo>
                <a:lnTo>
                  <a:pt x="2646411" y="1279208"/>
                </a:lnTo>
                <a:cubicBezTo>
                  <a:pt x="2646411" y="1420509"/>
                  <a:pt x="2531864" y="1535056"/>
                  <a:pt x="2390563" y="1535056"/>
                </a:cubicBezTo>
                <a:lnTo>
                  <a:pt x="255848" y="1535056"/>
                </a:lnTo>
                <a:cubicBezTo>
                  <a:pt x="114547" y="1535056"/>
                  <a:pt x="0" y="1420509"/>
                  <a:pt x="0" y="1279208"/>
                </a:cubicBezTo>
                <a:lnTo>
                  <a:pt x="0" y="255848"/>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1135" tIns="151135" rIns="151135" bIns="151135" numCol="1" spcCol="1270" anchor="ctr" anchorCtr="0">
            <a:noAutofit/>
          </a:bodyPr>
          <a:lstStyle/>
          <a:p>
            <a:pPr marL="0" lvl="0" indent="0" algn="ctr" defTabSz="889000">
              <a:lnSpc>
                <a:spcPct val="90000"/>
              </a:lnSpc>
              <a:spcBef>
                <a:spcPct val="0"/>
              </a:spcBef>
              <a:spcAft>
                <a:spcPct val="35000"/>
              </a:spcAft>
              <a:buNone/>
            </a:pPr>
            <a:r>
              <a:rPr kumimoji="0" lang="ar-OM" sz="2000" b="1" i="0" u="none" strike="noStrike" kern="1200" cap="none" spc="0" normalizeH="0" baseline="0" noProof="0" dirty="0">
                <a:ln>
                  <a:noFill/>
                </a:ln>
                <a:solidFill>
                  <a:srgbClr val="FFFEFC"/>
                </a:solidFill>
                <a:effectLst/>
                <a:uLnTx/>
                <a:uFillTx/>
                <a:latin typeface="Calibri" panose="020F0502020204030204" pitchFamily="34" charset="0"/>
                <a:ea typeface="+mn-ea"/>
                <a:cs typeface="Calibri" panose="020F0502020204030204" pitchFamily="34" charset="0"/>
                <a:sym typeface="Arial"/>
              </a:rPr>
              <a:t>وتحصل على الطاقة التي تحتاج إليها وعلى عنصر الكربون (كأساس لبناء المواد العضوية) من خلال</a:t>
            </a:r>
            <a:endParaRPr kumimoji="0" lang="en-US" sz="2000" b="1" i="0" u="none" strike="noStrike" kern="1200" cap="none" spc="0" normalizeH="0" baseline="0" dirty="0">
              <a:ln>
                <a:noFill/>
              </a:ln>
              <a:solidFill>
                <a:srgbClr val="FFFEFC"/>
              </a:solidFill>
              <a:effectLst/>
              <a:uLnTx/>
              <a:uFillTx/>
              <a:latin typeface="Calibri" panose="020F0502020204030204" pitchFamily="34" charset="0"/>
              <a:ea typeface="+mn-ea"/>
              <a:cs typeface="Calibri" panose="020F0502020204030204" pitchFamily="34" charset="0"/>
            </a:endParaRPr>
          </a:p>
        </p:txBody>
      </p:sp>
      <p:grpSp>
        <p:nvGrpSpPr>
          <p:cNvPr id="36" name="مجموعة 35">
            <a:extLst>
              <a:ext uri="{FF2B5EF4-FFF2-40B4-BE49-F238E27FC236}">
                <a16:creationId xmlns:a16="http://schemas.microsoft.com/office/drawing/2014/main" id="{CB0518DD-6F7F-1619-AE9A-E96A7000E128}"/>
              </a:ext>
            </a:extLst>
          </p:cNvPr>
          <p:cNvGrpSpPr/>
          <p:nvPr/>
        </p:nvGrpSpPr>
        <p:grpSpPr>
          <a:xfrm>
            <a:off x="7134194" y="3480520"/>
            <a:ext cx="1524051" cy="1097706"/>
            <a:chOff x="4958692" y="295273"/>
            <a:chExt cx="1137307" cy="1625600"/>
          </a:xfrm>
        </p:grpSpPr>
        <p:sp>
          <p:nvSpPr>
            <p:cNvPr id="37" name="مستطيل: زوايا مستديرة 36">
              <a:extLst>
                <a:ext uri="{FF2B5EF4-FFF2-40B4-BE49-F238E27FC236}">
                  <a16:creationId xmlns:a16="http://schemas.microsoft.com/office/drawing/2014/main" id="{E1F4867F-059D-B5F9-219D-C16E65B5C077}"/>
                </a:ext>
              </a:extLst>
            </p:cNvPr>
            <p:cNvSpPr/>
            <p:nvPr/>
          </p:nvSpPr>
          <p:spPr>
            <a:xfrm>
              <a:off x="4958692" y="295273"/>
              <a:ext cx="1137307" cy="1625600"/>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مستطيل: زوايا مستديرة 4">
              <a:extLst>
                <a:ext uri="{FF2B5EF4-FFF2-40B4-BE49-F238E27FC236}">
                  <a16:creationId xmlns:a16="http://schemas.microsoft.com/office/drawing/2014/main" id="{7C57E0DA-F117-2456-840C-63BA686A85AF}"/>
                </a:ext>
              </a:extLst>
            </p:cNvPr>
            <p:cNvSpPr txBox="1"/>
            <p:nvPr/>
          </p:nvSpPr>
          <p:spPr>
            <a:xfrm>
              <a:off x="5014211" y="350792"/>
              <a:ext cx="1026269" cy="151456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endParaRPr lang="en-US" sz="3200" kern="1200" dirty="0"/>
            </a:p>
          </p:txBody>
        </p:sp>
      </p:grpSp>
      <p:sp>
        <p:nvSpPr>
          <p:cNvPr id="8" name="مربع نص 7">
            <a:extLst>
              <a:ext uri="{FF2B5EF4-FFF2-40B4-BE49-F238E27FC236}">
                <a16:creationId xmlns:a16="http://schemas.microsoft.com/office/drawing/2014/main" id="{2EDE1AFF-1A5A-1F98-5F7D-7D984E743DA1}"/>
              </a:ext>
            </a:extLst>
          </p:cNvPr>
          <p:cNvSpPr txBox="1"/>
          <p:nvPr/>
        </p:nvSpPr>
        <p:spPr>
          <a:xfrm>
            <a:off x="7295225" y="3543818"/>
            <a:ext cx="1274395" cy="1015663"/>
          </a:xfrm>
          <a:prstGeom prst="rect">
            <a:avLst/>
          </a:prstGeom>
          <a:noFill/>
        </p:spPr>
        <p:txBody>
          <a:bodyPr wrap="square">
            <a:spAutoFit/>
          </a:bodyPr>
          <a:lstStyle/>
          <a:p>
            <a:pPr algn="ctr"/>
            <a:r>
              <a:rPr lang="ar-OM" sz="2000" b="1" kern="1200" dirty="0">
                <a:solidFill>
                  <a:srgbClr val="FFFEFC"/>
                </a:solidFill>
                <a:latin typeface="Calibri" panose="020F0502020204030204" pitchFamily="34" charset="0"/>
                <a:ea typeface="+mn-ea"/>
                <a:cs typeface="Calibri" panose="020F0502020204030204" pitchFamily="34" charset="0"/>
              </a:rPr>
              <a:t>تطفلها على الكائنات الحية</a:t>
            </a:r>
            <a:endParaRPr lang="en-US" sz="2000" b="1" kern="1200" dirty="0">
              <a:solidFill>
                <a:srgbClr val="FFFEFC"/>
              </a:solidFill>
              <a:latin typeface="Calibri" panose="020F0502020204030204" pitchFamily="34" charset="0"/>
              <a:ea typeface="+mn-ea"/>
              <a:cs typeface="Calibri" panose="020F0502020204030204" pitchFamily="34" charset="0"/>
            </a:endParaRPr>
          </a:p>
        </p:txBody>
      </p:sp>
      <p:grpSp>
        <p:nvGrpSpPr>
          <p:cNvPr id="40" name="مجموعة 39">
            <a:extLst>
              <a:ext uri="{FF2B5EF4-FFF2-40B4-BE49-F238E27FC236}">
                <a16:creationId xmlns:a16="http://schemas.microsoft.com/office/drawing/2014/main" id="{E5B2AD41-742F-D81E-3A6B-16DE628C5356}"/>
              </a:ext>
            </a:extLst>
          </p:cNvPr>
          <p:cNvGrpSpPr/>
          <p:nvPr/>
        </p:nvGrpSpPr>
        <p:grpSpPr>
          <a:xfrm>
            <a:off x="7152419" y="1005840"/>
            <a:ext cx="1505826" cy="1267866"/>
            <a:chOff x="5088732" y="278827"/>
            <a:chExt cx="1296419" cy="1535056"/>
          </a:xfrm>
        </p:grpSpPr>
        <p:sp>
          <p:nvSpPr>
            <p:cNvPr id="41" name="مستطيل: زوايا مستديرة 40">
              <a:extLst>
                <a:ext uri="{FF2B5EF4-FFF2-40B4-BE49-F238E27FC236}">
                  <a16:creationId xmlns:a16="http://schemas.microsoft.com/office/drawing/2014/main" id="{F046468F-A571-695D-81E6-008EADC0CA80}"/>
                </a:ext>
              </a:extLst>
            </p:cNvPr>
            <p:cNvSpPr/>
            <p:nvPr/>
          </p:nvSpPr>
          <p:spPr>
            <a:xfrm>
              <a:off x="5088732" y="278827"/>
              <a:ext cx="1296419" cy="1535056"/>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2" name="مستطيل: زوايا مستديرة 4">
              <a:extLst>
                <a:ext uri="{FF2B5EF4-FFF2-40B4-BE49-F238E27FC236}">
                  <a16:creationId xmlns:a16="http://schemas.microsoft.com/office/drawing/2014/main" id="{C408FBA3-4D85-11AB-B88B-DA2D56F73AC5}"/>
                </a:ext>
              </a:extLst>
            </p:cNvPr>
            <p:cNvSpPr txBox="1"/>
            <p:nvPr/>
          </p:nvSpPr>
          <p:spPr>
            <a:xfrm>
              <a:off x="5152018" y="342113"/>
              <a:ext cx="1169847" cy="140848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p:txBody>
        </p:sp>
      </p:grpSp>
      <p:sp>
        <p:nvSpPr>
          <p:cNvPr id="44" name="مربع نص 43">
            <a:extLst>
              <a:ext uri="{FF2B5EF4-FFF2-40B4-BE49-F238E27FC236}">
                <a16:creationId xmlns:a16="http://schemas.microsoft.com/office/drawing/2014/main" id="{2DE8EB91-A304-1F2A-6E88-5BE371ECFDEA}"/>
              </a:ext>
            </a:extLst>
          </p:cNvPr>
          <p:cNvSpPr txBox="1"/>
          <p:nvPr/>
        </p:nvSpPr>
        <p:spPr>
          <a:xfrm>
            <a:off x="7308468" y="1200470"/>
            <a:ext cx="127439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rgbClr val="FFFEFC"/>
                </a:solidFill>
                <a:latin typeface="Calibri" panose="020F0502020204030204" pitchFamily="34" charset="0"/>
                <a:ea typeface="+mn-ea"/>
                <a:cs typeface="Calibri" panose="020F0502020204030204" pitchFamily="34" charset="0"/>
              </a:rPr>
              <a:t>تغذيتها على</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rgbClr val="FFFEFC"/>
                </a:solidFill>
                <a:latin typeface="Calibri" panose="020F0502020204030204" pitchFamily="34" charset="0"/>
                <a:ea typeface="+mn-ea"/>
                <a:cs typeface="Calibri" panose="020F0502020204030204" pitchFamily="34" charset="0"/>
              </a:rPr>
              <a:t>المواد الميتة والمتحللة</a:t>
            </a:r>
            <a:endParaRPr lang="en-US" sz="2000" b="1" kern="1200" dirty="0">
              <a:solidFill>
                <a:srgbClr val="FFFEFC"/>
              </a:solidFill>
              <a:latin typeface="Calibri" panose="020F0502020204030204" pitchFamily="34" charset="0"/>
              <a:ea typeface="+mn-ea"/>
              <a:cs typeface="Calibri" panose="020F0502020204030204" pitchFamily="34" charset="0"/>
            </a:endParaRPr>
          </a:p>
        </p:txBody>
      </p:sp>
      <p:sp>
        <p:nvSpPr>
          <p:cNvPr id="52" name="سهم: لليمين 51">
            <a:extLst>
              <a:ext uri="{FF2B5EF4-FFF2-40B4-BE49-F238E27FC236}">
                <a16:creationId xmlns:a16="http://schemas.microsoft.com/office/drawing/2014/main" id="{1DB34C5B-8B2D-4758-4CA4-AB958237929C}"/>
              </a:ext>
            </a:extLst>
          </p:cNvPr>
          <p:cNvSpPr/>
          <p:nvPr/>
        </p:nvSpPr>
        <p:spPr>
          <a:xfrm>
            <a:off x="2155612" y="2616978"/>
            <a:ext cx="350520" cy="358140"/>
          </a:xfrm>
          <a:prstGeom prst="rightArrow">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سهم: لليمين 52">
            <a:extLst>
              <a:ext uri="{FF2B5EF4-FFF2-40B4-BE49-F238E27FC236}">
                <a16:creationId xmlns:a16="http://schemas.microsoft.com/office/drawing/2014/main" id="{0B70BD4E-2BF6-8741-3DAA-60238A75990E}"/>
              </a:ext>
            </a:extLst>
          </p:cNvPr>
          <p:cNvSpPr/>
          <p:nvPr/>
        </p:nvSpPr>
        <p:spPr>
          <a:xfrm>
            <a:off x="3932029" y="2631176"/>
            <a:ext cx="350520" cy="358140"/>
          </a:xfrm>
          <a:prstGeom prst="rightArrow">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سهم: لليمين 53">
            <a:extLst>
              <a:ext uri="{FF2B5EF4-FFF2-40B4-BE49-F238E27FC236}">
                <a16:creationId xmlns:a16="http://schemas.microsoft.com/office/drawing/2014/main" id="{2160815F-6DB8-0FCB-1D8D-93C69EB050A7}"/>
              </a:ext>
            </a:extLst>
          </p:cNvPr>
          <p:cNvSpPr/>
          <p:nvPr/>
        </p:nvSpPr>
        <p:spPr>
          <a:xfrm rot="19465113">
            <a:off x="6759362" y="1798336"/>
            <a:ext cx="350520" cy="358140"/>
          </a:xfrm>
          <a:prstGeom prst="rightArrow">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سهم: لليمين 54">
            <a:extLst>
              <a:ext uri="{FF2B5EF4-FFF2-40B4-BE49-F238E27FC236}">
                <a16:creationId xmlns:a16="http://schemas.microsoft.com/office/drawing/2014/main" id="{55E99002-5149-AAF3-12B1-B8365196C78E}"/>
              </a:ext>
            </a:extLst>
          </p:cNvPr>
          <p:cNvSpPr/>
          <p:nvPr/>
        </p:nvSpPr>
        <p:spPr>
          <a:xfrm rot="2521169">
            <a:off x="6757825" y="3503114"/>
            <a:ext cx="350520" cy="358140"/>
          </a:xfrm>
          <a:prstGeom prst="rightArrow">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450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animBg="1"/>
      <p:bldP spid="8" grpId="0"/>
      <p:bldP spid="52" grpId="0" animBg="1"/>
      <p:bldP spid="53" grpId="0" animBg="1"/>
      <p:bldP spid="54" grpId="0" animBg="1"/>
      <p:bldP spid="5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3040CD89-0491-4786-B15B-16C11D1EFB8A}"/>
              </a:ext>
            </a:extLst>
          </p:cNvPr>
          <p:cNvSpPr txBox="1"/>
          <p:nvPr/>
        </p:nvSpPr>
        <p:spPr>
          <a:xfrm>
            <a:off x="5573724" y="472521"/>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rPr>
              <a:t>مملكة الفطريات</a:t>
            </a:r>
          </a:p>
        </p:txBody>
      </p:sp>
      <p:sp>
        <p:nvSpPr>
          <p:cNvPr id="30" name="مربع نص 29">
            <a:extLst>
              <a:ext uri="{FF2B5EF4-FFF2-40B4-BE49-F238E27FC236}">
                <a16:creationId xmlns:a16="http://schemas.microsoft.com/office/drawing/2014/main" id="{6DF8AE79-CB7E-A6CF-EAB5-5657681CDB05}"/>
              </a:ext>
            </a:extLst>
          </p:cNvPr>
          <p:cNvSpPr txBox="1"/>
          <p:nvPr/>
        </p:nvSpPr>
        <p:spPr>
          <a:xfrm>
            <a:off x="5005830" y="1384271"/>
            <a:ext cx="4917686" cy="307777"/>
          </a:xfrm>
          <a:prstGeom prst="rect">
            <a:avLst/>
          </a:prstGeom>
          <a:noFill/>
        </p:spPr>
        <p:txBody>
          <a:bodyPr wrap="square">
            <a:spAutoFit/>
          </a:bodyPr>
          <a:lstStyle/>
          <a:p>
            <a:r>
              <a:rPr lang="ar-OM" dirty="0"/>
              <a:t>  </a:t>
            </a:r>
          </a:p>
        </p:txBody>
      </p:sp>
      <p:sp>
        <p:nvSpPr>
          <p:cNvPr id="14" name="مربع نص 13">
            <a:extLst>
              <a:ext uri="{FF2B5EF4-FFF2-40B4-BE49-F238E27FC236}">
                <a16:creationId xmlns:a16="http://schemas.microsoft.com/office/drawing/2014/main" id="{12E337AA-F1D6-7ADA-DEDA-081AF5C554E7}"/>
              </a:ext>
            </a:extLst>
          </p:cNvPr>
          <p:cNvSpPr txBox="1"/>
          <p:nvPr/>
        </p:nvSpPr>
        <p:spPr>
          <a:xfrm>
            <a:off x="4174878" y="1974481"/>
            <a:ext cx="1449809" cy="707886"/>
          </a:xfrm>
          <a:prstGeom prst="rect">
            <a:avLst/>
          </a:prstGeom>
          <a:solidFill>
            <a:schemeClr val="tx2">
              <a:lumMod val="10000"/>
              <a:lumOff val="90000"/>
            </a:schemeClr>
          </a:solidFill>
          <a:effectLst>
            <a:outerShdw blurRad="50800" dist="38100" dir="2700000" algn="tl" rotWithShape="0">
              <a:prstClr val="black">
                <a:alpha val="40000"/>
              </a:prstClr>
            </a:outerShdw>
          </a:effectLst>
        </p:spPr>
        <p:txBody>
          <a:bodyPr wrap="square">
            <a:spAutoFit/>
          </a:bodyPr>
          <a:lstStyle/>
          <a:p>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مجهرية الحجم :الخمائر </a:t>
            </a:r>
          </a:p>
        </p:txBody>
      </p:sp>
      <p:sp>
        <p:nvSpPr>
          <p:cNvPr id="15" name="مربع نص 14">
            <a:extLst>
              <a:ext uri="{FF2B5EF4-FFF2-40B4-BE49-F238E27FC236}">
                <a16:creationId xmlns:a16="http://schemas.microsoft.com/office/drawing/2014/main" id="{E14488D3-FBD1-38E9-0CB2-70CF4269B933}"/>
              </a:ext>
            </a:extLst>
          </p:cNvPr>
          <p:cNvSpPr txBox="1"/>
          <p:nvPr/>
        </p:nvSpPr>
        <p:spPr>
          <a:xfrm>
            <a:off x="1043098" y="1921158"/>
            <a:ext cx="1647926" cy="1015663"/>
          </a:xfrm>
          <a:prstGeom prst="rect">
            <a:avLst/>
          </a:prstGeom>
          <a:solidFill>
            <a:schemeClr val="tx2">
              <a:lumMod val="10000"/>
              <a:lumOff val="90000"/>
            </a:schemeClr>
          </a:solidFill>
          <a:effectLst>
            <a:outerShdw blurRad="50800" dist="38100" dir="2700000" algn="tl" rotWithShape="0">
              <a:prstClr val="black">
                <a:alpha val="40000"/>
              </a:prstClr>
            </a:outerShdw>
          </a:effectLst>
        </p:spPr>
        <p:txBody>
          <a:bodyPr wrap="square">
            <a:spAutoFit/>
          </a:bodyPr>
          <a:lstStyle/>
          <a:p>
            <a:pPr algn="ct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قد يكون أكبر كائن حي في العالم: فطر العسل  </a:t>
            </a:r>
            <a:endParaRPr lang="en-US" dirty="0"/>
          </a:p>
        </p:txBody>
      </p:sp>
      <p:pic>
        <p:nvPicPr>
          <p:cNvPr id="16" name="صورة 15" descr="صورة تحتوي على دائرة, الإبداع&#10;&#10;تم إنشاء الوصف تلقائياً">
            <a:extLst>
              <a:ext uri="{FF2B5EF4-FFF2-40B4-BE49-F238E27FC236}">
                <a16:creationId xmlns:a16="http://schemas.microsoft.com/office/drawing/2014/main" id="{8D571BD2-2BE5-696E-F5E7-8896DEBAC9E8}"/>
              </a:ext>
            </a:extLst>
          </p:cNvPr>
          <p:cNvPicPr>
            <a:picLocks noChangeAspect="1"/>
          </p:cNvPicPr>
          <p:nvPr/>
        </p:nvPicPr>
        <p:blipFill rotWithShape="1">
          <a:blip r:embed="rId2">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2091168" y="352181"/>
            <a:ext cx="2914662" cy="1487362"/>
          </a:xfrm>
          <a:prstGeom prst="rect">
            <a:avLst/>
          </a:prstGeom>
        </p:spPr>
      </p:pic>
      <p:pic>
        <p:nvPicPr>
          <p:cNvPr id="17" name="صورة 16" descr="صورة تحتوي على لقطة شاشة, الرسومات, التصميم&#10;&#10;تم إنشاء الوصف تلقائياً">
            <a:extLst>
              <a:ext uri="{FF2B5EF4-FFF2-40B4-BE49-F238E27FC236}">
                <a16:creationId xmlns:a16="http://schemas.microsoft.com/office/drawing/2014/main" id="{DEC83FAD-E694-20D2-E742-4AF81ABEE31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391" t="30553" r="82712" b="27961"/>
          <a:stretch/>
        </p:blipFill>
        <p:spPr>
          <a:xfrm>
            <a:off x="4704787" y="1059119"/>
            <a:ext cx="389993" cy="862039"/>
          </a:xfrm>
          <a:prstGeom prst="rect">
            <a:avLst/>
          </a:prstGeom>
        </p:spPr>
      </p:pic>
      <p:pic>
        <p:nvPicPr>
          <p:cNvPr id="18" name="صورة 17" descr="صورة تحتوي على لقطة شاشة, الرسومات, التصميم&#10;&#10;تم إنشاء الوصف تلقائياً">
            <a:extLst>
              <a:ext uri="{FF2B5EF4-FFF2-40B4-BE49-F238E27FC236}">
                <a16:creationId xmlns:a16="http://schemas.microsoft.com/office/drawing/2014/main" id="{582B30F8-1175-AA44-2EF4-5A4DE6A76B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391" t="30553" r="82712" b="27961"/>
          <a:stretch/>
        </p:blipFill>
        <p:spPr>
          <a:xfrm flipH="1">
            <a:off x="1867061" y="962672"/>
            <a:ext cx="486975" cy="862039"/>
          </a:xfrm>
          <a:prstGeom prst="rect">
            <a:avLst/>
          </a:prstGeom>
        </p:spPr>
      </p:pic>
      <p:sp>
        <p:nvSpPr>
          <p:cNvPr id="13" name="مربع نص 12">
            <a:extLst>
              <a:ext uri="{FF2B5EF4-FFF2-40B4-BE49-F238E27FC236}">
                <a16:creationId xmlns:a16="http://schemas.microsoft.com/office/drawing/2014/main" id="{C95E6E5C-3350-0C3B-F570-AAAA7651CE7D}"/>
              </a:ext>
            </a:extLst>
          </p:cNvPr>
          <p:cNvSpPr txBox="1"/>
          <p:nvPr/>
        </p:nvSpPr>
        <p:spPr>
          <a:xfrm>
            <a:off x="2921930" y="722205"/>
            <a:ext cx="2083900" cy="954107"/>
          </a:xfrm>
          <a:prstGeom prst="rect">
            <a:avLst/>
          </a:prstGeom>
          <a:noFill/>
        </p:spPr>
        <p:txBody>
          <a:bodyPr wrap="square">
            <a:spAutoFit/>
          </a:bodyPr>
          <a:lstStyle/>
          <a:p>
            <a:r>
              <a:rPr lang="ar-OM" sz="2000" b="1" kern="1200" dirty="0">
                <a:solidFill>
                  <a:srgbClr val="0070C0"/>
                </a:solidFill>
                <a:latin typeface="Calibri" panose="020F0502020204030204" pitchFamily="34" charset="0"/>
                <a:ea typeface="+mj-ea"/>
                <a:cs typeface="Calibri" panose="020F0502020204030204" pitchFamily="34" charset="0"/>
              </a:rPr>
              <a:t> حجم أجسام</a:t>
            </a:r>
          </a:p>
          <a:p>
            <a:r>
              <a:rPr lang="ar-OM" sz="2000" b="1" kern="1200" dirty="0">
                <a:solidFill>
                  <a:srgbClr val="0070C0"/>
                </a:solidFill>
                <a:latin typeface="Calibri" panose="020F0502020204030204" pitchFamily="34" charset="0"/>
                <a:ea typeface="+mj-ea"/>
                <a:cs typeface="Calibri" panose="020F0502020204030204" pitchFamily="34" charset="0"/>
              </a:rPr>
              <a:t> الفطريات </a:t>
            </a:r>
            <a:br>
              <a:rPr lang="ar-OM" sz="1600" dirty="0"/>
            </a:br>
            <a:endParaRPr lang="en-US" sz="1600" dirty="0"/>
          </a:p>
        </p:txBody>
      </p:sp>
      <p:pic>
        <p:nvPicPr>
          <p:cNvPr id="19" name="صورة 18" descr="صورة تحتوي على لقطة شاشة, الرسومات, التصميم&#10;&#10;تم إنشاء الوصف تلقائياً">
            <a:extLst>
              <a:ext uri="{FF2B5EF4-FFF2-40B4-BE49-F238E27FC236}">
                <a16:creationId xmlns:a16="http://schemas.microsoft.com/office/drawing/2014/main" id="{16551918-310C-9879-4BD8-C714920B490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391" t="30553" r="82712" b="27961"/>
          <a:stretch/>
        </p:blipFill>
        <p:spPr>
          <a:xfrm rot="18819643" flipH="1">
            <a:off x="1279528" y="3045993"/>
            <a:ext cx="486975" cy="862039"/>
          </a:xfrm>
          <a:prstGeom prst="rect">
            <a:avLst/>
          </a:prstGeom>
        </p:spPr>
      </p:pic>
      <p:sp>
        <p:nvSpPr>
          <p:cNvPr id="22" name="مربع نص 21">
            <a:extLst>
              <a:ext uri="{FF2B5EF4-FFF2-40B4-BE49-F238E27FC236}">
                <a16:creationId xmlns:a16="http://schemas.microsoft.com/office/drawing/2014/main" id="{4745A70C-2811-EE23-F346-E0575231A2D7}"/>
              </a:ext>
            </a:extLst>
          </p:cNvPr>
          <p:cNvSpPr txBox="1"/>
          <p:nvPr/>
        </p:nvSpPr>
        <p:spPr>
          <a:xfrm>
            <a:off x="1918480" y="3226324"/>
            <a:ext cx="4002506" cy="1323439"/>
          </a:xfrm>
          <a:prstGeom prst="rect">
            <a:avLst/>
          </a:prstGeom>
          <a:solidFill>
            <a:schemeClr val="tx2">
              <a:lumMod val="10000"/>
              <a:lumOff val="90000"/>
            </a:schemeClr>
          </a:solidFill>
          <a:effectLst>
            <a:outerShdw blurRad="50800" dist="38100" dir="2700000" algn="tl" rotWithShape="0">
              <a:prstClr val="black">
                <a:alpha val="40000"/>
              </a:prstClr>
            </a:outerShdw>
          </a:effectLst>
        </p:spPr>
        <p:txBody>
          <a:bodyPr wrap="square">
            <a:spAutoFit/>
          </a:bodyPr>
          <a:lstStyle/>
          <a:p>
            <a:pPr marL="342900" marR="0" lvl="0" indent="-342900" algn="ct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تنتشر على مساحة تزيد عن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160 000 m2</a:t>
            </a: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  </a:t>
            </a:r>
          </a:p>
          <a:p>
            <a:pPr marL="342900" marR="0" lvl="0" indent="-342900" algn="ct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قد يكون أيضا الأقدم بعمر يتراوح بين</a:t>
            </a:r>
            <a:b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b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1500و 10,000سنة؛ </a:t>
            </a:r>
          </a:p>
          <a:p>
            <a:pPr marL="342900" marR="0" lvl="0" indent="-342900" algn="ct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كما أن كتلته تقدر بنحو 100طن </a:t>
            </a:r>
            <a:endParaRPr kumimoji="0" lang="en-US"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24" name="صورة 23">
            <a:extLst>
              <a:ext uri="{FF2B5EF4-FFF2-40B4-BE49-F238E27FC236}">
                <a16:creationId xmlns:a16="http://schemas.microsoft.com/office/drawing/2014/main" id="{55681083-5A68-8F88-E474-4B4D8F5976B1}"/>
              </a:ext>
            </a:extLst>
          </p:cNvPr>
          <p:cNvPicPr>
            <a:picLocks noChangeAspect="1"/>
          </p:cNvPicPr>
          <p:nvPr/>
        </p:nvPicPr>
        <p:blipFill>
          <a:blip r:embed="rId4"/>
          <a:stretch>
            <a:fillRect/>
          </a:stretch>
        </p:blipFill>
        <p:spPr>
          <a:xfrm>
            <a:off x="6096000" y="3070779"/>
            <a:ext cx="2491740" cy="1600200"/>
          </a:xfrm>
          <a:prstGeom prst="rect">
            <a:avLst/>
          </a:prstGeom>
        </p:spPr>
      </p:pic>
      <p:pic>
        <p:nvPicPr>
          <p:cNvPr id="26" name="صورة 25">
            <a:extLst>
              <a:ext uri="{FF2B5EF4-FFF2-40B4-BE49-F238E27FC236}">
                <a16:creationId xmlns:a16="http://schemas.microsoft.com/office/drawing/2014/main" id="{82DE9252-E654-C67F-773D-C90C1682230F}"/>
              </a:ext>
            </a:extLst>
          </p:cNvPr>
          <p:cNvPicPr>
            <a:picLocks noChangeAspect="1"/>
          </p:cNvPicPr>
          <p:nvPr/>
        </p:nvPicPr>
        <p:blipFill>
          <a:blip r:embed="rId5"/>
          <a:stretch>
            <a:fillRect/>
          </a:stretch>
        </p:blipFill>
        <p:spPr>
          <a:xfrm>
            <a:off x="6108382" y="1336622"/>
            <a:ext cx="2466975" cy="1600199"/>
          </a:xfrm>
          <a:prstGeom prst="rect">
            <a:avLst/>
          </a:prstGeom>
        </p:spPr>
      </p:pic>
    </p:spTree>
    <p:extLst>
      <p:ext uri="{BB962C8B-B14F-4D97-AF65-F5344CB8AC3E}">
        <p14:creationId xmlns:p14="http://schemas.microsoft.com/office/powerpoint/2010/main" val="795009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2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FE66D9D3-56A8-BA9F-3280-A1964358B0E8}"/>
              </a:ext>
            </a:extLst>
          </p:cNvPr>
          <p:cNvSpPr txBox="1"/>
          <p:nvPr/>
        </p:nvSpPr>
        <p:spPr>
          <a:xfrm>
            <a:off x="1652701" y="289887"/>
            <a:ext cx="6778082" cy="400110"/>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للفطريات</a:t>
            </a:r>
          </a:p>
        </p:txBody>
      </p:sp>
      <p:sp>
        <p:nvSpPr>
          <p:cNvPr id="10" name="مربع نص 9">
            <a:extLst>
              <a:ext uri="{FF2B5EF4-FFF2-40B4-BE49-F238E27FC236}">
                <a16:creationId xmlns:a16="http://schemas.microsoft.com/office/drawing/2014/main" id="{3C91D445-919D-1904-3172-EBA6BC7FBE77}"/>
              </a:ext>
            </a:extLst>
          </p:cNvPr>
          <p:cNvSpPr txBox="1"/>
          <p:nvPr/>
        </p:nvSpPr>
        <p:spPr>
          <a:xfrm>
            <a:off x="7130740" y="1328182"/>
            <a:ext cx="1516564" cy="707886"/>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defRPr/>
            </a:pPr>
            <a:r>
              <a:rPr lang="ar-OM" sz="2000" dirty="0">
                <a:latin typeface="Calibri" panose="020F0502020204030204" pitchFamily="34" charset="0"/>
                <a:ea typeface="Calibri" panose="020F0502020204030204" pitchFamily="34" charset="0"/>
                <a:cs typeface="Calibri" panose="020F0502020204030204" pitchFamily="34" charset="0"/>
              </a:rPr>
              <a:t>خلاياها حقيقية النواة</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مربع نص 10">
            <a:extLst>
              <a:ext uri="{FF2B5EF4-FFF2-40B4-BE49-F238E27FC236}">
                <a16:creationId xmlns:a16="http://schemas.microsoft.com/office/drawing/2014/main" id="{7C1F69E7-2BCE-4702-8461-D1EA0D8D007E}"/>
              </a:ext>
            </a:extLst>
          </p:cNvPr>
          <p:cNvSpPr txBox="1"/>
          <p:nvPr/>
        </p:nvSpPr>
        <p:spPr>
          <a:xfrm>
            <a:off x="5762858" y="1313683"/>
            <a:ext cx="1174590" cy="2554545"/>
          </a:xfrm>
          <a:prstGeom prst="rect">
            <a:avLst/>
          </a:prstGeom>
          <a:solidFill>
            <a:schemeClr val="accent4"/>
          </a:solidFill>
          <a:effectLst>
            <a:glow rad="63500">
              <a:schemeClr val="accent1">
                <a:satMod val="175000"/>
                <a:alpha val="40000"/>
              </a:scheme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لا تحتوي على الكلوروفيل ولا تقوم بعملية التمثيل الضوئي</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مربع نص 11">
            <a:extLst>
              <a:ext uri="{FF2B5EF4-FFF2-40B4-BE49-F238E27FC236}">
                <a16:creationId xmlns:a16="http://schemas.microsoft.com/office/drawing/2014/main" id="{374775DA-9C0B-74C1-EE40-97B95BFA371C}"/>
              </a:ext>
            </a:extLst>
          </p:cNvPr>
          <p:cNvSpPr txBox="1"/>
          <p:nvPr/>
        </p:nvSpPr>
        <p:spPr>
          <a:xfrm>
            <a:off x="3902927" y="1313683"/>
            <a:ext cx="1666635" cy="317009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غير ذاتية التغذية – فهي تستخدم المركبات العضوية التي تصنعها</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الكائنات الحية الأخرى كمصدر للطاقة ومصدر للجزيئات من</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أجل عمليات الأيض</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C5F66997-FF10-44CA-00C5-EA375690B67D}"/>
              </a:ext>
            </a:extLst>
          </p:cNvPr>
          <p:cNvSpPr txBox="1"/>
          <p:nvPr/>
        </p:nvSpPr>
        <p:spPr>
          <a:xfrm>
            <a:off x="2489055" y="1313683"/>
            <a:ext cx="1281448" cy="2554545"/>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لخلاياها جدران خلوية مكونة من مادة الكيتين أو مواد أخرى، وليس من السليلوز</a:t>
            </a:r>
          </a:p>
          <a:p>
            <a:pPr lvl="0" algn="ctr" rtl="1"/>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cxnSp>
        <p:nvCxnSpPr>
          <p:cNvPr id="14" name="رابط مستقيم 13">
            <a:extLst>
              <a:ext uri="{FF2B5EF4-FFF2-40B4-BE49-F238E27FC236}">
                <a16:creationId xmlns:a16="http://schemas.microsoft.com/office/drawing/2014/main" id="{CD8FD0CE-58B0-51F9-F67F-F8ED8686D0EA}"/>
              </a:ext>
            </a:extLst>
          </p:cNvPr>
          <p:cNvCxnSpPr>
            <a:cxnSpLocks/>
          </p:cNvCxnSpPr>
          <p:nvPr/>
        </p:nvCxnSpPr>
        <p:spPr>
          <a:xfrm flipH="1" flipV="1">
            <a:off x="1168552" y="947652"/>
            <a:ext cx="6765073" cy="14868"/>
          </a:xfrm>
          <a:prstGeom prst="line">
            <a:avLst/>
          </a:prstGeom>
          <a:ln w="38100"/>
        </p:spPr>
        <p:style>
          <a:lnRef idx="1">
            <a:schemeClr val="dk1"/>
          </a:lnRef>
          <a:fillRef idx="0">
            <a:schemeClr val="dk1"/>
          </a:fillRef>
          <a:effectRef idx="0">
            <a:schemeClr val="dk1"/>
          </a:effectRef>
          <a:fontRef idx="minor">
            <a:schemeClr val="tx1"/>
          </a:fontRef>
        </p:style>
      </p:cxnSp>
      <p:cxnSp>
        <p:nvCxnSpPr>
          <p:cNvPr id="15" name="رابط مستقيم 14">
            <a:extLst>
              <a:ext uri="{FF2B5EF4-FFF2-40B4-BE49-F238E27FC236}">
                <a16:creationId xmlns:a16="http://schemas.microsoft.com/office/drawing/2014/main" id="{7CFE24F6-7F82-560F-3437-5302F4E38EEC}"/>
              </a:ext>
            </a:extLst>
          </p:cNvPr>
          <p:cNvCxnSpPr>
            <a:cxnSpLocks/>
          </p:cNvCxnSpPr>
          <p:nvPr/>
        </p:nvCxnSpPr>
        <p:spPr>
          <a:xfrm flipV="1">
            <a:off x="5184382" y="743794"/>
            <a:ext cx="1" cy="203858"/>
          </a:xfrm>
          <a:prstGeom prst="line">
            <a:avLst/>
          </a:prstGeom>
          <a:ln w="28575"/>
        </p:spPr>
        <p:style>
          <a:lnRef idx="1">
            <a:schemeClr val="dk1"/>
          </a:lnRef>
          <a:fillRef idx="0">
            <a:schemeClr val="dk1"/>
          </a:fillRef>
          <a:effectRef idx="0">
            <a:schemeClr val="dk1"/>
          </a:effectRef>
          <a:fontRef idx="minor">
            <a:schemeClr val="tx1"/>
          </a:fontRef>
        </p:style>
      </p:cxnSp>
      <p:cxnSp>
        <p:nvCxnSpPr>
          <p:cNvPr id="16" name="رابط مستقيم 15">
            <a:extLst>
              <a:ext uri="{FF2B5EF4-FFF2-40B4-BE49-F238E27FC236}">
                <a16:creationId xmlns:a16="http://schemas.microsoft.com/office/drawing/2014/main" id="{50581FC9-2B89-6BD9-47F9-E5356EB51E39}"/>
              </a:ext>
            </a:extLst>
          </p:cNvPr>
          <p:cNvCxnSpPr/>
          <p:nvPr/>
        </p:nvCxnSpPr>
        <p:spPr>
          <a:xfrm>
            <a:off x="7926191" y="962520"/>
            <a:ext cx="0" cy="29736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40C14DC7-7870-E788-836A-141CB8E91F02}"/>
              </a:ext>
            </a:extLst>
          </p:cNvPr>
          <p:cNvCxnSpPr/>
          <p:nvPr/>
        </p:nvCxnSpPr>
        <p:spPr>
          <a:xfrm>
            <a:off x="6179166" y="962520"/>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رابط مستقيم 17">
            <a:extLst>
              <a:ext uri="{FF2B5EF4-FFF2-40B4-BE49-F238E27FC236}">
                <a16:creationId xmlns:a16="http://schemas.microsoft.com/office/drawing/2014/main" id="{31D4C941-9226-658C-2312-8BD8FA6056F3}"/>
              </a:ext>
            </a:extLst>
          </p:cNvPr>
          <p:cNvCxnSpPr/>
          <p:nvPr/>
        </p:nvCxnSpPr>
        <p:spPr>
          <a:xfrm>
            <a:off x="2783640" y="961414"/>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 name="رابط مستقيم 18">
            <a:extLst>
              <a:ext uri="{FF2B5EF4-FFF2-40B4-BE49-F238E27FC236}">
                <a16:creationId xmlns:a16="http://schemas.microsoft.com/office/drawing/2014/main" id="{0FBE6EEB-6CDF-CD82-0426-700321C71445}"/>
              </a:ext>
            </a:extLst>
          </p:cNvPr>
          <p:cNvCxnSpPr>
            <a:cxnSpLocks/>
          </p:cNvCxnSpPr>
          <p:nvPr/>
        </p:nvCxnSpPr>
        <p:spPr>
          <a:xfrm>
            <a:off x="4572453" y="977389"/>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مربع نص 21">
            <a:extLst>
              <a:ext uri="{FF2B5EF4-FFF2-40B4-BE49-F238E27FC236}">
                <a16:creationId xmlns:a16="http://schemas.microsoft.com/office/drawing/2014/main" id="{E31F81DE-BB0B-E5BC-D345-1A1AF08E33AD}"/>
              </a:ext>
            </a:extLst>
          </p:cNvPr>
          <p:cNvSpPr txBox="1"/>
          <p:nvPr/>
        </p:nvSpPr>
        <p:spPr>
          <a:xfrm>
            <a:off x="593349" y="1330107"/>
            <a:ext cx="1705194" cy="707886"/>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لا يمكن أن تمتلك خلاياها الأهداب</a:t>
            </a:r>
            <a:endPar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cxnSp>
        <p:nvCxnSpPr>
          <p:cNvPr id="23" name="رابط مستقيم 22">
            <a:extLst>
              <a:ext uri="{FF2B5EF4-FFF2-40B4-BE49-F238E27FC236}">
                <a16:creationId xmlns:a16="http://schemas.microsoft.com/office/drawing/2014/main" id="{770773CF-56F5-2438-EF4C-DB6DF29CB02F}"/>
              </a:ext>
            </a:extLst>
          </p:cNvPr>
          <p:cNvCxnSpPr>
            <a:cxnSpLocks/>
          </p:cNvCxnSpPr>
          <p:nvPr/>
        </p:nvCxnSpPr>
        <p:spPr>
          <a:xfrm>
            <a:off x="1204822" y="977838"/>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4096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A02F8507-EE25-2383-B0CA-57920A65DEF6}"/>
              </a:ext>
            </a:extLst>
          </p:cNvPr>
          <p:cNvSpPr txBox="1"/>
          <p:nvPr/>
        </p:nvSpPr>
        <p:spPr>
          <a:xfrm>
            <a:off x="1652701" y="289887"/>
            <a:ext cx="6778082" cy="400110"/>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للفطريات</a:t>
            </a:r>
          </a:p>
        </p:txBody>
      </p:sp>
      <p:sp>
        <p:nvSpPr>
          <p:cNvPr id="17" name="مربع نص 16">
            <a:extLst>
              <a:ext uri="{FF2B5EF4-FFF2-40B4-BE49-F238E27FC236}">
                <a16:creationId xmlns:a16="http://schemas.microsoft.com/office/drawing/2014/main" id="{62721082-6670-9937-E684-89B108216588}"/>
              </a:ext>
            </a:extLst>
          </p:cNvPr>
          <p:cNvSpPr txBox="1"/>
          <p:nvPr/>
        </p:nvSpPr>
        <p:spPr>
          <a:xfrm>
            <a:off x="7121911" y="2810920"/>
            <a:ext cx="1449809" cy="707886"/>
          </a:xfrm>
          <a:prstGeom prst="rect">
            <a:avLst/>
          </a:prstGeom>
          <a:solidFill>
            <a:schemeClr val="tx2">
              <a:lumMod val="10000"/>
              <a:lumOff val="90000"/>
            </a:schemeClr>
          </a:solidFill>
          <a:effectLst>
            <a:outerShdw blurRad="50800" dist="38100" dir="2700000" algn="tl" rotWithShape="0">
              <a:prstClr val="black">
                <a:alpha val="40000"/>
              </a:prstClr>
            </a:outerShdw>
          </a:effectLst>
        </p:spPr>
        <p:txBody>
          <a:bodyPr wrap="square">
            <a:spAutoFit/>
          </a:bodyPr>
          <a:lstStyle/>
          <a:p>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فقد تكون أحادية الخلية </a:t>
            </a:r>
            <a:endParaRPr lang="en-US" dirty="0"/>
          </a:p>
        </p:txBody>
      </p:sp>
      <p:sp>
        <p:nvSpPr>
          <p:cNvPr id="19" name="مربع نص 18">
            <a:extLst>
              <a:ext uri="{FF2B5EF4-FFF2-40B4-BE49-F238E27FC236}">
                <a16:creationId xmlns:a16="http://schemas.microsoft.com/office/drawing/2014/main" id="{A6C2378C-AB49-DCF2-9A67-236597EE9DB9}"/>
              </a:ext>
            </a:extLst>
          </p:cNvPr>
          <p:cNvSpPr txBox="1"/>
          <p:nvPr/>
        </p:nvSpPr>
        <p:spPr>
          <a:xfrm>
            <a:off x="5241765" y="2810918"/>
            <a:ext cx="1647926" cy="1631216"/>
          </a:xfrm>
          <a:prstGeom prst="rect">
            <a:avLst/>
          </a:prstGeom>
          <a:solidFill>
            <a:schemeClr val="tx2">
              <a:lumMod val="10000"/>
              <a:lumOff val="90000"/>
            </a:schemeClr>
          </a:solidFill>
          <a:effectLst>
            <a:outerShdw blurRad="50800" dist="38100" dir="2700000" algn="tl" rotWithShape="0">
              <a:prstClr val="black">
                <a:alpha val="40000"/>
              </a:prstClr>
            </a:outerShdw>
          </a:effectLst>
        </p:spPr>
        <p:txBody>
          <a:bodyPr wrap="square">
            <a:spAutoFit/>
          </a:bodyPr>
          <a:lstStyle/>
          <a:p>
            <a:pPr algn="ct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أو تتكون من خيوط طويلة من الخلايا تسمى هيفا  مع أو بدون جدران عرضية) </a:t>
            </a:r>
            <a:endParaRPr lang="en-US" dirty="0"/>
          </a:p>
        </p:txBody>
      </p:sp>
      <p:pic>
        <p:nvPicPr>
          <p:cNvPr id="20" name="صورة 19" descr="صورة تحتوي على دائرة, الإبداع&#10;&#10;تم إنشاء الوصف تلقائياً">
            <a:extLst>
              <a:ext uri="{FF2B5EF4-FFF2-40B4-BE49-F238E27FC236}">
                <a16:creationId xmlns:a16="http://schemas.microsoft.com/office/drawing/2014/main" id="{67FBBD9B-69CA-2FBF-4D10-BDEE1079D2C4}"/>
              </a:ext>
            </a:extLst>
          </p:cNvPr>
          <p:cNvPicPr>
            <a:picLocks noChangeAspect="1"/>
          </p:cNvPicPr>
          <p:nvPr/>
        </p:nvPicPr>
        <p:blipFill rotWithShape="1">
          <a:blip r:embed="rId2">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5850673" y="778901"/>
            <a:ext cx="2401603" cy="1487362"/>
          </a:xfrm>
          <a:prstGeom prst="rect">
            <a:avLst/>
          </a:prstGeom>
        </p:spPr>
      </p:pic>
      <p:sp>
        <p:nvSpPr>
          <p:cNvPr id="24" name="مربع نص 23">
            <a:extLst>
              <a:ext uri="{FF2B5EF4-FFF2-40B4-BE49-F238E27FC236}">
                <a16:creationId xmlns:a16="http://schemas.microsoft.com/office/drawing/2014/main" id="{CCD75C44-F951-B1E6-D7A5-971C620FEA70}"/>
              </a:ext>
            </a:extLst>
          </p:cNvPr>
          <p:cNvSpPr txBox="1"/>
          <p:nvPr/>
        </p:nvSpPr>
        <p:spPr>
          <a:xfrm>
            <a:off x="6114585" y="1206589"/>
            <a:ext cx="1624362" cy="707886"/>
          </a:xfrm>
          <a:prstGeom prst="rect">
            <a:avLst/>
          </a:prstGeom>
          <a:noFill/>
        </p:spPr>
        <p:txBody>
          <a:bodyPr wrap="square">
            <a:spAutoFit/>
          </a:bodyPr>
          <a:lstStyle/>
          <a:p>
            <a:pPr algn="ctr"/>
            <a:r>
              <a:rPr lang="ar-OM" sz="2000" dirty="0">
                <a:latin typeface="Calibri" panose="020F0502020204030204" pitchFamily="34" charset="0"/>
                <a:ea typeface="Calibri" panose="020F0502020204030204" pitchFamily="34" charset="0"/>
                <a:cs typeface="Calibri" panose="020F0502020204030204" pitchFamily="34" charset="0"/>
              </a:rPr>
              <a:t>تركيب أجسامها </a:t>
            </a:r>
          </a:p>
          <a:p>
            <a:pPr algn="ctr"/>
            <a:r>
              <a:rPr lang="ar-OM" sz="2000" dirty="0">
                <a:latin typeface="Calibri" panose="020F0502020204030204" pitchFamily="34" charset="0"/>
                <a:ea typeface="Calibri" panose="020F0502020204030204" pitchFamily="34" charset="0"/>
                <a:cs typeface="Calibri" panose="020F0502020204030204" pitchFamily="34" charset="0"/>
              </a:rPr>
              <a:t>بسيط،</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pic>
        <p:nvPicPr>
          <p:cNvPr id="26" name="صورة 25" descr="صورة تحتوي على لقطة شاشة, الرسومات, التصميم&#10;&#10;تم إنشاء الوصف تلقائياً">
            <a:extLst>
              <a:ext uri="{FF2B5EF4-FFF2-40B4-BE49-F238E27FC236}">
                <a16:creationId xmlns:a16="http://schemas.microsoft.com/office/drawing/2014/main" id="{785B7E32-925F-E268-7421-0F4797F26F9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391" t="30553" r="82712" b="27961"/>
          <a:stretch/>
        </p:blipFill>
        <p:spPr>
          <a:xfrm>
            <a:off x="7543950" y="1948881"/>
            <a:ext cx="389993" cy="862039"/>
          </a:xfrm>
          <a:prstGeom prst="rect">
            <a:avLst/>
          </a:prstGeom>
        </p:spPr>
      </p:pic>
      <p:pic>
        <p:nvPicPr>
          <p:cNvPr id="27" name="صورة 26" descr="صورة تحتوي على لقطة شاشة, الرسومات, التصميم&#10;&#10;تم إنشاء الوصف تلقائياً">
            <a:extLst>
              <a:ext uri="{FF2B5EF4-FFF2-40B4-BE49-F238E27FC236}">
                <a16:creationId xmlns:a16="http://schemas.microsoft.com/office/drawing/2014/main" id="{AEF01296-8774-3459-43A9-0553D56E686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391" t="30553" r="82712" b="27961"/>
          <a:stretch/>
        </p:blipFill>
        <p:spPr>
          <a:xfrm flipH="1">
            <a:off x="5739142" y="1835243"/>
            <a:ext cx="486975" cy="862039"/>
          </a:xfrm>
          <a:prstGeom prst="rect">
            <a:avLst/>
          </a:prstGeom>
        </p:spPr>
      </p:pic>
      <p:pic>
        <p:nvPicPr>
          <p:cNvPr id="30" name="صورة 29">
            <a:extLst>
              <a:ext uri="{FF2B5EF4-FFF2-40B4-BE49-F238E27FC236}">
                <a16:creationId xmlns:a16="http://schemas.microsoft.com/office/drawing/2014/main" id="{72949C0F-1EE3-DCA6-59EC-A17184AD688C}"/>
              </a:ext>
            </a:extLst>
          </p:cNvPr>
          <p:cNvPicPr>
            <a:picLocks noChangeAspect="1"/>
          </p:cNvPicPr>
          <p:nvPr/>
        </p:nvPicPr>
        <p:blipFill>
          <a:blip r:embed="rId4"/>
          <a:stretch>
            <a:fillRect/>
          </a:stretch>
        </p:blipFill>
        <p:spPr>
          <a:xfrm>
            <a:off x="993008" y="778901"/>
            <a:ext cx="4239656" cy="3100700"/>
          </a:xfrm>
          <a:prstGeom prst="rect">
            <a:avLst/>
          </a:prstGeom>
        </p:spPr>
      </p:pic>
      <p:sp>
        <p:nvSpPr>
          <p:cNvPr id="31" name="مربع نص 30">
            <a:extLst>
              <a:ext uri="{FF2B5EF4-FFF2-40B4-BE49-F238E27FC236}">
                <a16:creationId xmlns:a16="http://schemas.microsoft.com/office/drawing/2014/main" id="{B18446AF-998F-C442-8CD6-1EC24A763AB2}"/>
              </a:ext>
            </a:extLst>
          </p:cNvPr>
          <p:cNvSpPr txBox="1"/>
          <p:nvPr/>
        </p:nvSpPr>
        <p:spPr>
          <a:xfrm>
            <a:off x="1185795" y="3879601"/>
            <a:ext cx="3735135" cy="707886"/>
          </a:xfrm>
          <a:prstGeom prst="rect">
            <a:avLst/>
          </a:prstGeom>
          <a:noFill/>
        </p:spPr>
        <p:txBody>
          <a:bodyPr wrap="square">
            <a:spAutoFit/>
          </a:bodyPr>
          <a:lstStyle/>
          <a:p>
            <a:pPr algn="r" rtl="1"/>
            <a:r>
              <a:rPr lang="ar-OM" sz="2000" dirty="0">
                <a:latin typeface="Calibri" panose="020F0502020204030204" pitchFamily="34" charset="0"/>
                <a:ea typeface="Calibri" panose="020F0502020204030204" pitchFamily="34" charset="0"/>
                <a:cs typeface="Calibri" panose="020F0502020204030204" pitchFamily="34" charset="0"/>
              </a:rPr>
              <a:t>جميع </a:t>
            </a:r>
            <a:r>
              <a:rPr lang="ar-OM" sz="2000" dirty="0" err="1">
                <a:latin typeface="Calibri" panose="020F0502020204030204" pitchFamily="34" charset="0"/>
                <a:ea typeface="Calibri" panose="020F0502020204030204" pitchFamily="34" charset="0"/>
                <a:cs typeface="Calibri" panose="020F0502020204030204" pitchFamily="34" charset="0"/>
              </a:rPr>
              <a:t>الهيفا</a:t>
            </a:r>
            <a:r>
              <a:rPr lang="ar-OM" sz="2000" dirty="0">
                <a:latin typeface="Calibri" panose="020F0502020204030204" pitchFamily="34" charset="0"/>
                <a:ea typeface="Calibri" panose="020F0502020204030204" pitchFamily="34" charset="0"/>
                <a:cs typeface="Calibri" panose="020F0502020204030204" pitchFamily="34" charset="0"/>
              </a:rPr>
              <a:t> التي تنمو أصلا من </a:t>
            </a:r>
            <a:r>
              <a:rPr lang="ar-OM" sz="2000" dirty="0" err="1">
                <a:latin typeface="Calibri" panose="020F0502020204030204" pitchFamily="34" charset="0"/>
                <a:ea typeface="Calibri" panose="020F0502020204030204" pitchFamily="34" charset="0"/>
                <a:cs typeface="Calibri" panose="020F0502020204030204" pitchFamily="34" charset="0"/>
              </a:rPr>
              <a:t>بوغ</a:t>
            </a:r>
            <a:r>
              <a:rPr lang="ar-OM" sz="2000" dirty="0">
                <a:latin typeface="Calibri" panose="020F0502020204030204" pitchFamily="34" charset="0"/>
                <a:ea typeface="Calibri" panose="020F0502020204030204" pitchFamily="34" charset="0"/>
                <a:cs typeface="Calibri" panose="020F0502020204030204" pitchFamily="34" charset="0"/>
              </a:rPr>
              <a:t> (جرثوم) واحد تشكل الغزل الفطري (  جسم الفطر)؛ </a:t>
            </a:r>
          </a:p>
        </p:txBody>
      </p:sp>
      <p:sp>
        <p:nvSpPr>
          <p:cNvPr id="33" name="مربع نص 32">
            <a:extLst>
              <a:ext uri="{FF2B5EF4-FFF2-40B4-BE49-F238E27FC236}">
                <a16:creationId xmlns:a16="http://schemas.microsoft.com/office/drawing/2014/main" id="{772539F1-1480-043F-4170-BF8D1EE9023F}"/>
              </a:ext>
            </a:extLst>
          </p:cNvPr>
          <p:cNvSpPr txBox="1"/>
          <p:nvPr/>
        </p:nvSpPr>
        <p:spPr>
          <a:xfrm>
            <a:off x="998016" y="1450522"/>
            <a:ext cx="4609170" cy="769441"/>
          </a:xfrm>
          <a:prstGeom prst="rect">
            <a:avLst/>
          </a:prstGeom>
          <a:noFill/>
          <a:effectLst>
            <a:outerShdw blurRad="50800" dist="38100" dir="2700000" algn="tl" rotWithShape="0">
              <a:prstClr val="black">
                <a:alpha val="40000"/>
              </a:prstClr>
            </a:outerShdw>
          </a:effectLst>
        </p:spPr>
        <p:txBody>
          <a:bodyPr wrap="square">
            <a:spAutoFit/>
          </a:bodyPr>
          <a:lstStyle/>
          <a:p>
            <a:r>
              <a:rPr lang="ar-OM" sz="2400" dirty="0">
                <a:latin typeface="Calibri" panose="020F0502020204030204" pitchFamily="34" charset="0"/>
                <a:ea typeface="Calibri" panose="020F0502020204030204" pitchFamily="34" charset="0"/>
                <a:cs typeface="Calibri" panose="020F0502020204030204" pitchFamily="34" charset="0"/>
              </a:rPr>
              <a:t>فطر عفن الخبز </a:t>
            </a:r>
            <a:br>
              <a:rPr lang="ar-OM" sz="2000" dirty="0"/>
            </a:br>
            <a:endParaRPr lang="en-US" sz="2000" dirty="0"/>
          </a:p>
        </p:txBody>
      </p:sp>
    </p:spTree>
    <p:extLst>
      <p:ext uri="{BB962C8B-B14F-4D97-AF65-F5344CB8AC3E}">
        <p14:creationId xmlns:p14="http://schemas.microsoft.com/office/powerpoint/2010/main" val="2901925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31" grpId="0"/>
      <p:bldP spid="3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54DB409C-C6A3-E511-C538-6E5C9D152A7F}"/>
              </a:ext>
            </a:extLst>
          </p:cNvPr>
          <p:cNvPicPr>
            <a:picLocks noChangeAspect="1"/>
          </p:cNvPicPr>
          <p:nvPr/>
        </p:nvPicPr>
        <p:blipFill>
          <a:blip r:embed="rId2"/>
          <a:stretch>
            <a:fillRect/>
          </a:stretch>
        </p:blipFill>
        <p:spPr>
          <a:xfrm>
            <a:off x="643053" y="798953"/>
            <a:ext cx="4050867" cy="3634740"/>
          </a:xfrm>
          <a:prstGeom prst="rect">
            <a:avLst/>
          </a:prstGeom>
          <a:effectLst>
            <a:innerShdw blurRad="63500" dist="50800" dir="18900000">
              <a:prstClr val="black">
                <a:alpha val="50000"/>
              </a:prstClr>
            </a:innerShdw>
          </a:effectLst>
        </p:spPr>
      </p:pic>
      <p:pic>
        <p:nvPicPr>
          <p:cNvPr id="3" name="صورة 2">
            <a:extLst>
              <a:ext uri="{FF2B5EF4-FFF2-40B4-BE49-F238E27FC236}">
                <a16:creationId xmlns:a16="http://schemas.microsoft.com/office/drawing/2014/main" id="{4B57AC25-EB97-4CBF-52DA-FE05E7911A7F}"/>
              </a:ext>
            </a:extLst>
          </p:cNvPr>
          <p:cNvPicPr>
            <a:picLocks noChangeAspect="1"/>
          </p:cNvPicPr>
          <p:nvPr/>
        </p:nvPicPr>
        <p:blipFill>
          <a:blip r:embed="rId3"/>
          <a:stretch>
            <a:fillRect/>
          </a:stretch>
        </p:blipFill>
        <p:spPr>
          <a:xfrm>
            <a:off x="4943956" y="798953"/>
            <a:ext cx="3556991" cy="3634740"/>
          </a:xfrm>
          <a:prstGeom prst="rect">
            <a:avLst/>
          </a:prstGeom>
          <a:effectLst>
            <a:innerShdw blurRad="63500" dist="50800" dir="18900000">
              <a:prstClr val="black">
                <a:alpha val="50000"/>
              </a:prstClr>
            </a:innerShdw>
          </a:effectLst>
        </p:spPr>
      </p:pic>
    </p:spTree>
    <p:extLst>
      <p:ext uri="{BB962C8B-B14F-4D97-AF65-F5344CB8AC3E}">
        <p14:creationId xmlns:p14="http://schemas.microsoft.com/office/powerpoint/2010/main" val="15092500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235;p53">
            <a:extLst>
              <a:ext uri="{FF2B5EF4-FFF2-40B4-BE49-F238E27FC236}">
                <a16:creationId xmlns:a16="http://schemas.microsoft.com/office/drawing/2014/main" id="{280C6A7A-13EC-5DCA-8855-93B2CA7897E4}"/>
              </a:ext>
            </a:extLst>
          </p:cNvPr>
          <p:cNvSpPr/>
          <p:nvPr/>
        </p:nvSpPr>
        <p:spPr>
          <a:xfrm>
            <a:off x="770588" y="3325719"/>
            <a:ext cx="3027348" cy="919179"/>
          </a:xfrm>
          <a:prstGeom prst="rect">
            <a:avLst/>
          </a:prstGeom>
          <a:solidFill>
            <a:srgbClr val="4F476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ar-OM" sz="1800" b="1" i="0" u="none" strike="noStrike" kern="0" cap="none" spc="0" normalizeH="0" baseline="0" noProof="0" dirty="0">
                <a:ln>
                  <a:noFill/>
                </a:ln>
                <a:solidFill>
                  <a:srgbClr val="FFFF00"/>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الاسم الثاني </a:t>
            </a:r>
            <a:r>
              <a:rPr kumimoji="0" lang="ar-OM" sz="1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هو لقب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ar-OM" sz="1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خاص </a:t>
            </a:r>
            <a:r>
              <a:rPr kumimoji="0" lang="ar-OM" sz="1800" b="1" i="0" u="none" strike="noStrike" kern="0" cap="none" spc="0" normalizeH="0" baseline="0" noProof="0" dirty="0">
                <a:ln>
                  <a:noFill/>
                </a:ln>
                <a:solidFill>
                  <a:srgbClr val="FFFF00"/>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للنوع  </a:t>
            </a:r>
            <a:r>
              <a:rPr kumimoji="0" lang="ar-OM" sz="1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 </a:t>
            </a:r>
            <a:r>
              <a:rPr kumimoji="0" lang="en-US" sz="1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Epithet</a:t>
            </a:r>
            <a:endParaRPr kumimoji="0" lang="ar-OM" sz="1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endParaRPr>
          </a:p>
        </p:txBody>
      </p:sp>
      <p:sp>
        <p:nvSpPr>
          <p:cNvPr id="10" name="Google Shape;1236;p53">
            <a:extLst>
              <a:ext uri="{FF2B5EF4-FFF2-40B4-BE49-F238E27FC236}">
                <a16:creationId xmlns:a16="http://schemas.microsoft.com/office/drawing/2014/main" id="{57B75575-E6FC-C3E3-9CF0-88E957892A82}"/>
              </a:ext>
            </a:extLst>
          </p:cNvPr>
          <p:cNvSpPr/>
          <p:nvPr/>
        </p:nvSpPr>
        <p:spPr>
          <a:xfrm>
            <a:off x="770588" y="1406579"/>
            <a:ext cx="2936980" cy="1499889"/>
          </a:xfrm>
          <a:prstGeom prst="rect">
            <a:avLst/>
          </a:prstGeom>
          <a:solidFill>
            <a:srgbClr val="4F476F"/>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يمثل </a:t>
            </a:r>
            <a:r>
              <a:rPr kumimoji="0" lang="ar-OM" sz="2000" b="1" i="0" u="none" strike="noStrike" kern="0" cap="none" spc="0" normalizeH="0" baseline="0" noProof="0" dirty="0">
                <a:ln>
                  <a:noFill/>
                </a:ln>
                <a:solidFill>
                  <a:srgbClr val="FFFF00"/>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الاسم الأول </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a:t>
            </a:r>
            <a:r>
              <a:rPr kumimoji="0" lang="ar-OM" sz="2000" b="1" i="0" u="none" strike="noStrike" kern="0" cap="none" spc="0" normalizeH="0" baseline="0" noProof="0" dirty="0">
                <a:ln>
                  <a:noFill/>
                </a:ln>
                <a:solidFill>
                  <a:srgbClr val="FFFF00"/>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اسم الجنس </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a:t>
            </a:r>
            <a:r>
              <a:rPr kumimoji="0" lang="en-US"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Genus</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 الذي يشير إلى مرتبة أعلى من مرتبة النوع  </a:t>
            </a:r>
            <a:r>
              <a:rPr kumimoji="0" lang="en-US"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Species</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في نظام التصنيف</a:t>
            </a:r>
          </a:p>
        </p:txBody>
      </p:sp>
      <p:sp>
        <p:nvSpPr>
          <p:cNvPr id="11" name="Google Shape;1237;p53">
            <a:extLst>
              <a:ext uri="{FF2B5EF4-FFF2-40B4-BE49-F238E27FC236}">
                <a16:creationId xmlns:a16="http://schemas.microsoft.com/office/drawing/2014/main" id="{EB32A36E-41C0-35BD-CC6F-587262977E8D}"/>
              </a:ext>
            </a:extLst>
          </p:cNvPr>
          <p:cNvSpPr/>
          <p:nvPr/>
        </p:nvSpPr>
        <p:spPr>
          <a:xfrm>
            <a:off x="4757038" y="1371134"/>
            <a:ext cx="1792445" cy="3200866"/>
          </a:xfrm>
          <a:prstGeom prst="rect">
            <a:avLst/>
          </a:prstGeom>
          <a:solidFill>
            <a:srgbClr val="4F476F"/>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يتم إعطاؤه اسما علميا باستخدام </a:t>
            </a:r>
            <a:r>
              <a:rPr kumimoji="0" lang="ar-OM" sz="2000" b="1" i="0" u="none" strike="noStrike" kern="0" cap="none" spc="0" normalizeH="0" baseline="0" noProof="0" dirty="0">
                <a:ln>
                  <a:noFill/>
                </a:ln>
                <a:solidFill>
                  <a:srgbClr val="FFFF00"/>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نظام التسمية الثنائية </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الذي طوره العالم السويدي </a:t>
            </a:r>
            <a:r>
              <a:rPr kumimoji="0" lang="ar-OM" sz="2000" b="1" i="0" u="none" strike="noStrike" kern="0" cap="none" spc="0" normalizeH="0" baseline="0" noProof="0" dirty="0" err="1">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لينيوس</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   </a:t>
            </a:r>
            <a:r>
              <a:rPr kumimoji="0" lang="en-US"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Linnaeus</a:t>
            </a: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في القرن الثامن عشر</a:t>
            </a:r>
          </a:p>
        </p:txBody>
      </p:sp>
      <p:sp>
        <p:nvSpPr>
          <p:cNvPr id="12" name="Google Shape;1238;p53">
            <a:extLst>
              <a:ext uri="{FF2B5EF4-FFF2-40B4-BE49-F238E27FC236}">
                <a16:creationId xmlns:a16="http://schemas.microsoft.com/office/drawing/2014/main" id="{6BF1EB99-9C9F-5F0C-269B-F10E4E21D395}"/>
              </a:ext>
            </a:extLst>
          </p:cNvPr>
          <p:cNvSpPr/>
          <p:nvPr/>
        </p:nvSpPr>
        <p:spPr>
          <a:xfrm>
            <a:off x="7011809" y="1865506"/>
            <a:ext cx="1361603" cy="1693895"/>
          </a:xfrm>
          <a:prstGeom prst="rect">
            <a:avLst/>
          </a:prstGeom>
          <a:solidFill>
            <a:srgbClr val="4F476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ar-OM" sz="20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Montserrat"/>
              </a:rPr>
              <a:t>عندما يتم اكتشاف نوع جديد من الكائنات الحية</a:t>
            </a:r>
          </a:p>
        </p:txBody>
      </p:sp>
      <p:sp>
        <p:nvSpPr>
          <p:cNvPr id="13" name="Google Shape;1247;p53">
            <a:extLst>
              <a:ext uri="{FF2B5EF4-FFF2-40B4-BE49-F238E27FC236}">
                <a16:creationId xmlns:a16="http://schemas.microsoft.com/office/drawing/2014/main" id="{1EC3D3F7-54B0-FCA2-B88F-CC3A0B217DBD}"/>
              </a:ext>
            </a:extLst>
          </p:cNvPr>
          <p:cNvSpPr/>
          <p:nvPr/>
        </p:nvSpPr>
        <p:spPr>
          <a:xfrm>
            <a:off x="770588" y="3172380"/>
            <a:ext cx="3027348" cy="153339"/>
          </a:xfrm>
          <a:prstGeom prst="rect">
            <a:avLst/>
          </a:prstGeom>
          <a:solidFill>
            <a:srgbClr val="E23D4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4" name="Google Shape;1248;p53">
            <a:extLst>
              <a:ext uri="{FF2B5EF4-FFF2-40B4-BE49-F238E27FC236}">
                <a16:creationId xmlns:a16="http://schemas.microsoft.com/office/drawing/2014/main" id="{87DE2720-9A5E-7636-4973-003EC9154E7A}"/>
              </a:ext>
            </a:extLst>
          </p:cNvPr>
          <p:cNvSpPr/>
          <p:nvPr/>
        </p:nvSpPr>
        <p:spPr>
          <a:xfrm>
            <a:off x="770588" y="1285302"/>
            <a:ext cx="2936980" cy="153339"/>
          </a:xfrm>
          <a:prstGeom prst="rect">
            <a:avLst/>
          </a:prstGeom>
          <a:solidFill>
            <a:srgbClr val="F8B360"/>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5" name="Google Shape;1249;p53">
            <a:extLst>
              <a:ext uri="{FF2B5EF4-FFF2-40B4-BE49-F238E27FC236}">
                <a16:creationId xmlns:a16="http://schemas.microsoft.com/office/drawing/2014/main" id="{A19B3739-B0B0-DACE-BDAF-EF7BDA173247}"/>
              </a:ext>
            </a:extLst>
          </p:cNvPr>
          <p:cNvSpPr/>
          <p:nvPr/>
        </p:nvSpPr>
        <p:spPr>
          <a:xfrm>
            <a:off x="4757038" y="1302878"/>
            <a:ext cx="1792445" cy="156080"/>
          </a:xfrm>
          <a:prstGeom prst="rect">
            <a:avLst/>
          </a:prstGeom>
          <a:solidFill>
            <a:srgbClr val="40898A"/>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6" name="Google Shape;1250;p53">
            <a:extLst>
              <a:ext uri="{FF2B5EF4-FFF2-40B4-BE49-F238E27FC236}">
                <a16:creationId xmlns:a16="http://schemas.microsoft.com/office/drawing/2014/main" id="{09AA9113-19C9-DF52-3648-3AE59598D1EA}"/>
              </a:ext>
            </a:extLst>
          </p:cNvPr>
          <p:cNvSpPr/>
          <p:nvPr/>
        </p:nvSpPr>
        <p:spPr>
          <a:xfrm>
            <a:off x="7011809" y="1754802"/>
            <a:ext cx="1361603" cy="110703"/>
          </a:xfrm>
          <a:prstGeom prst="rect">
            <a:avLst/>
          </a:prstGeom>
          <a:solidFill>
            <a:srgbClr val="F5E4DC"/>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9" name="سهم: لليسار 18">
            <a:extLst>
              <a:ext uri="{FF2B5EF4-FFF2-40B4-BE49-F238E27FC236}">
                <a16:creationId xmlns:a16="http://schemas.microsoft.com/office/drawing/2014/main" id="{BA06B330-836B-23A6-DB3E-0AB5C5DA707C}"/>
              </a:ext>
            </a:extLst>
          </p:cNvPr>
          <p:cNvSpPr/>
          <p:nvPr/>
        </p:nvSpPr>
        <p:spPr>
          <a:xfrm>
            <a:off x="6587358" y="2428447"/>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0" name="سهم: لليسار 19">
            <a:extLst>
              <a:ext uri="{FF2B5EF4-FFF2-40B4-BE49-F238E27FC236}">
                <a16:creationId xmlns:a16="http://schemas.microsoft.com/office/drawing/2014/main" id="{B5B08EEE-6909-E316-3AC1-D870E3DCE941}"/>
              </a:ext>
            </a:extLst>
          </p:cNvPr>
          <p:cNvSpPr/>
          <p:nvPr/>
        </p:nvSpPr>
        <p:spPr>
          <a:xfrm>
            <a:off x="4348720" y="2419611"/>
            <a:ext cx="386576" cy="478021"/>
          </a:xfrm>
          <a:prstGeom prst="leftArrow">
            <a:avLst/>
          </a:prstGeom>
          <a:solidFill>
            <a:srgbClr val="FFF6F0"/>
          </a:solidFill>
          <a:ln w="25400" cap="flat" cmpd="sng" algn="ctr">
            <a:solidFill>
              <a:srgbClr val="FFF6F0">
                <a:shade val="1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 name="مربع نص 23">
            <a:extLst>
              <a:ext uri="{FF2B5EF4-FFF2-40B4-BE49-F238E27FC236}">
                <a16:creationId xmlns:a16="http://schemas.microsoft.com/office/drawing/2014/main" id="{E2BB3740-1FF2-6E2D-722D-18B849A55EA0}"/>
              </a:ext>
            </a:extLst>
          </p:cNvPr>
          <p:cNvSpPr txBox="1"/>
          <p:nvPr/>
        </p:nvSpPr>
        <p:spPr>
          <a:xfrm>
            <a:off x="1806498" y="409234"/>
            <a:ext cx="5657385" cy="646331"/>
          </a:xfrm>
          <a:prstGeom prst="rect">
            <a:avLst/>
          </a:prstGeom>
          <a:solidFill>
            <a:schemeClr val="accent4"/>
          </a:solidFill>
          <a:effectLst>
            <a:glow rad="139700">
              <a:schemeClr val="accent5">
                <a:satMod val="175000"/>
                <a:alpha val="40000"/>
              </a:schemeClr>
            </a:glow>
          </a:effectLst>
        </p:spPr>
        <p:txBody>
          <a:bodyPr wrap="square">
            <a:spAutoFit/>
          </a:bodyPr>
          <a:lstStyle/>
          <a:p>
            <a:pPr algn="r"/>
            <a:r>
              <a:rPr lang="ar-OM" sz="1800" b="1" kern="1200" dirty="0">
                <a:solidFill>
                  <a:srgbClr val="7030A0"/>
                </a:solidFill>
                <a:latin typeface="Calibri" panose="020F0502020204030204" pitchFamily="34" charset="0"/>
                <a:ea typeface="+mn-ea"/>
                <a:cs typeface="Calibri" panose="020F0502020204030204" pitchFamily="34" charset="0"/>
              </a:rPr>
              <a:t>عندما تتشابه الأنواع في العديد من الصفات وترتبط ارتباطا وثيقا معا تُصنف ضمن الجنس نفسه</a:t>
            </a:r>
            <a:endParaRPr lang="en-US" sz="1800" b="1" kern="1200" dirty="0">
              <a:solidFill>
                <a:srgbClr val="7030A0"/>
              </a:solidFill>
              <a:latin typeface="Calibri" panose="020F0502020204030204" pitchFamily="34" charset="0"/>
              <a:ea typeface="+mn-ea"/>
              <a:cs typeface="Calibri" panose="020F0502020204030204" pitchFamily="34" charset="0"/>
            </a:endParaRPr>
          </a:p>
        </p:txBody>
      </p:sp>
      <p:sp>
        <p:nvSpPr>
          <p:cNvPr id="25" name="سهم: منحني لأعلى 24">
            <a:extLst>
              <a:ext uri="{FF2B5EF4-FFF2-40B4-BE49-F238E27FC236}">
                <a16:creationId xmlns:a16="http://schemas.microsoft.com/office/drawing/2014/main" id="{74CE2C89-9BFD-848B-4610-72A7470E1ECA}"/>
              </a:ext>
            </a:extLst>
          </p:cNvPr>
          <p:cNvSpPr/>
          <p:nvPr/>
        </p:nvSpPr>
        <p:spPr>
          <a:xfrm rot="16200000">
            <a:off x="3472975" y="1932391"/>
            <a:ext cx="1182029" cy="532107"/>
          </a:xfrm>
          <a:prstGeom prst="bentUpArrow">
            <a:avLst>
              <a:gd name="adj1" fmla="val 27295"/>
              <a:gd name="adj2" fmla="val 29890"/>
              <a:gd name="adj3" fmla="val 2639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سهم: منحني لأعلى 26">
            <a:extLst>
              <a:ext uri="{FF2B5EF4-FFF2-40B4-BE49-F238E27FC236}">
                <a16:creationId xmlns:a16="http://schemas.microsoft.com/office/drawing/2014/main" id="{2757BC06-7624-497D-6A93-6D63160EB403}"/>
              </a:ext>
            </a:extLst>
          </p:cNvPr>
          <p:cNvSpPr/>
          <p:nvPr/>
        </p:nvSpPr>
        <p:spPr>
          <a:xfrm rot="5400000" flipV="1">
            <a:off x="3602868" y="2982995"/>
            <a:ext cx="919179" cy="532107"/>
          </a:xfrm>
          <a:prstGeom prst="bentUpArrow">
            <a:avLst>
              <a:gd name="adj1" fmla="val 27794"/>
              <a:gd name="adj2" fmla="val 35358"/>
              <a:gd name="adj3" fmla="val 25000"/>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80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24" grpId="0" animBg="1"/>
      <p:bldP spid="25" grpId="0" animBg="1"/>
      <p:bldP spid="2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0251AC42-CC2B-5216-B597-0AD1F402BF36}"/>
              </a:ext>
            </a:extLst>
          </p:cNvPr>
          <p:cNvSpPr txBox="1"/>
          <p:nvPr/>
        </p:nvSpPr>
        <p:spPr>
          <a:xfrm>
            <a:off x="4701541" y="480625"/>
            <a:ext cx="3479310" cy="1323439"/>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تنتج الفطريات كبيرة الحجم، مثل فطر </a:t>
            </a:r>
            <a:r>
              <a:rPr kumimoji="0" lang="ar-OM" sz="2000" b="0" i="0" u="none" strike="noStrike" kern="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المشروم</a:t>
            </a: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 كتلا كبيرة مضغوطة من </a:t>
            </a:r>
            <a:r>
              <a:rPr kumimoji="0" lang="ar-OM" sz="2000" b="0" i="0" u="none" strike="noStrike" kern="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الهيفا</a:t>
            </a: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 تسمى «الأجسام </a:t>
            </a:r>
            <a:r>
              <a:rPr kumimoji="0" lang="ar-OM" sz="2000" b="0" i="0" u="none" strike="noStrike" kern="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الثمرية</a:t>
            </a: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  » التي تطلق الأبواغ (الجراثيم). </a:t>
            </a:r>
            <a:endPar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pic>
        <p:nvPicPr>
          <p:cNvPr id="3" name="صورة 2">
            <a:extLst>
              <a:ext uri="{FF2B5EF4-FFF2-40B4-BE49-F238E27FC236}">
                <a16:creationId xmlns:a16="http://schemas.microsoft.com/office/drawing/2014/main" id="{34B95051-7181-C395-EAF9-4D9DB0AE3AC1}"/>
              </a:ext>
            </a:extLst>
          </p:cNvPr>
          <p:cNvPicPr>
            <a:picLocks noChangeAspect="1"/>
          </p:cNvPicPr>
          <p:nvPr/>
        </p:nvPicPr>
        <p:blipFill>
          <a:blip r:embed="rId2"/>
          <a:stretch>
            <a:fillRect/>
          </a:stretch>
        </p:blipFill>
        <p:spPr>
          <a:xfrm>
            <a:off x="1180917" y="373377"/>
            <a:ext cx="3109143" cy="2424066"/>
          </a:xfrm>
          <a:prstGeom prst="rect">
            <a:avLst/>
          </a:prstGeom>
        </p:spPr>
      </p:pic>
      <p:pic>
        <p:nvPicPr>
          <p:cNvPr id="5" name="صورة 4">
            <a:extLst>
              <a:ext uri="{FF2B5EF4-FFF2-40B4-BE49-F238E27FC236}">
                <a16:creationId xmlns:a16="http://schemas.microsoft.com/office/drawing/2014/main" id="{357C36D8-CC6A-0F95-BC12-E0BB9B9A265A}"/>
              </a:ext>
            </a:extLst>
          </p:cNvPr>
          <p:cNvPicPr>
            <a:picLocks noChangeAspect="1"/>
          </p:cNvPicPr>
          <p:nvPr/>
        </p:nvPicPr>
        <p:blipFill>
          <a:blip r:embed="rId3"/>
          <a:stretch>
            <a:fillRect/>
          </a:stretch>
        </p:blipFill>
        <p:spPr>
          <a:xfrm>
            <a:off x="5463541" y="1934527"/>
            <a:ext cx="2176462" cy="2600325"/>
          </a:xfrm>
          <a:prstGeom prst="rect">
            <a:avLst/>
          </a:prstGeom>
        </p:spPr>
      </p:pic>
      <p:pic>
        <p:nvPicPr>
          <p:cNvPr id="10" name="صورة 9">
            <a:extLst>
              <a:ext uri="{FF2B5EF4-FFF2-40B4-BE49-F238E27FC236}">
                <a16:creationId xmlns:a16="http://schemas.microsoft.com/office/drawing/2014/main" id="{AFEB3402-927C-AD98-5D60-97E32FA9CE34}"/>
              </a:ext>
            </a:extLst>
          </p:cNvPr>
          <p:cNvPicPr>
            <a:picLocks noChangeAspect="1"/>
          </p:cNvPicPr>
          <p:nvPr/>
        </p:nvPicPr>
        <p:blipFill>
          <a:blip r:embed="rId4"/>
          <a:stretch>
            <a:fillRect/>
          </a:stretch>
        </p:blipFill>
        <p:spPr>
          <a:xfrm>
            <a:off x="590202" y="3094832"/>
            <a:ext cx="4629497" cy="1302017"/>
          </a:xfrm>
          <a:prstGeom prst="rect">
            <a:avLst/>
          </a:prstGeom>
        </p:spPr>
      </p:pic>
    </p:spTree>
    <p:extLst>
      <p:ext uri="{BB962C8B-B14F-4D97-AF65-F5344CB8AC3E}">
        <p14:creationId xmlns:p14="http://schemas.microsoft.com/office/powerpoint/2010/main" val="229118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A02F8507-EE25-2383-B0CA-57920A65DEF6}"/>
              </a:ext>
            </a:extLst>
          </p:cNvPr>
          <p:cNvSpPr txBox="1"/>
          <p:nvPr/>
        </p:nvSpPr>
        <p:spPr>
          <a:xfrm>
            <a:off x="1652701" y="289887"/>
            <a:ext cx="6778082" cy="400110"/>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للفطريات</a:t>
            </a:r>
          </a:p>
        </p:txBody>
      </p:sp>
      <p:sp>
        <p:nvSpPr>
          <p:cNvPr id="13" name="مربع نص 12">
            <a:extLst>
              <a:ext uri="{FF2B5EF4-FFF2-40B4-BE49-F238E27FC236}">
                <a16:creationId xmlns:a16="http://schemas.microsoft.com/office/drawing/2014/main" id="{0970ACF1-473C-C819-9168-FC5C0B5D571C}"/>
              </a:ext>
            </a:extLst>
          </p:cNvPr>
          <p:cNvSpPr txBox="1"/>
          <p:nvPr/>
        </p:nvSpPr>
        <p:spPr>
          <a:xfrm>
            <a:off x="3486613" y="1470856"/>
            <a:ext cx="4609170" cy="2862322"/>
          </a:xfrm>
          <a:prstGeom prst="rect">
            <a:avLst/>
          </a:prstGeom>
          <a:noFill/>
        </p:spPr>
        <p:txBody>
          <a:bodyPr wrap="square">
            <a:spAutoFit/>
          </a:bodyPr>
          <a:lstStyle/>
          <a:p>
            <a:pPr algn="r" rtl="1"/>
            <a:endParaRPr lang="ar-OM" sz="2000" dirty="0">
              <a:latin typeface="Calibri" panose="020F0502020204030204" pitchFamily="34" charset="0"/>
              <a:ea typeface="Calibri" panose="020F0502020204030204" pitchFamily="34" charset="0"/>
              <a:cs typeface="Calibri" panose="020F0502020204030204" pitchFamily="34" charset="0"/>
            </a:endParaRPr>
          </a:p>
          <a:p>
            <a:pPr algn="r" rtl="1"/>
            <a:r>
              <a:rPr lang="ar-OM" sz="2000" dirty="0">
                <a:latin typeface="Calibri" panose="020F0502020204030204" pitchFamily="34" charset="0"/>
                <a:ea typeface="Calibri" panose="020F0502020204030204" pitchFamily="34" charset="0"/>
                <a:cs typeface="Calibri" panose="020F0502020204030204" pitchFamily="34" charset="0"/>
              </a:rPr>
              <a:t> (الصورة 9-9)الأجسام </a:t>
            </a:r>
            <a:r>
              <a:rPr lang="ar-OM" sz="2000" dirty="0" err="1">
                <a:latin typeface="Calibri" panose="020F0502020204030204" pitchFamily="34" charset="0"/>
                <a:ea typeface="Calibri" panose="020F0502020204030204" pitchFamily="34" charset="0"/>
                <a:cs typeface="Calibri" panose="020F0502020204030204" pitchFamily="34" charset="0"/>
              </a:rPr>
              <a:t>الثمرية</a:t>
            </a:r>
            <a:r>
              <a:rPr lang="ar-OM" sz="2000" dirty="0">
                <a:latin typeface="Calibri" panose="020F0502020204030204" pitchFamily="34" charset="0"/>
                <a:ea typeface="Calibri" panose="020F0502020204030204" pitchFamily="34" charset="0"/>
                <a:cs typeface="Calibri" panose="020F0502020204030204" pitchFamily="34" charset="0"/>
              </a:rPr>
              <a:t> لفطر النفاث،</a:t>
            </a:r>
          </a:p>
          <a:p>
            <a:pPr algn="r" rtl="1"/>
            <a:r>
              <a:rPr lang="ar-OM" sz="2000" dirty="0">
                <a:latin typeface="Calibri" panose="020F0502020204030204" pitchFamily="34" charset="0"/>
                <a:ea typeface="Calibri" panose="020F0502020204030204" pitchFamily="34" charset="0"/>
                <a:cs typeface="Calibri" panose="020F0502020204030204" pitchFamily="34" charset="0"/>
              </a:rPr>
              <a:t>، تطلق الملايين من الأبواغ(الجراثيم) المجهرية.</a:t>
            </a:r>
          </a:p>
          <a:p>
            <a:pPr algn="r" rtl="1"/>
            <a:r>
              <a:rPr lang="ar-OM" sz="2000" dirty="0">
                <a:latin typeface="Calibri" panose="020F0502020204030204" pitchFamily="34" charset="0"/>
                <a:ea typeface="Calibri" panose="020F0502020204030204" pitchFamily="34" charset="0"/>
                <a:cs typeface="Calibri" panose="020F0502020204030204" pitchFamily="34" charset="0"/>
              </a:rPr>
              <a:t> إن طريقة التغذية في هذا الفطر المعتمدة على</a:t>
            </a:r>
          </a:p>
          <a:p>
            <a:pPr algn="r" rtl="1"/>
            <a:r>
              <a:rPr lang="ar-OM" sz="2000" dirty="0">
                <a:latin typeface="Calibri" panose="020F0502020204030204" pitchFamily="34" charset="0"/>
                <a:ea typeface="Calibri" panose="020F0502020204030204" pitchFamily="34" charset="0"/>
                <a:cs typeface="Calibri" panose="020F0502020204030204" pitchFamily="34" charset="0"/>
              </a:rPr>
              <a:t> المواد الميتة والمتحللة تعني أن الطعام في النهاية</a:t>
            </a:r>
          </a:p>
          <a:p>
            <a:pPr algn="r" rtl="1"/>
            <a:r>
              <a:rPr lang="ar-OM" sz="2000" dirty="0">
                <a:latin typeface="Calibri" panose="020F0502020204030204" pitchFamily="34" charset="0"/>
                <a:ea typeface="Calibri" panose="020F0502020204030204" pitchFamily="34" charset="0"/>
                <a:cs typeface="Calibri" panose="020F0502020204030204" pitchFamily="34" charset="0"/>
              </a:rPr>
              <a:t> قد استنفد بالكامل.</a:t>
            </a:r>
          </a:p>
          <a:p>
            <a:pPr algn="r" rtl="1"/>
            <a:r>
              <a:rPr lang="ar-OM" sz="2000" dirty="0">
                <a:latin typeface="Calibri" panose="020F0502020204030204" pitchFamily="34" charset="0"/>
                <a:ea typeface="Calibri" panose="020F0502020204030204" pitchFamily="34" charset="0"/>
                <a:cs typeface="Calibri" panose="020F0502020204030204" pitchFamily="34" charset="0"/>
              </a:rPr>
              <a:t> قد يهبط عدد قليل من الأبواغ (الجراثيم) على </a:t>
            </a:r>
          </a:p>
          <a:p>
            <a:pPr algn="r" rtl="1"/>
            <a:r>
              <a:rPr lang="ar-OM" sz="2000" dirty="0">
                <a:latin typeface="Calibri" panose="020F0502020204030204" pitchFamily="34" charset="0"/>
                <a:ea typeface="Calibri" panose="020F0502020204030204" pitchFamily="34" charset="0"/>
                <a:cs typeface="Calibri" panose="020F0502020204030204" pitchFamily="34" charset="0"/>
              </a:rPr>
              <a:t>مصدر غذاء مناسب وتكون قادرة على النمو لإنتاج أفراد جديدة</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pic>
        <p:nvPicPr>
          <p:cNvPr id="3" name="صورة 2">
            <a:extLst>
              <a:ext uri="{FF2B5EF4-FFF2-40B4-BE49-F238E27FC236}">
                <a16:creationId xmlns:a16="http://schemas.microsoft.com/office/drawing/2014/main" id="{509B764E-AB66-50D2-5F21-85A7492BACB1}"/>
              </a:ext>
            </a:extLst>
          </p:cNvPr>
          <p:cNvPicPr>
            <a:picLocks noChangeAspect="1"/>
          </p:cNvPicPr>
          <p:nvPr/>
        </p:nvPicPr>
        <p:blipFill>
          <a:blip r:embed="rId2"/>
          <a:stretch>
            <a:fillRect/>
          </a:stretch>
        </p:blipFill>
        <p:spPr>
          <a:xfrm>
            <a:off x="403265" y="1122556"/>
            <a:ext cx="3403827" cy="3210622"/>
          </a:xfrm>
          <a:prstGeom prst="rect">
            <a:avLst/>
          </a:prstGeom>
        </p:spPr>
      </p:pic>
      <p:sp>
        <p:nvSpPr>
          <p:cNvPr id="4" name="مربع نص 3">
            <a:extLst>
              <a:ext uri="{FF2B5EF4-FFF2-40B4-BE49-F238E27FC236}">
                <a16:creationId xmlns:a16="http://schemas.microsoft.com/office/drawing/2014/main" id="{794BC0C4-5F2B-1510-EE5C-3027EFB46FCE}"/>
              </a:ext>
            </a:extLst>
          </p:cNvPr>
          <p:cNvSpPr txBox="1"/>
          <p:nvPr/>
        </p:nvSpPr>
        <p:spPr>
          <a:xfrm>
            <a:off x="4088779" y="1096651"/>
            <a:ext cx="4007003" cy="400110"/>
          </a:xfrm>
          <a:prstGeom prst="rect">
            <a:avLst/>
          </a:prstGeom>
          <a:solidFill>
            <a:schemeClr val="accent4"/>
          </a:solidFill>
          <a:effectLst>
            <a:glow rad="63500">
              <a:schemeClr val="accent2">
                <a:satMod val="175000"/>
                <a:alpha val="4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تتكاثر بواسطة الأبواغ (الجراثيم)</a:t>
            </a:r>
          </a:p>
        </p:txBody>
      </p:sp>
    </p:spTree>
    <p:extLst>
      <p:ext uri="{BB962C8B-B14F-4D97-AF65-F5344CB8AC3E}">
        <p14:creationId xmlns:p14="http://schemas.microsoft.com/office/powerpoint/2010/main" val="1600199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صورة 10">
            <a:extLst>
              <a:ext uri="{FF2B5EF4-FFF2-40B4-BE49-F238E27FC236}">
                <a16:creationId xmlns:a16="http://schemas.microsoft.com/office/drawing/2014/main" id="{069E51E3-13D3-05F0-0F65-3FCA374016F3}"/>
              </a:ext>
            </a:extLst>
          </p:cNvPr>
          <p:cNvPicPr>
            <a:picLocks noChangeAspect="1"/>
          </p:cNvPicPr>
          <p:nvPr/>
        </p:nvPicPr>
        <p:blipFill>
          <a:blip r:embed="rId2"/>
          <a:stretch>
            <a:fillRect/>
          </a:stretch>
        </p:blipFill>
        <p:spPr>
          <a:xfrm>
            <a:off x="527824" y="312234"/>
            <a:ext cx="7932235" cy="4296937"/>
          </a:xfrm>
          <a:prstGeom prst="rect">
            <a:avLst/>
          </a:prstGeom>
        </p:spPr>
      </p:pic>
      <p:sp>
        <p:nvSpPr>
          <p:cNvPr id="15" name="مربع نص 14">
            <a:extLst>
              <a:ext uri="{FF2B5EF4-FFF2-40B4-BE49-F238E27FC236}">
                <a16:creationId xmlns:a16="http://schemas.microsoft.com/office/drawing/2014/main" id="{F47002B2-CCFB-BAC7-D264-1028E68164F5}"/>
              </a:ext>
            </a:extLst>
          </p:cNvPr>
          <p:cNvSpPr txBox="1"/>
          <p:nvPr/>
        </p:nvSpPr>
        <p:spPr>
          <a:xfrm>
            <a:off x="1542311" y="1239723"/>
            <a:ext cx="4609170" cy="2862322"/>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Arial"/>
              </a:rPr>
              <a:t>أي من هذين البيانين هو الصحيح؟</a:t>
            </a:r>
          </a:p>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Arial"/>
              </a:rPr>
              <a:t>جميع حقيقيات النوى كائنات متعددة الخلايا</a:t>
            </a:r>
          </a:p>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جميع الكائنات متعددة الخلايا هي حقيقيات النوى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Arial"/>
              </a:rPr>
              <a:t>فسر اجابتك؟</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sym typeface="Arial"/>
              </a:rPr>
              <a:t>بعض حقيقيات النوى كائنات أحادية الخلية مثل الخميرة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2000" b="1" i="0" u="none" strike="noStrike" kern="1200" cap="none" spc="0" normalizeH="0" baseline="0" noProof="0" dirty="0">
              <a:ln>
                <a:noFill/>
              </a:ln>
              <a:solidFill>
                <a:srgbClr val="3B4D57"/>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356229304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348;p57">
            <a:extLst>
              <a:ext uri="{FF2B5EF4-FFF2-40B4-BE49-F238E27FC236}">
                <a16:creationId xmlns:a16="http://schemas.microsoft.com/office/drawing/2014/main" id="{605CD919-AC36-FC8D-D57F-B5392D16046B}"/>
              </a:ext>
            </a:extLst>
          </p:cNvPr>
          <p:cNvSpPr/>
          <p:nvPr/>
        </p:nvSpPr>
        <p:spPr>
          <a:xfrm>
            <a:off x="6594086" y="1291119"/>
            <a:ext cx="2082383" cy="1280631"/>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هي كائنات حية متعددة الخلايا تقوم بعملية التمثيل الضوئي.   </a:t>
            </a:r>
          </a:p>
        </p:txBody>
      </p:sp>
      <p:sp>
        <p:nvSpPr>
          <p:cNvPr id="5" name="مربع نص 4">
            <a:extLst>
              <a:ext uri="{FF2B5EF4-FFF2-40B4-BE49-F238E27FC236}">
                <a16:creationId xmlns:a16="http://schemas.microsoft.com/office/drawing/2014/main" id="{DBE0977A-33E8-FC8D-D055-6F369EC11FC3}"/>
              </a:ext>
            </a:extLst>
          </p:cNvPr>
          <p:cNvSpPr txBox="1"/>
          <p:nvPr/>
        </p:nvSpPr>
        <p:spPr>
          <a:xfrm>
            <a:off x="5711998" y="494727"/>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OM" sz="2400" b="1" dirty="0">
                <a:solidFill>
                  <a:srgbClr val="2F1932">
                    <a:lumMod val="75000"/>
                    <a:lumOff val="25000"/>
                  </a:srgbClr>
                </a:solidFill>
                <a:latin typeface="Calibri" panose="020F0502020204030204"/>
                <a:cs typeface="Calibri" panose="020F0502020204030204" pitchFamily="34" charset="0"/>
              </a:rPr>
              <a:t>مملكة النباتات</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sym typeface="Arial"/>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6594088" y="2733343"/>
            <a:ext cx="2082382" cy="1749447"/>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r">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تمتلك النباتات أجساما معقدة التركيب، وغالبا ما تكون شديدة التفرع فوق الأرض وتحتها</a:t>
            </a: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pic>
        <p:nvPicPr>
          <p:cNvPr id="8" name="صورة 7">
            <a:extLst>
              <a:ext uri="{FF2B5EF4-FFF2-40B4-BE49-F238E27FC236}">
                <a16:creationId xmlns:a16="http://schemas.microsoft.com/office/drawing/2014/main" id="{AC167688-5A21-B4D7-E66B-A4CB2FA94E2B}"/>
              </a:ext>
            </a:extLst>
          </p:cNvPr>
          <p:cNvPicPr>
            <a:picLocks noChangeAspect="1"/>
          </p:cNvPicPr>
          <p:nvPr/>
        </p:nvPicPr>
        <p:blipFill>
          <a:blip r:embed="rId2"/>
          <a:stretch>
            <a:fillRect/>
          </a:stretch>
        </p:blipFill>
        <p:spPr>
          <a:xfrm>
            <a:off x="3278459" y="1137425"/>
            <a:ext cx="3166947" cy="3511348"/>
          </a:xfrm>
          <a:prstGeom prst="rect">
            <a:avLst/>
          </a:prstGeom>
        </p:spPr>
      </p:pic>
      <p:pic>
        <p:nvPicPr>
          <p:cNvPr id="11" name="صورة 10">
            <a:extLst>
              <a:ext uri="{FF2B5EF4-FFF2-40B4-BE49-F238E27FC236}">
                <a16:creationId xmlns:a16="http://schemas.microsoft.com/office/drawing/2014/main" id="{0421124D-4073-5584-B339-24E70516CA99}"/>
              </a:ext>
            </a:extLst>
          </p:cNvPr>
          <p:cNvPicPr>
            <a:picLocks noChangeAspect="1"/>
          </p:cNvPicPr>
          <p:nvPr/>
        </p:nvPicPr>
        <p:blipFill>
          <a:blip r:embed="rId3"/>
          <a:stretch>
            <a:fillRect/>
          </a:stretch>
        </p:blipFill>
        <p:spPr>
          <a:xfrm>
            <a:off x="467531" y="406455"/>
            <a:ext cx="2736588" cy="4187847"/>
          </a:xfrm>
          <a:prstGeom prst="rect">
            <a:avLst/>
          </a:prstGeom>
        </p:spPr>
      </p:pic>
    </p:spTree>
    <p:extLst>
      <p:ext uri="{BB962C8B-B14F-4D97-AF65-F5344CB8AC3E}">
        <p14:creationId xmlns:p14="http://schemas.microsoft.com/office/powerpoint/2010/main" val="2551626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FE66D9D3-56A8-BA9F-3280-A1964358B0E8}"/>
              </a:ext>
            </a:extLst>
          </p:cNvPr>
          <p:cNvSpPr txBox="1"/>
          <p:nvPr/>
        </p:nvSpPr>
        <p:spPr>
          <a:xfrm>
            <a:off x="1652701" y="289887"/>
            <a:ext cx="6778082" cy="400110"/>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lang="ar-OM" sz="2000" b="1" kern="1200" dirty="0">
                <a:solidFill>
                  <a:srgbClr val="7030A0"/>
                </a:solidFill>
                <a:latin typeface="Calibri" panose="020F0502020204030204" pitchFamily="34" charset="0"/>
                <a:ea typeface="+mn-ea"/>
                <a:cs typeface="Calibri" panose="020F0502020204030204" pitchFamily="34" charset="0"/>
              </a:rPr>
              <a:t>الخصائص المميزة للنباتات</a:t>
            </a:r>
            <a:endPar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0" name="مربع نص 9">
            <a:extLst>
              <a:ext uri="{FF2B5EF4-FFF2-40B4-BE49-F238E27FC236}">
                <a16:creationId xmlns:a16="http://schemas.microsoft.com/office/drawing/2014/main" id="{3C91D445-919D-1904-3172-EBA6BC7FBE77}"/>
              </a:ext>
            </a:extLst>
          </p:cNvPr>
          <p:cNvSpPr txBox="1"/>
          <p:nvPr/>
        </p:nvSpPr>
        <p:spPr>
          <a:xfrm>
            <a:off x="7130740" y="1328182"/>
            <a:ext cx="1516564" cy="1938992"/>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defRPr/>
            </a:pPr>
            <a:r>
              <a:rPr lang="ar-OM" sz="2000" dirty="0">
                <a:latin typeface="Calibri" panose="020F0502020204030204" pitchFamily="34" charset="0"/>
                <a:ea typeface="Calibri" panose="020F0502020204030204" pitchFamily="34" charset="0"/>
                <a:cs typeface="Calibri" panose="020F0502020204030204" pitchFamily="34" charset="0"/>
              </a:rPr>
              <a:t>حقيقية النواة، عديدة الخلايا، مع خلايا تتمايز لتشكل الأنسجة والأعضاء</a:t>
            </a:r>
          </a:p>
          <a:p>
            <a:pPr lvl="0" algn="ctr" rtl="1">
              <a:defRPr/>
            </a:pP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مربع نص 10">
            <a:extLst>
              <a:ext uri="{FF2B5EF4-FFF2-40B4-BE49-F238E27FC236}">
                <a16:creationId xmlns:a16="http://schemas.microsoft.com/office/drawing/2014/main" id="{7C1F69E7-2BCE-4702-8461-D1EA0D8D007E}"/>
              </a:ext>
            </a:extLst>
          </p:cNvPr>
          <p:cNvSpPr txBox="1"/>
          <p:nvPr/>
        </p:nvSpPr>
        <p:spPr>
          <a:xfrm>
            <a:off x="5762858" y="1313683"/>
            <a:ext cx="1174590" cy="1938992"/>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endParaRPr lang="ar-OM" sz="2000" dirty="0">
              <a:latin typeface="Calibri" panose="020F0502020204030204" pitchFamily="34" charset="0"/>
              <a:ea typeface="Calibri" panose="020F0502020204030204" pitchFamily="34" charset="0"/>
              <a:cs typeface="Calibri" panose="020F0502020204030204" pitchFamily="34" charset="0"/>
            </a:endParaRP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تحتوي على أنواع قليلة من الخلايا المتخصصة</a:t>
            </a:r>
          </a:p>
          <a:p>
            <a:pPr lvl="0" algn="ctr" rtl="1"/>
            <a:endParaRPr lang="ar-OM" sz="2000" dirty="0">
              <a:latin typeface="Calibri" panose="020F0502020204030204" pitchFamily="34" charset="0"/>
              <a:ea typeface="Calibri" panose="020F0502020204030204" pitchFamily="34" charset="0"/>
              <a:cs typeface="Calibri" panose="020F0502020204030204" pitchFamily="34" charset="0"/>
            </a:endParaRPr>
          </a:p>
        </p:txBody>
      </p:sp>
      <p:sp>
        <p:nvSpPr>
          <p:cNvPr id="12" name="مربع نص 11">
            <a:extLst>
              <a:ext uri="{FF2B5EF4-FFF2-40B4-BE49-F238E27FC236}">
                <a16:creationId xmlns:a16="http://schemas.microsoft.com/office/drawing/2014/main" id="{374775DA-9C0B-74C1-EE40-97B95BFA371C}"/>
              </a:ext>
            </a:extLst>
          </p:cNvPr>
          <p:cNvSpPr txBox="1"/>
          <p:nvPr/>
        </p:nvSpPr>
        <p:spPr>
          <a:xfrm>
            <a:off x="4075303" y="1313683"/>
            <a:ext cx="1494259" cy="1938992"/>
          </a:xfrm>
          <a:prstGeom prst="rect">
            <a:avLst/>
          </a:prstGeom>
          <a:solidFill>
            <a:schemeClr val="accent4"/>
          </a:solidFill>
          <a:effectLst>
            <a:glow rad="63500">
              <a:schemeClr val="accent1">
                <a:satMod val="175000"/>
                <a:alpha val="40000"/>
              </a:schemeClr>
            </a:glow>
          </a:effectLst>
        </p:spPr>
        <p:txBody>
          <a:bodyPr wrap="square">
            <a:spAutoFit/>
          </a:bodyPr>
          <a:lstStyle/>
          <a:p>
            <a:pPr algn="ctr" rtl="1"/>
            <a:r>
              <a:rPr lang="ar-OM" sz="2000" dirty="0">
                <a:latin typeface="Calibri" panose="020F0502020204030204" pitchFamily="34" charset="0"/>
                <a:ea typeface="Calibri" panose="020F0502020204030204" pitchFamily="34" charset="0"/>
                <a:cs typeface="Calibri" panose="020F0502020204030204" pitchFamily="34" charset="0"/>
              </a:rPr>
              <a:t>تحتوي بعض الخلايا على بلاستيدات خضراء وتقوم بعملية</a:t>
            </a:r>
          </a:p>
          <a:p>
            <a:pPr algn="ctr" rtl="1"/>
            <a:r>
              <a:rPr lang="ar-OM" sz="2000" dirty="0">
                <a:latin typeface="Calibri" panose="020F0502020204030204" pitchFamily="34" charset="0"/>
                <a:ea typeface="Calibri" panose="020F0502020204030204" pitchFamily="34" charset="0"/>
                <a:cs typeface="Calibri" panose="020F0502020204030204" pitchFamily="34" charset="0"/>
              </a:rPr>
              <a:t>التمثيل الضوئي</a:t>
            </a:r>
          </a:p>
        </p:txBody>
      </p:sp>
      <p:sp>
        <p:nvSpPr>
          <p:cNvPr id="13" name="مربع نص 12">
            <a:extLst>
              <a:ext uri="{FF2B5EF4-FFF2-40B4-BE49-F238E27FC236}">
                <a16:creationId xmlns:a16="http://schemas.microsoft.com/office/drawing/2014/main" id="{C5F66997-FF10-44CA-00C5-EA375690B67D}"/>
              </a:ext>
            </a:extLst>
          </p:cNvPr>
          <p:cNvSpPr txBox="1"/>
          <p:nvPr/>
        </p:nvSpPr>
        <p:spPr>
          <a:xfrm>
            <a:off x="2489055" y="1313683"/>
            <a:ext cx="1281448" cy="1938992"/>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ذاتية التغذية</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تحتوي خلاياها على جدار خلوي يتكون أساسا من السليلوز</a:t>
            </a:r>
          </a:p>
        </p:txBody>
      </p:sp>
      <p:cxnSp>
        <p:nvCxnSpPr>
          <p:cNvPr id="14" name="رابط مستقيم 13">
            <a:extLst>
              <a:ext uri="{FF2B5EF4-FFF2-40B4-BE49-F238E27FC236}">
                <a16:creationId xmlns:a16="http://schemas.microsoft.com/office/drawing/2014/main" id="{CD8FD0CE-58B0-51F9-F67F-F8ED8686D0EA}"/>
              </a:ext>
            </a:extLst>
          </p:cNvPr>
          <p:cNvCxnSpPr>
            <a:cxnSpLocks/>
          </p:cNvCxnSpPr>
          <p:nvPr/>
        </p:nvCxnSpPr>
        <p:spPr>
          <a:xfrm flipH="1" flipV="1">
            <a:off x="1168552" y="947652"/>
            <a:ext cx="6765073" cy="14868"/>
          </a:xfrm>
          <a:prstGeom prst="line">
            <a:avLst/>
          </a:prstGeom>
          <a:ln w="38100"/>
        </p:spPr>
        <p:style>
          <a:lnRef idx="1">
            <a:schemeClr val="dk1"/>
          </a:lnRef>
          <a:fillRef idx="0">
            <a:schemeClr val="dk1"/>
          </a:fillRef>
          <a:effectRef idx="0">
            <a:schemeClr val="dk1"/>
          </a:effectRef>
          <a:fontRef idx="minor">
            <a:schemeClr val="tx1"/>
          </a:fontRef>
        </p:style>
      </p:cxnSp>
      <p:cxnSp>
        <p:nvCxnSpPr>
          <p:cNvPr id="15" name="رابط مستقيم 14">
            <a:extLst>
              <a:ext uri="{FF2B5EF4-FFF2-40B4-BE49-F238E27FC236}">
                <a16:creationId xmlns:a16="http://schemas.microsoft.com/office/drawing/2014/main" id="{7CFE24F6-7F82-560F-3437-5302F4E38EEC}"/>
              </a:ext>
            </a:extLst>
          </p:cNvPr>
          <p:cNvCxnSpPr>
            <a:cxnSpLocks/>
          </p:cNvCxnSpPr>
          <p:nvPr/>
        </p:nvCxnSpPr>
        <p:spPr>
          <a:xfrm flipV="1">
            <a:off x="5184382" y="743794"/>
            <a:ext cx="1" cy="203858"/>
          </a:xfrm>
          <a:prstGeom prst="line">
            <a:avLst/>
          </a:prstGeom>
          <a:ln w="28575"/>
        </p:spPr>
        <p:style>
          <a:lnRef idx="1">
            <a:schemeClr val="dk1"/>
          </a:lnRef>
          <a:fillRef idx="0">
            <a:schemeClr val="dk1"/>
          </a:fillRef>
          <a:effectRef idx="0">
            <a:schemeClr val="dk1"/>
          </a:effectRef>
          <a:fontRef idx="minor">
            <a:schemeClr val="tx1"/>
          </a:fontRef>
        </p:style>
      </p:cxnSp>
      <p:cxnSp>
        <p:nvCxnSpPr>
          <p:cNvPr id="16" name="رابط مستقيم 15">
            <a:extLst>
              <a:ext uri="{FF2B5EF4-FFF2-40B4-BE49-F238E27FC236}">
                <a16:creationId xmlns:a16="http://schemas.microsoft.com/office/drawing/2014/main" id="{50581FC9-2B89-6BD9-47F9-E5356EB51E39}"/>
              </a:ext>
            </a:extLst>
          </p:cNvPr>
          <p:cNvCxnSpPr/>
          <p:nvPr/>
        </p:nvCxnSpPr>
        <p:spPr>
          <a:xfrm>
            <a:off x="7926191" y="962520"/>
            <a:ext cx="0" cy="29736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40C14DC7-7870-E788-836A-141CB8E91F02}"/>
              </a:ext>
            </a:extLst>
          </p:cNvPr>
          <p:cNvCxnSpPr/>
          <p:nvPr/>
        </p:nvCxnSpPr>
        <p:spPr>
          <a:xfrm>
            <a:off x="6179166" y="962520"/>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رابط مستقيم 17">
            <a:extLst>
              <a:ext uri="{FF2B5EF4-FFF2-40B4-BE49-F238E27FC236}">
                <a16:creationId xmlns:a16="http://schemas.microsoft.com/office/drawing/2014/main" id="{31D4C941-9226-658C-2312-8BD8FA6056F3}"/>
              </a:ext>
            </a:extLst>
          </p:cNvPr>
          <p:cNvCxnSpPr/>
          <p:nvPr/>
        </p:nvCxnSpPr>
        <p:spPr>
          <a:xfrm>
            <a:off x="2783640" y="961414"/>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 name="رابط مستقيم 18">
            <a:extLst>
              <a:ext uri="{FF2B5EF4-FFF2-40B4-BE49-F238E27FC236}">
                <a16:creationId xmlns:a16="http://schemas.microsoft.com/office/drawing/2014/main" id="{0FBE6EEB-6CDF-CD82-0426-700321C71445}"/>
              </a:ext>
            </a:extLst>
          </p:cNvPr>
          <p:cNvCxnSpPr>
            <a:cxnSpLocks/>
          </p:cNvCxnSpPr>
          <p:nvPr/>
        </p:nvCxnSpPr>
        <p:spPr>
          <a:xfrm>
            <a:off x="4572453" y="977389"/>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مربع نص 21">
            <a:extLst>
              <a:ext uri="{FF2B5EF4-FFF2-40B4-BE49-F238E27FC236}">
                <a16:creationId xmlns:a16="http://schemas.microsoft.com/office/drawing/2014/main" id="{E31F81DE-BB0B-E5BC-D345-1A1AF08E33AD}"/>
              </a:ext>
            </a:extLst>
          </p:cNvPr>
          <p:cNvSpPr txBox="1"/>
          <p:nvPr/>
        </p:nvSpPr>
        <p:spPr>
          <a:xfrm>
            <a:off x="593349" y="1330107"/>
            <a:ext cx="1705194" cy="1938992"/>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تحتوي خلاياها على فجوات كبيرة، وهي في كثير من الأحيان دائمة حيث تقوم بتوفير الدعم للخلية</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cxnSp>
        <p:nvCxnSpPr>
          <p:cNvPr id="23" name="رابط مستقيم 22">
            <a:extLst>
              <a:ext uri="{FF2B5EF4-FFF2-40B4-BE49-F238E27FC236}">
                <a16:creationId xmlns:a16="http://schemas.microsoft.com/office/drawing/2014/main" id="{770773CF-56F5-2438-EF4C-DB6DF29CB02F}"/>
              </a:ext>
            </a:extLst>
          </p:cNvPr>
          <p:cNvCxnSpPr>
            <a:cxnSpLocks/>
          </p:cNvCxnSpPr>
          <p:nvPr/>
        </p:nvCxnSpPr>
        <p:spPr>
          <a:xfrm>
            <a:off x="1204822" y="977838"/>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6" name="مربع نص 25">
            <a:extLst>
              <a:ext uri="{FF2B5EF4-FFF2-40B4-BE49-F238E27FC236}">
                <a16:creationId xmlns:a16="http://schemas.microsoft.com/office/drawing/2014/main" id="{F4BE8A94-F8E5-8ACA-5602-3776FB032FC8}"/>
              </a:ext>
            </a:extLst>
          </p:cNvPr>
          <p:cNvSpPr txBox="1"/>
          <p:nvPr/>
        </p:nvSpPr>
        <p:spPr>
          <a:xfrm>
            <a:off x="5174166" y="3804560"/>
            <a:ext cx="3360235" cy="707886"/>
          </a:xfrm>
          <a:prstGeom prst="rect">
            <a:avLst/>
          </a:prstGeom>
          <a:solidFill>
            <a:schemeClr val="accent4"/>
          </a:solidFill>
          <a:effectLst>
            <a:glow rad="101600">
              <a:schemeClr val="accent3">
                <a:lumMod val="75000"/>
                <a:alpha val="6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قد تحتوي الخلايا أحيانا على أسواط (مثل الأمشاج الذكرية في السرخسيات.</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pic>
        <p:nvPicPr>
          <p:cNvPr id="28" name="صورة 27">
            <a:extLst>
              <a:ext uri="{FF2B5EF4-FFF2-40B4-BE49-F238E27FC236}">
                <a16:creationId xmlns:a16="http://schemas.microsoft.com/office/drawing/2014/main" id="{A87B7E4B-7FB1-0C6B-D7EE-9E4A00ABA895}"/>
              </a:ext>
            </a:extLst>
          </p:cNvPr>
          <p:cNvPicPr>
            <a:picLocks noChangeAspect="1"/>
          </p:cNvPicPr>
          <p:nvPr/>
        </p:nvPicPr>
        <p:blipFill>
          <a:blip r:embed="rId2"/>
          <a:stretch>
            <a:fillRect/>
          </a:stretch>
        </p:blipFill>
        <p:spPr>
          <a:xfrm>
            <a:off x="2298543" y="3371228"/>
            <a:ext cx="2779210" cy="1289101"/>
          </a:xfrm>
          <a:prstGeom prst="rect">
            <a:avLst/>
          </a:prstGeom>
        </p:spPr>
      </p:pic>
    </p:spTree>
    <p:extLst>
      <p:ext uri="{BB962C8B-B14F-4D97-AF65-F5344CB8AC3E}">
        <p14:creationId xmlns:p14="http://schemas.microsoft.com/office/powerpoint/2010/main" val="241781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2" grpId="0" animBg="1"/>
      <p:bldP spid="2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990">
          <a:extLst>
            <a:ext uri="{FF2B5EF4-FFF2-40B4-BE49-F238E27FC236}">
              <a16:creationId xmlns:a16="http://schemas.microsoft.com/office/drawing/2014/main" id="{D05F912F-2E81-CEDE-651B-D7459EB19AB7}"/>
            </a:ext>
          </a:extLst>
        </p:cNvPr>
        <p:cNvGrpSpPr/>
        <p:nvPr/>
      </p:nvGrpSpPr>
      <p:grpSpPr>
        <a:xfrm>
          <a:off x="0" y="0"/>
          <a:ext cx="0" cy="0"/>
          <a:chOff x="0" y="0"/>
          <a:chExt cx="0" cy="0"/>
        </a:xfrm>
      </p:grpSpPr>
      <p:pic>
        <p:nvPicPr>
          <p:cNvPr id="5019" name="Google Shape;5019;p43">
            <a:hlinkClick r:id="rId3" action="ppaction://hlinksldjump"/>
            <a:extLst>
              <a:ext uri="{FF2B5EF4-FFF2-40B4-BE49-F238E27FC236}">
                <a16:creationId xmlns:a16="http://schemas.microsoft.com/office/drawing/2014/main" id="{56B84547-3CFF-E478-332D-7EE012B55B4D}"/>
              </a:ext>
            </a:extLst>
          </p:cNvPr>
          <p:cNvPicPr preferRelativeResize="0"/>
          <p:nvPr/>
        </p:nvPicPr>
        <p:blipFill rotWithShape="1">
          <a:blip r:embed="rId4">
            <a:alphaModFix/>
          </a:blip>
          <a:srcRect l="21893" r="21898"/>
          <a:stretch/>
        </p:blipFill>
        <p:spPr>
          <a:xfrm rot="899985">
            <a:off x="301639" y="496052"/>
            <a:ext cx="392154" cy="523151"/>
          </a:xfrm>
          <a:prstGeom prst="rect">
            <a:avLst/>
          </a:prstGeom>
          <a:noFill/>
          <a:ln>
            <a:noFill/>
          </a:ln>
        </p:spPr>
      </p:pic>
      <p:pic>
        <p:nvPicPr>
          <p:cNvPr id="5020" name="Google Shape;5020;p43">
            <a:hlinkClick r:id="" action="ppaction://hlinkshowjump?jump=nextslide"/>
            <a:extLst>
              <a:ext uri="{FF2B5EF4-FFF2-40B4-BE49-F238E27FC236}">
                <a16:creationId xmlns:a16="http://schemas.microsoft.com/office/drawing/2014/main" id="{A7B2C212-1942-76E8-3EBA-DE715E0315A4}"/>
              </a:ext>
            </a:extLst>
          </p:cNvPr>
          <p:cNvPicPr preferRelativeResize="0"/>
          <p:nvPr/>
        </p:nvPicPr>
        <p:blipFill rotWithShape="1">
          <a:blip r:embed="rId5">
            <a:alphaModFix/>
          </a:blip>
          <a:srcRect l="11669" t="8088" r="11661" b="8096"/>
          <a:stretch/>
        </p:blipFill>
        <p:spPr>
          <a:xfrm>
            <a:off x="303990" y="4356612"/>
            <a:ext cx="400038" cy="327919"/>
          </a:xfrm>
          <a:prstGeom prst="rect">
            <a:avLst/>
          </a:prstGeom>
          <a:noFill/>
          <a:ln>
            <a:noFill/>
          </a:ln>
        </p:spPr>
      </p:pic>
      <p:pic>
        <p:nvPicPr>
          <p:cNvPr id="5021" name="Google Shape;5021;p43">
            <a:hlinkClick r:id="" action="ppaction://hlinkshowjump?jump=previousslide"/>
            <a:extLst>
              <a:ext uri="{FF2B5EF4-FFF2-40B4-BE49-F238E27FC236}">
                <a16:creationId xmlns:a16="http://schemas.microsoft.com/office/drawing/2014/main" id="{DE5FCF9B-9726-873C-7E1A-2F24C0F4B7AA}"/>
              </a:ext>
            </a:extLst>
          </p:cNvPr>
          <p:cNvPicPr preferRelativeResize="0"/>
          <p:nvPr/>
        </p:nvPicPr>
        <p:blipFill rotWithShape="1">
          <a:blip r:embed="rId5">
            <a:alphaModFix/>
          </a:blip>
          <a:srcRect l="11669" t="8088" r="11661" b="8096"/>
          <a:stretch/>
        </p:blipFill>
        <p:spPr>
          <a:xfrm flipH="1">
            <a:off x="-166335" y="4356612"/>
            <a:ext cx="400038" cy="327919"/>
          </a:xfrm>
          <a:prstGeom prst="rect">
            <a:avLst/>
          </a:prstGeom>
          <a:noFill/>
          <a:ln>
            <a:noFill/>
          </a:ln>
        </p:spPr>
      </p:pic>
      <p:sp>
        <p:nvSpPr>
          <p:cNvPr id="5" name="Google Shape;492;p20">
            <a:extLst>
              <a:ext uri="{FF2B5EF4-FFF2-40B4-BE49-F238E27FC236}">
                <a16:creationId xmlns:a16="http://schemas.microsoft.com/office/drawing/2014/main" id="{2B68FF70-B3D3-60E2-A603-53B836A820B2}"/>
              </a:ext>
            </a:extLst>
          </p:cNvPr>
          <p:cNvSpPr/>
          <p:nvPr/>
        </p:nvSpPr>
        <p:spPr>
          <a:xfrm>
            <a:off x="3988062" y="308409"/>
            <a:ext cx="4646342" cy="494731"/>
          </a:xfrm>
          <a:custGeom>
            <a:avLst/>
            <a:gdLst/>
            <a:ahLst/>
            <a:cxnLst/>
            <a:rect l="l" t="t" r="r" b="b"/>
            <a:pathLst>
              <a:path w="56542" h="74846" extrusionOk="0">
                <a:moveTo>
                  <a:pt x="7410" y="0"/>
                </a:moveTo>
                <a:cubicBezTo>
                  <a:pt x="4378" y="0"/>
                  <a:pt x="2137" y="143"/>
                  <a:pt x="1609" y="567"/>
                </a:cubicBezTo>
                <a:cubicBezTo>
                  <a:pt x="385" y="1546"/>
                  <a:pt x="734" y="10813"/>
                  <a:pt x="560" y="19974"/>
                </a:cubicBezTo>
                <a:cubicBezTo>
                  <a:pt x="420" y="29135"/>
                  <a:pt x="420" y="51094"/>
                  <a:pt x="560" y="55395"/>
                </a:cubicBezTo>
                <a:cubicBezTo>
                  <a:pt x="734" y="59696"/>
                  <a:pt x="0" y="72110"/>
                  <a:pt x="1049" y="73543"/>
                </a:cubicBezTo>
                <a:cubicBezTo>
                  <a:pt x="1892" y="74696"/>
                  <a:pt x="9832" y="74809"/>
                  <a:pt x="14457" y="74809"/>
                </a:cubicBezTo>
                <a:cubicBezTo>
                  <a:pt x="15585" y="74809"/>
                  <a:pt x="16516" y="74802"/>
                  <a:pt x="17099" y="74802"/>
                </a:cubicBezTo>
                <a:cubicBezTo>
                  <a:pt x="18585" y="74802"/>
                  <a:pt x="22038" y="74846"/>
                  <a:pt x="25522" y="74846"/>
                </a:cubicBezTo>
                <a:cubicBezTo>
                  <a:pt x="29005" y="74846"/>
                  <a:pt x="32519" y="74802"/>
                  <a:pt x="34128" y="74627"/>
                </a:cubicBezTo>
                <a:cubicBezTo>
                  <a:pt x="34853" y="74540"/>
                  <a:pt x="36280" y="74518"/>
                  <a:pt x="38064" y="74518"/>
                </a:cubicBezTo>
                <a:cubicBezTo>
                  <a:pt x="40026" y="74518"/>
                  <a:pt x="42419" y="74545"/>
                  <a:pt x="44789" y="74545"/>
                </a:cubicBezTo>
                <a:cubicBezTo>
                  <a:pt x="49823" y="74545"/>
                  <a:pt x="54753" y="74421"/>
                  <a:pt x="55213" y="73648"/>
                </a:cubicBezTo>
                <a:cubicBezTo>
                  <a:pt x="56122" y="72214"/>
                  <a:pt x="55947" y="59312"/>
                  <a:pt x="55947" y="51969"/>
                </a:cubicBezTo>
                <a:cubicBezTo>
                  <a:pt x="55912" y="42283"/>
                  <a:pt x="56297" y="28786"/>
                  <a:pt x="56402" y="21967"/>
                </a:cubicBezTo>
                <a:cubicBezTo>
                  <a:pt x="56542" y="15114"/>
                  <a:pt x="56227" y="1477"/>
                  <a:pt x="55493" y="532"/>
                </a:cubicBezTo>
                <a:cubicBezTo>
                  <a:pt x="55198" y="167"/>
                  <a:pt x="51877" y="39"/>
                  <a:pt x="47668" y="39"/>
                </a:cubicBezTo>
                <a:cubicBezTo>
                  <a:pt x="41400" y="39"/>
                  <a:pt x="33160" y="323"/>
                  <a:pt x="30002" y="532"/>
                </a:cubicBezTo>
                <a:cubicBezTo>
                  <a:pt x="29462" y="571"/>
                  <a:pt x="28758" y="588"/>
                  <a:pt x="27926" y="588"/>
                </a:cubicBezTo>
                <a:cubicBezTo>
                  <a:pt x="22992" y="588"/>
                  <a:pt x="13570" y="0"/>
                  <a:pt x="7410" y="0"/>
                </a:cubicBezTo>
                <a:close/>
              </a:path>
            </a:pathLst>
          </a:custGeom>
          <a:solidFill>
            <a:srgbClr val="E7E6E6">
              <a:lumMod val="20000"/>
              <a:lumOff val="80000"/>
            </a:srgbClr>
          </a:solidFill>
          <a:ln>
            <a:noFill/>
          </a:ln>
          <a:effectLst>
            <a:outerShdw blurRad="50800" dist="38100" dir="2700000" algn="tl" rotWithShape="0">
              <a:prstClr val="black">
                <a:alpha val="40000"/>
              </a:prstClr>
            </a:outerShdw>
          </a:effectLst>
        </p:spPr>
        <p:txBody>
          <a:bodyPr spcFirstLastPara="1" wrap="square" lIns="121900" tIns="121900" rIns="121900" bIns="121900" anchor="ctr" anchorCtr="0">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OM"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rPr>
              <a:t>لنتعرف سويا على </a:t>
            </a:r>
            <a:r>
              <a:rPr lang="ar-OM" sz="2400" b="1" kern="1200" dirty="0">
                <a:solidFill>
                  <a:srgbClr val="3B4D57"/>
                </a:solidFill>
                <a:latin typeface="Calibri" panose="020F0502020204030204"/>
                <a:ea typeface="+mn-ea"/>
                <a:cs typeface="Calibri" panose="020F0502020204030204" pitchFamily="34" charset="0"/>
              </a:rPr>
              <a:t>مملكة الحيوانات</a:t>
            </a:r>
            <a:endParaRPr kumimoji="0" sz="2400" b="1" i="0" u="none" strike="noStrike" kern="1200" cap="none" spc="0" normalizeH="0" baseline="0" noProof="0" dirty="0">
              <a:ln>
                <a:noFill/>
              </a:ln>
              <a:solidFill>
                <a:srgbClr val="3B4D57"/>
              </a:solidFill>
              <a:effectLst/>
              <a:uLnTx/>
              <a:uFillTx/>
              <a:latin typeface="Calibri" panose="020F0502020204030204"/>
              <a:ea typeface="+mn-ea"/>
              <a:cs typeface="Calibri" panose="020F0502020204030204" pitchFamily="34" charset="0"/>
              <a:sym typeface="Arial"/>
            </a:endParaRPr>
          </a:p>
        </p:txBody>
      </p:sp>
      <p:pic>
        <p:nvPicPr>
          <p:cNvPr id="3" name="صورة 2" descr="صورة تحتوي على دائرة, الإبداع&#10;&#10;تم إنشاء الوصف تلقائياً">
            <a:extLst>
              <a:ext uri="{FF2B5EF4-FFF2-40B4-BE49-F238E27FC236}">
                <a16:creationId xmlns:a16="http://schemas.microsoft.com/office/drawing/2014/main" id="{EF7B4E01-F32E-3CB1-183E-35AE86D2E150}"/>
              </a:ext>
            </a:extLst>
          </p:cNvPr>
          <p:cNvPicPr>
            <a:picLocks noChangeAspect="1"/>
          </p:cNvPicPr>
          <p:nvPr/>
        </p:nvPicPr>
        <p:blipFill rotWithShape="1">
          <a:blip r:embed="rId6">
            <a:duotone>
              <a:prstClr val="black"/>
              <a:srgbClr val="D9C3A5">
                <a:tint val="50000"/>
                <a:satMod val="180000"/>
              </a:srgbClr>
            </a:duotone>
            <a:extLst>
              <a:ext uri="{28A0092B-C50C-407E-A947-70E740481C1C}">
                <a14:useLocalDpi xmlns:a14="http://schemas.microsoft.com/office/drawing/2010/main" val="0"/>
              </a:ext>
            </a:extLst>
          </a:blip>
          <a:srcRect l="20381" t="4609" r="20573" b="7371"/>
          <a:stretch/>
        </p:blipFill>
        <p:spPr>
          <a:xfrm>
            <a:off x="5889665" y="792125"/>
            <a:ext cx="1799814" cy="1487362"/>
          </a:xfrm>
          <a:prstGeom prst="rect">
            <a:avLst/>
          </a:prstGeom>
        </p:spPr>
      </p:pic>
      <p:sp>
        <p:nvSpPr>
          <p:cNvPr id="12" name="مربع نص 11">
            <a:extLst>
              <a:ext uri="{FF2B5EF4-FFF2-40B4-BE49-F238E27FC236}">
                <a16:creationId xmlns:a16="http://schemas.microsoft.com/office/drawing/2014/main" id="{16B14F70-C35D-DAD9-AE1D-524007466601}"/>
              </a:ext>
            </a:extLst>
          </p:cNvPr>
          <p:cNvSpPr txBox="1"/>
          <p:nvPr/>
        </p:nvSpPr>
        <p:spPr>
          <a:xfrm>
            <a:off x="5929257" y="1298044"/>
            <a:ext cx="1706466" cy="510778"/>
          </a:xfrm>
          <a:prstGeom prst="roundRect">
            <a:avLst/>
          </a:prstGeom>
          <a:no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400" b="0" i="0" u="none" strike="noStrike" kern="0" cap="none" spc="0" normalizeH="0" baseline="0" noProof="0" dirty="0">
                <a:ln>
                  <a:noFill/>
                </a:ln>
                <a:solidFill>
                  <a:srgbClr val="000000"/>
                </a:solidFill>
                <a:effectLst/>
                <a:uLnTx/>
                <a:uFillTx/>
                <a:latin typeface="Arial"/>
                <a:cs typeface="Calibri" panose="020F0502020204030204" pitchFamily="34" charset="0"/>
                <a:sym typeface="Arial"/>
              </a:rPr>
              <a:t>الحيوانات</a:t>
            </a:r>
          </a:p>
        </p:txBody>
      </p:sp>
      <p:sp>
        <p:nvSpPr>
          <p:cNvPr id="19" name="TextBox 5">
            <a:extLst>
              <a:ext uri="{FF2B5EF4-FFF2-40B4-BE49-F238E27FC236}">
                <a16:creationId xmlns:a16="http://schemas.microsoft.com/office/drawing/2014/main" id="{5719C951-2683-94BC-FC04-07F7FCFD7B4B}"/>
              </a:ext>
            </a:extLst>
          </p:cNvPr>
          <p:cNvSpPr txBox="1"/>
          <p:nvPr/>
        </p:nvSpPr>
        <p:spPr>
          <a:xfrm>
            <a:off x="5560741" y="3409968"/>
            <a:ext cx="1323927" cy="646331"/>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ctr"/>
            <a:r>
              <a:rPr lang="ar-OM" sz="1800" b="1" dirty="0">
                <a:solidFill>
                  <a:srgbClr val="C00000"/>
                </a:solidFill>
                <a:latin typeface="Calibri" panose="020F0502020204030204" pitchFamily="34" charset="0"/>
                <a:cs typeface="Calibri" panose="020F0502020204030204" pitchFamily="34" charset="0"/>
              </a:rPr>
              <a:t>غير ذاتية التغذية</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0" name="TextBox 7">
            <a:extLst>
              <a:ext uri="{FF2B5EF4-FFF2-40B4-BE49-F238E27FC236}">
                <a16:creationId xmlns:a16="http://schemas.microsoft.com/office/drawing/2014/main" id="{072E4BE9-7016-3670-640B-9D2F5AACB9E5}"/>
              </a:ext>
            </a:extLst>
          </p:cNvPr>
          <p:cNvSpPr txBox="1"/>
          <p:nvPr/>
        </p:nvSpPr>
        <p:spPr>
          <a:xfrm>
            <a:off x="7270594" y="2592044"/>
            <a:ext cx="1420217"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ctr" rtl="1"/>
            <a:r>
              <a:rPr lang="ar-OM" sz="1800" b="1" dirty="0">
                <a:solidFill>
                  <a:srgbClr val="C00000"/>
                </a:solidFill>
                <a:latin typeface="Calibri" panose="020F0502020204030204" pitchFamily="34" charset="0"/>
                <a:cs typeface="Calibri" panose="020F0502020204030204" pitchFamily="34" charset="0"/>
              </a:rPr>
              <a:t>كائنات حية عديدة</a:t>
            </a:r>
          </a:p>
          <a:p>
            <a:pPr lvl="0" algn="ctr" rtl="1"/>
            <a:r>
              <a:rPr lang="ar-OM" sz="1800" b="1" dirty="0">
                <a:solidFill>
                  <a:srgbClr val="C00000"/>
                </a:solidFill>
                <a:latin typeface="Calibri" panose="020F0502020204030204" pitchFamily="34" charset="0"/>
                <a:cs typeface="Calibri" panose="020F0502020204030204" pitchFamily="34" charset="0"/>
              </a:rPr>
              <a:t>الخلايا،</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1" name="TextBox 13">
            <a:extLst>
              <a:ext uri="{FF2B5EF4-FFF2-40B4-BE49-F238E27FC236}">
                <a16:creationId xmlns:a16="http://schemas.microsoft.com/office/drawing/2014/main" id="{00CDC2CD-FB6C-F030-2C44-8D732AD44EF2}"/>
              </a:ext>
            </a:extLst>
          </p:cNvPr>
          <p:cNvSpPr txBox="1"/>
          <p:nvPr/>
        </p:nvSpPr>
        <p:spPr>
          <a:xfrm>
            <a:off x="3320833" y="923998"/>
            <a:ext cx="1799814" cy="923330"/>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rtlCol="1">
            <a:spAutoFit/>
          </a:bodyPr>
          <a:lstStyle/>
          <a:p>
            <a:pPr lvl="0" algn="r" rtl="1">
              <a:defRPr/>
            </a:pPr>
            <a:r>
              <a:rPr lang="ar-OM" sz="1800" b="1" dirty="0">
                <a:solidFill>
                  <a:srgbClr val="C00000"/>
                </a:solidFill>
                <a:latin typeface="Calibri" panose="020F0502020204030204" pitchFamily="34" charset="0"/>
                <a:cs typeface="Calibri" panose="020F0502020204030204" pitchFamily="34" charset="0"/>
              </a:rPr>
              <a:t>ويتميز أفراد هذه المملكة بوجود</a:t>
            </a:r>
          </a:p>
          <a:p>
            <a:pPr lvl="0" algn="r" rtl="1">
              <a:defRPr/>
            </a:pPr>
            <a:r>
              <a:rPr lang="ar-OM" sz="1800" b="1" dirty="0">
                <a:solidFill>
                  <a:srgbClr val="C00000"/>
                </a:solidFill>
                <a:latin typeface="Calibri" panose="020F0502020204030204" pitchFamily="34" charset="0"/>
                <a:cs typeface="Calibri" panose="020F0502020204030204" pitchFamily="34" charset="0"/>
              </a:rPr>
              <a:t>جهاز عصبي فريد.</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sp>
        <p:nvSpPr>
          <p:cNvPr id="23" name="مربع نص 22">
            <a:extLst>
              <a:ext uri="{FF2B5EF4-FFF2-40B4-BE49-F238E27FC236}">
                <a16:creationId xmlns:a16="http://schemas.microsoft.com/office/drawing/2014/main" id="{A0079943-8F50-DD25-AA21-C40A8662A896}"/>
              </a:ext>
            </a:extLst>
          </p:cNvPr>
          <p:cNvSpPr txBox="1"/>
          <p:nvPr/>
        </p:nvSpPr>
        <p:spPr>
          <a:xfrm>
            <a:off x="3756159" y="2140730"/>
            <a:ext cx="1389056" cy="1200329"/>
          </a:xfrm>
          <a:prstGeom prst="rect">
            <a:avLst/>
          </a:prstGeom>
          <a:solidFill>
            <a:schemeClr val="accent3">
              <a:lumMod val="40000"/>
              <a:lumOff val="60000"/>
            </a:schemeClr>
          </a:solidFill>
          <a:effectLst>
            <a:outerShdw blurRad="50800" dist="38100" dir="5400000" algn="t" rotWithShape="0">
              <a:prstClr val="black">
                <a:alpha val="40000"/>
              </a:prstClr>
            </a:outerShdw>
          </a:effectLst>
        </p:spPr>
        <p:txBody>
          <a:bodyPr wrap="square">
            <a:spAutoFit/>
          </a:bodyPr>
          <a:lstStyle/>
          <a:p>
            <a:pPr lvl="0" algn="r" rtl="1">
              <a:defRPr/>
            </a:pPr>
            <a:r>
              <a:rPr lang="ar-OM" sz="1800" b="1" dirty="0">
                <a:solidFill>
                  <a:srgbClr val="C00000"/>
                </a:solidFill>
                <a:latin typeface="Calibri" panose="020F0502020204030204" pitchFamily="34" charset="0"/>
                <a:cs typeface="Calibri" panose="020F0502020204030204" pitchFamily="34" charset="0"/>
              </a:rPr>
              <a:t>ولديها طرائق عديدة للحصول</a:t>
            </a:r>
          </a:p>
          <a:p>
            <a:pPr lvl="0" algn="r" rtl="1">
              <a:defRPr/>
            </a:pPr>
            <a:r>
              <a:rPr lang="ar-OM" sz="1800" b="1" dirty="0">
                <a:solidFill>
                  <a:srgbClr val="C00000"/>
                </a:solidFill>
                <a:latin typeface="Calibri" panose="020F0502020204030204" pitchFamily="34" charset="0"/>
                <a:cs typeface="Calibri" panose="020F0502020204030204" pitchFamily="34" charset="0"/>
              </a:rPr>
              <a:t>على طعامها</a:t>
            </a:r>
            <a:endParaRPr kumimoji="0" lang="ar-OM" sz="1800" b="1" i="0" u="none" strike="noStrike" kern="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sym typeface="Arial"/>
            </a:endParaRPr>
          </a:p>
        </p:txBody>
      </p:sp>
      <p:pic>
        <p:nvPicPr>
          <p:cNvPr id="28" name="صورة 27" descr="صورة تحتوي على لقطة شاشة, الرسومات, التصميم&#10;&#10;تم إنشاء الوصف تلقائياً">
            <a:extLst>
              <a:ext uri="{FF2B5EF4-FFF2-40B4-BE49-F238E27FC236}">
                <a16:creationId xmlns:a16="http://schemas.microsoft.com/office/drawing/2014/main" id="{C15E0297-6FDA-008C-7151-3B8AF2ED19A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715120">
            <a:off x="6355465" y="2017603"/>
            <a:ext cx="389993" cy="1388840"/>
          </a:xfrm>
          <a:prstGeom prst="rect">
            <a:avLst/>
          </a:prstGeom>
        </p:spPr>
      </p:pic>
      <p:pic>
        <p:nvPicPr>
          <p:cNvPr id="29" name="صورة 28" descr="صورة تحتوي على لقطة شاشة, الرسومات, التصميم&#10;&#10;تم إنشاء الوصف تلقائياً">
            <a:extLst>
              <a:ext uri="{FF2B5EF4-FFF2-40B4-BE49-F238E27FC236}">
                <a16:creationId xmlns:a16="http://schemas.microsoft.com/office/drawing/2014/main" id="{5029690A-C217-9D1C-77D1-DA1325DBC1B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a:off x="7440727" y="1709711"/>
            <a:ext cx="389993" cy="862039"/>
          </a:xfrm>
          <a:prstGeom prst="rect">
            <a:avLst/>
          </a:prstGeom>
        </p:spPr>
      </p:pic>
      <p:pic>
        <p:nvPicPr>
          <p:cNvPr id="30" name="صورة 29" descr="صورة تحتوي على لقطة شاشة, الرسومات, التصميم&#10;&#10;تم إنشاء الوصف تلقائياً">
            <a:extLst>
              <a:ext uri="{FF2B5EF4-FFF2-40B4-BE49-F238E27FC236}">
                <a16:creationId xmlns:a16="http://schemas.microsoft.com/office/drawing/2014/main" id="{30114FEF-8BCC-287B-CA7C-B8955862EB8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3878313">
            <a:off x="5541502" y="1551845"/>
            <a:ext cx="389993" cy="1144978"/>
          </a:xfrm>
          <a:prstGeom prst="rect">
            <a:avLst/>
          </a:prstGeom>
        </p:spPr>
      </p:pic>
      <p:pic>
        <p:nvPicPr>
          <p:cNvPr id="31" name="صورة 30" descr="صورة تحتوي على لقطة شاشة, الرسومات, التصميم&#10;&#10;تم إنشاء الوصف تلقائياً">
            <a:extLst>
              <a:ext uri="{FF2B5EF4-FFF2-40B4-BE49-F238E27FC236}">
                <a16:creationId xmlns:a16="http://schemas.microsoft.com/office/drawing/2014/main" id="{1AF14D28-647C-046B-CCC5-8DC7527E0122}"/>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391" t="30553" r="82712" b="27961"/>
          <a:stretch/>
        </p:blipFill>
        <p:spPr>
          <a:xfrm rot="3048729" flipH="1">
            <a:off x="5335676" y="949517"/>
            <a:ext cx="486975" cy="862039"/>
          </a:xfrm>
          <a:prstGeom prst="rect">
            <a:avLst/>
          </a:prstGeom>
        </p:spPr>
      </p:pic>
    </p:spTree>
    <p:extLst>
      <p:ext uri="{BB962C8B-B14F-4D97-AF65-F5344CB8AC3E}">
        <p14:creationId xmlns:p14="http://schemas.microsoft.com/office/powerpoint/2010/main" val="2486007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P spid="2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348;p57">
            <a:extLst>
              <a:ext uri="{FF2B5EF4-FFF2-40B4-BE49-F238E27FC236}">
                <a16:creationId xmlns:a16="http://schemas.microsoft.com/office/drawing/2014/main" id="{605CD919-AC36-FC8D-D57F-B5392D16046B}"/>
              </a:ext>
            </a:extLst>
          </p:cNvPr>
          <p:cNvSpPr/>
          <p:nvPr/>
        </p:nvSpPr>
        <p:spPr>
          <a:xfrm>
            <a:off x="4497659" y="1129526"/>
            <a:ext cx="4178811" cy="1280631"/>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0" cap="none" spc="0" normalizeH="0" baseline="0" noProof="0" dirty="0">
                <a:ln>
                  <a:noFill/>
                </a:ln>
                <a:solidFill>
                  <a:srgbClr val="E4E7ED">
                    <a:lumMod val="10000"/>
                  </a:srgb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يتغذى نجم البحر المكلل بالشوك،  على الشعاب المرجانية في الحاجز المرجاني العظيم</a:t>
            </a:r>
          </a:p>
        </p:txBody>
      </p:sp>
      <p:sp>
        <p:nvSpPr>
          <p:cNvPr id="5" name="مربع نص 4">
            <a:extLst>
              <a:ext uri="{FF2B5EF4-FFF2-40B4-BE49-F238E27FC236}">
                <a16:creationId xmlns:a16="http://schemas.microsoft.com/office/drawing/2014/main" id="{DBE0977A-33E8-FC8D-D055-6F369EC11FC3}"/>
              </a:ext>
            </a:extLst>
          </p:cNvPr>
          <p:cNvSpPr txBox="1"/>
          <p:nvPr/>
        </p:nvSpPr>
        <p:spPr>
          <a:xfrm>
            <a:off x="5711998" y="494727"/>
            <a:ext cx="2585330" cy="461665"/>
          </a:xfrm>
          <a:prstGeom prst="rect">
            <a:avLst/>
          </a:prstGeom>
          <a:solidFill>
            <a:srgbClr val="FFFFFF"/>
          </a:solidFill>
          <a:effectLst>
            <a:glow rad="228600">
              <a:srgbClr val="E23D46">
                <a:satMod val="175000"/>
                <a:alpha val="40000"/>
              </a:srgb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OM" sz="2400" b="1" dirty="0">
                <a:solidFill>
                  <a:srgbClr val="2F1932">
                    <a:lumMod val="75000"/>
                    <a:lumOff val="25000"/>
                  </a:srgbClr>
                </a:solidFill>
                <a:latin typeface="Calibri" panose="020F0502020204030204"/>
                <a:cs typeface="Calibri" panose="020F0502020204030204" pitchFamily="34" charset="0"/>
              </a:rPr>
              <a:t>مملكة الحيوانات</a:t>
            </a:r>
            <a:endParaRPr kumimoji="0" lang="ar-OM" sz="2400" b="1" i="0" u="none" strike="noStrike" kern="0" cap="none" spc="0" normalizeH="0" baseline="0" noProof="0" dirty="0">
              <a:ln>
                <a:noFill/>
              </a:ln>
              <a:solidFill>
                <a:srgbClr val="2F1932">
                  <a:lumMod val="75000"/>
                  <a:lumOff val="25000"/>
                </a:srgbClr>
              </a:solidFill>
              <a:effectLst/>
              <a:uLnTx/>
              <a:uFillTx/>
              <a:latin typeface="Calibri" panose="020F0502020204030204"/>
              <a:cs typeface="Calibri" panose="020F0502020204030204" pitchFamily="34" charset="0"/>
              <a:sym typeface="Arial"/>
            </a:endParaRPr>
          </a:p>
        </p:txBody>
      </p:sp>
      <p:sp>
        <p:nvSpPr>
          <p:cNvPr id="6" name="Google Shape;1350;p57">
            <a:extLst>
              <a:ext uri="{FF2B5EF4-FFF2-40B4-BE49-F238E27FC236}">
                <a16:creationId xmlns:a16="http://schemas.microsoft.com/office/drawing/2014/main" id="{B6287929-3A1D-7415-0E49-499DF511DA52}"/>
              </a:ext>
            </a:extLst>
          </p:cNvPr>
          <p:cNvSpPr/>
          <p:nvPr/>
        </p:nvSpPr>
        <p:spPr>
          <a:xfrm>
            <a:off x="4497658" y="2583291"/>
            <a:ext cx="4178811" cy="2074118"/>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3">
              <a:lumMod val="40000"/>
              <a:lumOff val="60000"/>
            </a:schemeClr>
          </a:solidFill>
          <a:ln>
            <a:noFill/>
          </a:ln>
        </p:spPr>
        <p:txBody>
          <a:bodyPr spcFirstLastPara="1" wrap="square" lIns="91425" tIns="91425" rIns="91425" bIns="91425" anchor="ctr" anchorCtr="0">
            <a:noAutofit/>
          </a:bodyPr>
          <a:lstStyle/>
          <a:p>
            <a:pPr lvl="0" algn="ct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لقد مرت هذه الجماعة الأحيائية بالعديد من الانفجارات السكانية (زيادة كبيرة في أعداد أفرادها) خلال السنوات الأخيرة، ما تسبب في تدمير الكثير من حيوانات المرجان في أجزاء من الشعاب المرجانية (انظر الموضوع 9-2)</a:t>
            </a:r>
          </a:p>
          <a:p>
            <a:pPr lvl="0" algn="ct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pic>
        <p:nvPicPr>
          <p:cNvPr id="3" name="صورة 2">
            <a:extLst>
              <a:ext uri="{FF2B5EF4-FFF2-40B4-BE49-F238E27FC236}">
                <a16:creationId xmlns:a16="http://schemas.microsoft.com/office/drawing/2014/main" id="{956E1D53-D208-8E4E-F6C3-BD89A8E82EF6}"/>
              </a:ext>
            </a:extLst>
          </p:cNvPr>
          <p:cNvPicPr>
            <a:picLocks noChangeAspect="1"/>
          </p:cNvPicPr>
          <p:nvPr/>
        </p:nvPicPr>
        <p:blipFill rotWithShape="1">
          <a:blip r:embed="rId2"/>
          <a:srcRect b="34526"/>
          <a:stretch/>
        </p:blipFill>
        <p:spPr>
          <a:xfrm>
            <a:off x="570078" y="319668"/>
            <a:ext cx="3741727" cy="3865756"/>
          </a:xfrm>
          <a:prstGeom prst="rect">
            <a:avLst/>
          </a:prstGeom>
        </p:spPr>
      </p:pic>
    </p:spTree>
    <p:extLst>
      <p:ext uri="{BB962C8B-B14F-4D97-AF65-F5344CB8AC3E}">
        <p14:creationId xmlns:p14="http://schemas.microsoft.com/office/powerpoint/2010/main" val="325362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FE66D9D3-56A8-BA9F-3280-A1964358B0E8}"/>
              </a:ext>
            </a:extLst>
          </p:cNvPr>
          <p:cNvSpPr txBox="1"/>
          <p:nvPr/>
        </p:nvSpPr>
        <p:spPr>
          <a:xfrm>
            <a:off x="1734477" y="654161"/>
            <a:ext cx="6778082" cy="400110"/>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a:t>
            </a:r>
            <a:r>
              <a:rPr kumimoji="0" lang="ar-OM" sz="2000" b="1" i="0" u="none" strike="noStrike" kern="1200" cap="none" spc="0" normalizeH="0" baseline="0" noProof="0" dirty="0" err="1">
                <a:ln>
                  <a:noFill/>
                </a:ln>
                <a:solidFill>
                  <a:srgbClr val="7030A0"/>
                </a:solidFill>
                <a:effectLst/>
                <a:uLnTx/>
                <a:uFillTx/>
                <a:latin typeface="Calibri" panose="020F0502020204030204" pitchFamily="34" charset="0"/>
                <a:ea typeface="+mn-ea"/>
                <a:cs typeface="Calibri" panose="020F0502020204030204" pitchFamily="34" charset="0"/>
                <a:sym typeface="Arial"/>
              </a:rPr>
              <a:t>لل</a:t>
            </a:r>
            <a:r>
              <a:rPr lang="ar-OM" sz="2000" b="1" kern="1200" dirty="0">
                <a:solidFill>
                  <a:srgbClr val="7030A0"/>
                </a:solidFill>
                <a:latin typeface="Calibri" panose="020F0502020204030204" pitchFamily="34" charset="0"/>
                <a:ea typeface="+mn-ea"/>
                <a:cs typeface="Calibri" panose="020F0502020204030204" pitchFamily="34" charset="0"/>
              </a:rPr>
              <a:t>حيوانات</a:t>
            </a:r>
            <a:endPar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0" name="مربع نص 9">
            <a:extLst>
              <a:ext uri="{FF2B5EF4-FFF2-40B4-BE49-F238E27FC236}">
                <a16:creationId xmlns:a16="http://schemas.microsoft.com/office/drawing/2014/main" id="{3C91D445-919D-1904-3172-EBA6BC7FBE77}"/>
              </a:ext>
            </a:extLst>
          </p:cNvPr>
          <p:cNvSpPr txBox="1"/>
          <p:nvPr/>
        </p:nvSpPr>
        <p:spPr>
          <a:xfrm>
            <a:off x="7309156" y="1692456"/>
            <a:ext cx="1419924" cy="224676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defRPr/>
            </a:pPr>
            <a:r>
              <a:rPr lang="ar-OM" sz="2000" dirty="0">
                <a:latin typeface="Calibri" panose="020F0502020204030204" pitchFamily="34" charset="0"/>
                <a:ea typeface="Calibri" panose="020F0502020204030204" pitchFamily="34" charset="0"/>
                <a:cs typeface="Calibri" panose="020F0502020204030204" pitchFamily="34" charset="0"/>
              </a:rPr>
              <a:t>حقيقية النواة، وعديدة الخلايا مع العديد من</a:t>
            </a:r>
          </a:p>
          <a:p>
            <a:pPr lvl="0" algn="ctr" rtl="1">
              <a:defRPr/>
            </a:pPr>
            <a:r>
              <a:rPr lang="ar-OM" sz="2000" dirty="0">
                <a:latin typeface="Calibri" panose="020F0502020204030204" pitchFamily="34" charset="0"/>
                <a:ea typeface="Calibri" panose="020F0502020204030204" pitchFamily="34" charset="0"/>
                <a:cs typeface="Calibri" panose="020F0502020204030204" pitchFamily="34" charset="0"/>
              </a:rPr>
              <a:t>الأنواع المختلفة من الخلايا المتخصصة</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مربع نص 10">
            <a:extLst>
              <a:ext uri="{FF2B5EF4-FFF2-40B4-BE49-F238E27FC236}">
                <a16:creationId xmlns:a16="http://schemas.microsoft.com/office/drawing/2014/main" id="{7C1F69E7-2BCE-4702-8461-D1EA0D8D007E}"/>
              </a:ext>
            </a:extLst>
          </p:cNvPr>
          <p:cNvSpPr txBox="1"/>
          <p:nvPr/>
        </p:nvSpPr>
        <p:spPr>
          <a:xfrm>
            <a:off x="6037922" y="1692456"/>
            <a:ext cx="1174590" cy="2246769"/>
          </a:xfrm>
          <a:prstGeom prst="rect">
            <a:avLst/>
          </a:prstGeom>
          <a:solidFill>
            <a:schemeClr val="accent4"/>
          </a:solidFill>
          <a:effectLst>
            <a:glow rad="63500">
              <a:schemeClr val="accent1">
                <a:satMod val="175000"/>
                <a:alpha val="40000"/>
              </a:schemeClr>
            </a:glo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تتمايز الخلايا لتشكيل الأنسجة والأعضاء</a:t>
            </a:r>
          </a:p>
          <a:p>
            <a:pPr lvl="0" algn="ctr" rtl="1"/>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مربع نص 11">
            <a:extLst>
              <a:ext uri="{FF2B5EF4-FFF2-40B4-BE49-F238E27FC236}">
                <a16:creationId xmlns:a16="http://schemas.microsoft.com/office/drawing/2014/main" id="{374775DA-9C0B-74C1-EE40-97B95BFA371C}"/>
              </a:ext>
            </a:extLst>
          </p:cNvPr>
          <p:cNvSpPr txBox="1"/>
          <p:nvPr/>
        </p:nvSpPr>
        <p:spPr>
          <a:xfrm>
            <a:off x="4376388" y="1692455"/>
            <a:ext cx="1494259" cy="224676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يتم الاتصال الداخلي في جسم الحيوانات عن</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طريق الجهاز العصبي والتأشير الكيميائي.</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C5F66997-FF10-44CA-00C5-EA375690B67D}"/>
              </a:ext>
            </a:extLst>
          </p:cNvPr>
          <p:cNvSpPr txBox="1"/>
          <p:nvPr/>
        </p:nvSpPr>
        <p:spPr>
          <a:xfrm>
            <a:off x="2859815" y="1692455"/>
            <a:ext cx="1419923" cy="224676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تحتوي خلاياها على فجوات صغيرة ومؤقتة (مثل</a:t>
            </a:r>
          </a:p>
          <a:p>
            <a:pPr lvl="0" algn="ctr" rtl="1"/>
            <a:r>
              <a:rPr lang="ar-OM" sz="2000" dirty="0" err="1">
                <a:latin typeface="Calibri" panose="020F0502020204030204" pitchFamily="34" charset="0"/>
                <a:ea typeface="Calibri" panose="020F0502020204030204" pitchFamily="34" charset="0"/>
                <a:cs typeface="Calibri" panose="020F0502020204030204" pitchFamily="34" charset="0"/>
              </a:rPr>
              <a:t>الليسوسومات</a:t>
            </a:r>
            <a:r>
              <a:rPr lang="ar-OM" sz="2000" dirty="0">
                <a:latin typeface="Calibri" panose="020F0502020204030204" pitchFamily="34" charset="0"/>
                <a:ea typeface="Calibri" panose="020F0502020204030204" pitchFamily="34" charset="0"/>
                <a:cs typeface="Calibri" panose="020F0502020204030204" pitchFamily="34" charset="0"/>
              </a:rPr>
              <a:t> والفجوات الغذائية.</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cxnSp>
        <p:nvCxnSpPr>
          <p:cNvPr id="14" name="رابط مستقيم 13">
            <a:extLst>
              <a:ext uri="{FF2B5EF4-FFF2-40B4-BE49-F238E27FC236}">
                <a16:creationId xmlns:a16="http://schemas.microsoft.com/office/drawing/2014/main" id="{CD8FD0CE-58B0-51F9-F67F-F8ED8686D0EA}"/>
              </a:ext>
            </a:extLst>
          </p:cNvPr>
          <p:cNvCxnSpPr>
            <a:cxnSpLocks/>
          </p:cNvCxnSpPr>
          <p:nvPr/>
        </p:nvCxnSpPr>
        <p:spPr>
          <a:xfrm flipH="1" flipV="1">
            <a:off x="950219" y="1292646"/>
            <a:ext cx="7065182" cy="34148"/>
          </a:xfrm>
          <a:prstGeom prst="line">
            <a:avLst/>
          </a:prstGeom>
          <a:ln w="38100"/>
        </p:spPr>
        <p:style>
          <a:lnRef idx="1">
            <a:schemeClr val="dk1"/>
          </a:lnRef>
          <a:fillRef idx="0">
            <a:schemeClr val="dk1"/>
          </a:fillRef>
          <a:effectRef idx="0">
            <a:schemeClr val="dk1"/>
          </a:effectRef>
          <a:fontRef idx="minor">
            <a:schemeClr val="tx1"/>
          </a:fontRef>
        </p:style>
      </p:cxnSp>
      <p:cxnSp>
        <p:nvCxnSpPr>
          <p:cNvPr id="15" name="رابط مستقيم 14">
            <a:extLst>
              <a:ext uri="{FF2B5EF4-FFF2-40B4-BE49-F238E27FC236}">
                <a16:creationId xmlns:a16="http://schemas.microsoft.com/office/drawing/2014/main" id="{7CFE24F6-7F82-560F-3437-5302F4E38EEC}"/>
              </a:ext>
            </a:extLst>
          </p:cNvPr>
          <p:cNvCxnSpPr>
            <a:cxnSpLocks/>
          </p:cNvCxnSpPr>
          <p:nvPr/>
        </p:nvCxnSpPr>
        <p:spPr>
          <a:xfrm flipV="1">
            <a:off x="5126299" y="1081169"/>
            <a:ext cx="1" cy="203858"/>
          </a:xfrm>
          <a:prstGeom prst="line">
            <a:avLst/>
          </a:prstGeom>
          <a:ln w="28575"/>
        </p:spPr>
        <p:style>
          <a:lnRef idx="1">
            <a:schemeClr val="dk1"/>
          </a:lnRef>
          <a:fillRef idx="0">
            <a:schemeClr val="dk1"/>
          </a:fillRef>
          <a:effectRef idx="0">
            <a:schemeClr val="dk1"/>
          </a:effectRef>
          <a:fontRef idx="minor">
            <a:schemeClr val="tx1"/>
          </a:fontRef>
        </p:style>
      </p:cxnSp>
      <p:cxnSp>
        <p:nvCxnSpPr>
          <p:cNvPr id="16" name="رابط مستقيم 15">
            <a:extLst>
              <a:ext uri="{FF2B5EF4-FFF2-40B4-BE49-F238E27FC236}">
                <a16:creationId xmlns:a16="http://schemas.microsoft.com/office/drawing/2014/main" id="{50581FC9-2B89-6BD9-47F9-E5356EB51E39}"/>
              </a:ext>
            </a:extLst>
          </p:cNvPr>
          <p:cNvCxnSpPr/>
          <p:nvPr/>
        </p:nvCxnSpPr>
        <p:spPr>
          <a:xfrm>
            <a:off x="8007967" y="1326794"/>
            <a:ext cx="0" cy="29736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40C14DC7-7870-E788-836A-141CB8E91F02}"/>
              </a:ext>
            </a:extLst>
          </p:cNvPr>
          <p:cNvCxnSpPr/>
          <p:nvPr/>
        </p:nvCxnSpPr>
        <p:spPr>
          <a:xfrm>
            <a:off x="6715817" y="134166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رابط مستقيم 17">
            <a:extLst>
              <a:ext uri="{FF2B5EF4-FFF2-40B4-BE49-F238E27FC236}">
                <a16:creationId xmlns:a16="http://schemas.microsoft.com/office/drawing/2014/main" id="{31D4C941-9226-658C-2312-8BD8FA6056F3}"/>
              </a:ext>
            </a:extLst>
          </p:cNvPr>
          <p:cNvCxnSpPr/>
          <p:nvPr/>
        </p:nvCxnSpPr>
        <p:spPr>
          <a:xfrm>
            <a:off x="3535879" y="1326794"/>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9" name="رابط مستقيم 18">
            <a:extLst>
              <a:ext uri="{FF2B5EF4-FFF2-40B4-BE49-F238E27FC236}">
                <a16:creationId xmlns:a16="http://schemas.microsoft.com/office/drawing/2014/main" id="{0FBE6EEB-6CDF-CD82-0426-700321C71445}"/>
              </a:ext>
            </a:extLst>
          </p:cNvPr>
          <p:cNvCxnSpPr>
            <a:cxnSpLocks/>
          </p:cNvCxnSpPr>
          <p:nvPr/>
        </p:nvCxnSpPr>
        <p:spPr>
          <a:xfrm>
            <a:off x="5123970" y="134166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مربع نص 21">
            <a:extLst>
              <a:ext uri="{FF2B5EF4-FFF2-40B4-BE49-F238E27FC236}">
                <a16:creationId xmlns:a16="http://schemas.microsoft.com/office/drawing/2014/main" id="{E31F81DE-BB0B-E5BC-D345-1A1AF08E33AD}"/>
              </a:ext>
            </a:extLst>
          </p:cNvPr>
          <p:cNvSpPr txBox="1"/>
          <p:nvPr/>
        </p:nvSpPr>
        <p:spPr>
          <a:xfrm>
            <a:off x="1734477" y="1692455"/>
            <a:ext cx="998959" cy="224676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غير ذاتية التغذية</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لا تحتوي خلاياها على جدران خلوية</a:t>
            </a:r>
          </a:p>
        </p:txBody>
      </p:sp>
      <p:cxnSp>
        <p:nvCxnSpPr>
          <p:cNvPr id="23" name="رابط مستقيم 22">
            <a:extLst>
              <a:ext uri="{FF2B5EF4-FFF2-40B4-BE49-F238E27FC236}">
                <a16:creationId xmlns:a16="http://schemas.microsoft.com/office/drawing/2014/main" id="{770773CF-56F5-2438-EF4C-DB6DF29CB02F}"/>
              </a:ext>
            </a:extLst>
          </p:cNvPr>
          <p:cNvCxnSpPr>
            <a:cxnSpLocks/>
          </p:cNvCxnSpPr>
          <p:nvPr/>
        </p:nvCxnSpPr>
        <p:spPr>
          <a:xfrm>
            <a:off x="2082052" y="134166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4" name="مربع نص 3">
            <a:extLst>
              <a:ext uri="{FF2B5EF4-FFF2-40B4-BE49-F238E27FC236}">
                <a16:creationId xmlns:a16="http://schemas.microsoft.com/office/drawing/2014/main" id="{9D53EB2F-68D3-AE04-F345-5D228C4B0071}"/>
              </a:ext>
            </a:extLst>
          </p:cNvPr>
          <p:cNvSpPr txBox="1"/>
          <p:nvPr/>
        </p:nvSpPr>
        <p:spPr>
          <a:xfrm>
            <a:off x="374024" y="1692455"/>
            <a:ext cx="1193178" cy="2246769"/>
          </a:xfrm>
          <a:prstGeom prst="rect">
            <a:avLst/>
          </a:prstGeom>
          <a:solidFill>
            <a:schemeClr val="accent4"/>
          </a:solidFill>
          <a:effectLst>
            <a:glow rad="63500">
              <a:schemeClr val="accent1">
                <a:satMod val="1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تحتوي بعض الخلايا المتخصصة على أهداب</a:t>
            </a:r>
          </a:p>
          <a:p>
            <a:pPr lvl="0" algn="ctr" rtl="1"/>
            <a:endParaRPr lang="ar-OM" sz="2000" dirty="0">
              <a:latin typeface="Calibri" panose="020F0502020204030204" pitchFamily="34" charset="0"/>
              <a:ea typeface="Calibri" panose="020F0502020204030204" pitchFamily="34" charset="0"/>
              <a:cs typeface="Calibri" panose="020F0502020204030204" pitchFamily="34" charset="0"/>
            </a:endParaRPr>
          </a:p>
          <a:p>
            <a:pPr lvl="0" algn="ctr" rtl="1"/>
            <a:endParaRPr lang="ar-OM" sz="2000" dirty="0">
              <a:latin typeface="Calibri" panose="020F0502020204030204" pitchFamily="34" charset="0"/>
              <a:ea typeface="Calibri" panose="020F0502020204030204" pitchFamily="34" charset="0"/>
              <a:cs typeface="Calibri" panose="020F0502020204030204" pitchFamily="34" charset="0"/>
            </a:endParaRPr>
          </a:p>
        </p:txBody>
      </p:sp>
      <p:cxnSp>
        <p:nvCxnSpPr>
          <p:cNvPr id="5" name="رابط مستقيم 4">
            <a:extLst>
              <a:ext uri="{FF2B5EF4-FFF2-40B4-BE49-F238E27FC236}">
                <a16:creationId xmlns:a16="http://schemas.microsoft.com/office/drawing/2014/main" id="{B3858DB1-D0A3-FE8C-5B66-395946381B6D}"/>
              </a:ext>
            </a:extLst>
          </p:cNvPr>
          <p:cNvCxnSpPr>
            <a:cxnSpLocks/>
          </p:cNvCxnSpPr>
          <p:nvPr/>
        </p:nvCxnSpPr>
        <p:spPr>
          <a:xfrm>
            <a:off x="950219" y="1341662"/>
            <a:ext cx="0" cy="282497"/>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2585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2" grpId="0" animBg="1"/>
      <p:bldP spid="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مربع نص 12">
            <a:extLst>
              <a:ext uri="{FF2B5EF4-FFF2-40B4-BE49-F238E27FC236}">
                <a16:creationId xmlns:a16="http://schemas.microsoft.com/office/drawing/2014/main" id="{69538D7A-308E-4893-1A1E-A4942A9D8EFD}"/>
              </a:ext>
            </a:extLst>
          </p:cNvPr>
          <p:cNvSpPr txBox="1"/>
          <p:nvPr/>
        </p:nvSpPr>
        <p:spPr>
          <a:xfrm>
            <a:off x="1734477" y="654161"/>
            <a:ext cx="6778082" cy="461665"/>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a:t>
            </a:r>
            <a:r>
              <a:rPr kumimoji="0" lang="ar-OM" sz="2400" b="1" i="0" u="none" strike="noStrike" kern="1200" cap="none" spc="0" normalizeH="0" baseline="0" noProof="0" dirty="0" err="1">
                <a:ln>
                  <a:noFill/>
                </a:ln>
                <a:solidFill>
                  <a:srgbClr val="7030A0"/>
                </a:solidFill>
                <a:effectLst/>
                <a:uLnTx/>
                <a:uFillTx/>
                <a:latin typeface="Calibri" panose="020F0502020204030204" pitchFamily="34" charset="0"/>
                <a:ea typeface="+mn-ea"/>
                <a:cs typeface="Calibri" panose="020F0502020204030204" pitchFamily="34" charset="0"/>
                <a:sym typeface="Arial"/>
              </a:rPr>
              <a:t>لل</a:t>
            </a:r>
            <a:r>
              <a:rPr lang="ar-OM" sz="2400" b="1" kern="1200" dirty="0">
                <a:solidFill>
                  <a:srgbClr val="7030A0"/>
                </a:solidFill>
                <a:latin typeface="Calibri" panose="020F0502020204030204" pitchFamily="34" charset="0"/>
                <a:ea typeface="+mn-ea"/>
                <a:cs typeface="Calibri" panose="020F0502020204030204" pitchFamily="34" charset="0"/>
              </a:rPr>
              <a:t>حيوانات</a:t>
            </a:r>
            <a:endParaRPr kumimoji="0" lang="ar-OM" sz="24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4" name="Google Shape;1350;p57">
            <a:extLst>
              <a:ext uri="{FF2B5EF4-FFF2-40B4-BE49-F238E27FC236}">
                <a16:creationId xmlns:a16="http://schemas.microsoft.com/office/drawing/2014/main" id="{8C95BAAF-EB78-CCAF-07AC-A43BB4361543}"/>
              </a:ext>
            </a:extLst>
          </p:cNvPr>
          <p:cNvSpPr/>
          <p:nvPr/>
        </p:nvSpPr>
        <p:spPr>
          <a:xfrm>
            <a:off x="3813358" y="1601597"/>
            <a:ext cx="4178811" cy="2074118"/>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lvl="0" algn="ct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لا تحتوي الخلايا على بلاستيدات خضراء، ولا</a:t>
            </a:r>
          </a:p>
          <a:p>
            <a:pPr lvl="0" algn="ctr" rtl="1">
              <a:buClrTx/>
              <a:defRPr/>
            </a:pP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يمكنها القيام بعملية التمثيل الضوئي (على الرغم من أن بعض الخلايا، مثل خلايا حيوان المرجان </a:t>
            </a:r>
            <a:r>
              <a:rPr lang="ar-OM" sz="2000" b="1" dirty="0" err="1">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البولب</a:t>
            </a: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a:t>
            </a:r>
            <a:r>
              <a:rPr lang="en-US"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Polyp</a:t>
            </a:r>
            <a:r>
              <a:rPr lang="ar-OM" sz="2000" b="1" dirty="0">
                <a:solidFill>
                  <a:srgbClr val="E4E7ED">
                    <a:lumMod val="10000"/>
                  </a:srgbClr>
                </a:solidFill>
                <a:latin typeface="Calibri" panose="020F0502020204030204" pitchFamily="34" charset="0"/>
                <a:ea typeface="Calibri" panose="020F0502020204030204" pitchFamily="34" charset="0"/>
                <a:cs typeface="Calibri" panose="020F0502020204030204" pitchFamily="34" charset="0"/>
              </a:rPr>
              <a:t> تعيش في داخل أنسجتها أوليات تقوم بعملية التمثيل الضوئي.</a:t>
            </a:r>
          </a:p>
        </p:txBody>
      </p:sp>
    </p:spTree>
    <p:extLst>
      <p:ext uri="{BB962C8B-B14F-4D97-AF65-F5344CB8AC3E}">
        <p14:creationId xmlns:p14="http://schemas.microsoft.com/office/powerpoint/2010/main" val="899825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ربع نص 2">
            <a:extLst>
              <a:ext uri="{FF2B5EF4-FFF2-40B4-BE49-F238E27FC236}">
                <a16:creationId xmlns:a16="http://schemas.microsoft.com/office/drawing/2014/main" id="{12EFECDF-9DFC-A7C1-B2E4-3679025436E2}"/>
              </a:ext>
            </a:extLst>
          </p:cNvPr>
          <p:cNvSpPr txBox="1"/>
          <p:nvPr/>
        </p:nvSpPr>
        <p:spPr>
          <a:xfrm>
            <a:off x="1471960" y="1974049"/>
            <a:ext cx="4609170" cy="1538883"/>
          </a:xfrm>
          <a:prstGeom prst="rect">
            <a:avLst/>
          </a:prstGeom>
          <a:noFill/>
        </p:spPr>
        <p:txBody>
          <a:bodyPr wrap="square">
            <a:spAutoFit/>
          </a:bodyPr>
          <a:lstStyle/>
          <a:p>
            <a:pPr algn="r" rtl="1"/>
            <a:r>
              <a:rPr lang="ar-OM" sz="2000" b="1" kern="1200" dirty="0">
                <a:solidFill>
                  <a:srgbClr val="0070C0"/>
                </a:solidFill>
                <a:latin typeface="Calibri" panose="020F0502020204030204" pitchFamily="34" charset="0"/>
                <a:ea typeface="+mn-ea"/>
                <a:cs typeface="Calibri" panose="020F0502020204030204" pitchFamily="34" charset="0"/>
              </a:rPr>
              <a:t>٤أ.1- مملكة الأوليات ومملكة النبات.</a:t>
            </a:r>
          </a:p>
          <a:p>
            <a:pPr algn="r" rtl="1"/>
            <a:br>
              <a:rPr lang="ar-OM" sz="2000" b="1" kern="1200" dirty="0">
                <a:solidFill>
                  <a:srgbClr val="0070C0"/>
                </a:solidFill>
                <a:latin typeface="Calibri" panose="020F0502020204030204" pitchFamily="34" charset="0"/>
                <a:ea typeface="+mn-ea"/>
                <a:cs typeface="Calibri" panose="020F0502020204030204" pitchFamily="34" charset="0"/>
              </a:rPr>
            </a:br>
            <a:r>
              <a:rPr lang="ar-OM" sz="2000" b="1" kern="1200" dirty="0">
                <a:solidFill>
                  <a:srgbClr val="0070C0"/>
                </a:solidFill>
                <a:latin typeface="Calibri" panose="020F0502020204030204" pitchFamily="34" charset="0"/>
                <a:ea typeface="+mn-ea"/>
                <a:cs typeface="Calibri" panose="020F0502020204030204" pitchFamily="34" charset="0"/>
              </a:rPr>
              <a:t>2- مملكة الأوليات، ومملكة الفطريات، ومملكة الحيوان </a:t>
            </a:r>
            <a:br>
              <a:rPr lang="ar-OM" dirty="0">
                <a:solidFill>
                  <a:srgbClr val="0070C0"/>
                </a:solidFill>
              </a:rPr>
            </a:br>
            <a:endParaRPr lang="en-US" dirty="0">
              <a:solidFill>
                <a:srgbClr val="0070C0"/>
              </a:solidFill>
            </a:endParaRPr>
          </a:p>
        </p:txBody>
      </p:sp>
      <p:sp>
        <p:nvSpPr>
          <p:cNvPr id="5" name="مربع نص 4">
            <a:extLst>
              <a:ext uri="{FF2B5EF4-FFF2-40B4-BE49-F238E27FC236}">
                <a16:creationId xmlns:a16="http://schemas.microsoft.com/office/drawing/2014/main" id="{C8F5077B-7CA4-D540-BE7B-9DEB9F7362E5}"/>
              </a:ext>
            </a:extLst>
          </p:cNvPr>
          <p:cNvSpPr txBox="1"/>
          <p:nvPr/>
        </p:nvSpPr>
        <p:spPr>
          <a:xfrm>
            <a:off x="1471960" y="782961"/>
            <a:ext cx="4609170" cy="1015663"/>
          </a:xfrm>
          <a:prstGeom prst="rect">
            <a:avLst/>
          </a:prstGeom>
          <a:noFill/>
        </p:spPr>
        <p:txBody>
          <a:bodyPr wrap="square">
            <a:spAutoFit/>
          </a:bodyPr>
          <a:lstStyle/>
          <a:p>
            <a:pPr algn="r"/>
            <a:r>
              <a:rPr lang="ar-OM" dirty="0"/>
              <a:t> </a:t>
            </a:r>
            <a:r>
              <a:rPr lang="ar-OM" sz="2000" b="1" kern="1200" dirty="0">
                <a:solidFill>
                  <a:schemeClr val="tx1"/>
                </a:solidFill>
                <a:latin typeface="Calibri" panose="020F0502020204030204" pitchFamily="34" charset="0"/>
                <a:ea typeface="+mn-ea"/>
                <a:cs typeface="Calibri" panose="020F0502020204030204" pitchFamily="34" charset="0"/>
              </a:rPr>
              <a:t>أي الممالك حقيقية النوى تحتوي على:</a:t>
            </a:r>
          </a:p>
          <a:p>
            <a:pPr algn="r"/>
            <a:r>
              <a:rPr lang="ar-OM" sz="2000" b="1" kern="1200" dirty="0">
                <a:solidFill>
                  <a:schemeClr val="tx1"/>
                </a:solidFill>
                <a:latin typeface="Calibri" panose="020F0502020204030204" pitchFamily="34" charset="0"/>
                <a:ea typeface="+mn-ea"/>
                <a:cs typeface="Calibri" panose="020F0502020204030204" pitchFamily="34" charset="0"/>
              </a:rPr>
              <a:t>١-كائنات حية ذاتية التغذية؟</a:t>
            </a:r>
          </a:p>
          <a:p>
            <a:pPr algn="r"/>
            <a:r>
              <a:rPr lang="ar-OM" sz="2000" b="1" kern="1200" dirty="0">
                <a:solidFill>
                  <a:schemeClr val="tx1"/>
                </a:solidFill>
                <a:latin typeface="Calibri" panose="020F0502020204030204" pitchFamily="34" charset="0"/>
                <a:ea typeface="+mn-ea"/>
                <a:cs typeface="Calibri" panose="020F0502020204030204" pitchFamily="34" charset="0"/>
              </a:rPr>
              <a:t> ٢- كائنات حية غير ذاتية التغذية؟</a:t>
            </a:r>
            <a:endParaRPr lang="en-US" sz="2000" b="1" kern="1200" dirty="0">
              <a:solidFill>
                <a:schemeClr val="tx1"/>
              </a:solidFill>
              <a:latin typeface="Calibri" panose="020F0502020204030204" pitchFamily="34" charset="0"/>
              <a:ea typeface="+mn-ea"/>
              <a:cs typeface="Calibri" panose="020F0502020204030204" pitchFamily="34" charset="0"/>
            </a:endParaRPr>
          </a:p>
        </p:txBody>
      </p:sp>
      <p:grpSp>
        <p:nvGrpSpPr>
          <p:cNvPr id="6" name="Google Shape;844;p32">
            <a:extLst>
              <a:ext uri="{FF2B5EF4-FFF2-40B4-BE49-F238E27FC236}">
                <a16:creationId xmlns:a16="http://schemas.microsoft.com/office/drawing/2014/main" id="{37AB0315-7A15-11A1-B8DF-8E97F7B4BC3D}"/>
              </a:ext>
            </a:extLst>
          </p:cNvPr>
          <p:cNvGrpSpPr/>
          <p:nvPr/>
        </p:nvGrpSpPr>
        <p:grpSpPr>
          <a:xfrm>
            <a:off x="6724457" y="404553"/>
            <a:ext cx="1895166" cy="1311971"/>
            <a:chOff x="1924320" y="1358625"/>
            <a:chExt cx="1247230" cy="1174275"/>
          </a:xfrm>
        </p:grpSpPr>
        <p:sp>
          <p:nvSpPr>
            <p:cNvPr id="7" name="Google Shape;845;p32">
              <a:extLst>
                <a:ext uri="{FF2B5EF4-FFF2-40B4-BE49-F238E27FC236}">
                  <a16:creationId xmlns:a16="http://schemas.microsoft.com/office/drawing/2014/main" id="{6FDA77B5-C7C5-E0C3-E8DA-A984FD7A2F6B}"/>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846;p32">
              <a:extLst>
                <a:ext uri="{FF2B5EF4-FFF2-40B4-BE49-F238E27FC236}">
                  <a16:creationId xmlns:a16="http://schemas.microsoft.com/office/drawing/2014/main" id="{B43E9F5F-2DAF-FC9E-19C0-D24F144478B3}"/>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847;p32">
              <a:extLst>
                <a:ext uri="{FF2B5EF4-FFF2-40B4-BE49-F238E27FC236}">
                  <a16:creationId xmlns:a16="http://schemas.microsoft.com/office/drawing/2014/main" id="{308155E8-3B55-00B1-8FD5-A36035C87BC7}"/>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848;p32">
              <a:extLst>
                <a:ext uri="{FF2B5EF4-FFF2-40B4-BE49-F238E27FC236}">
                  <a16:creationId xmlns:a16="http://schemas.microsoft.com/office/drawing/2014/main" id="{4B14DB99-02D2-2F80-D148-89C63D5B379E}"/>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 name="مربع نص 11">
            <a:extLst>
              <a:ext uri="{FF2B5EF4-FFF2-40B4-BE49-F238E27FC236}">
                <a16:creationId xmlns:a16="http://schemas.microsoft.com/office/drawing/2014/main" id="{A32F7031-B666-0131-12FF-168F84551A82}"/>
              </a:ext>
            </a:extLst>
          </p:cNvPr>
          <p:cNvSpPr txBox="1"/>
          <p:nvPr/>
        </p:nvSpPr>
        <p:spPr>
          <a:xfrm>
            <a:off x="7119819" y="61604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7459239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845">
          <a:extLst>
            <a:ext uri="{FF2B5EF4-FFF2-40B4-BE49-F238E27FC236}">
              <a16:creationId xmlns:a16="http://schemas.microsoft.com/office/drawing/2014/main" id="{DC7B605A-8E92-40F7-95C4-03CB389AB989}"/>
            </a:ext>
          </a:extLst>
        </p:cNvPr>
        <p:cNvGrpSpPr/>
        <p:nvPr/>
      </p:nvGrpSpPr>
      <p:grpSpPr>
        <a:xfrm>
          <a:off x="0" y="0"/>
          <a:ext cx="0" cy="0"/>
          <a:chOff x="0" y="0"/>
          <a:chExt cx="0" cy="0"/>
        </a:xfrm>
      </p:grpSpPr>
      <p:pic>
        <p:nvPicPr>
          <p:cNvPr id="7" name="Google Shape;5547;p61">
            <a:hlinkClick r:id="rId3" action="ppaction://hlinksldjump"/>
            <a:extLst>
              <a:ext uri="{FF2B5EF4-FFF2-40B4-BE49-F238E27FC236}">
                <a16:creationId xmlns:a16="http://schemas.microsoft.com/office/drawing/2014/main" id="{6429B4C0-3577-0167-BE7A-6652E84B90A0}"/>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9" name="Google Shape;5548;p61">
            <a:hlinkClick r:id="" action="ppaction://hlinkshowjump?jump=nextslide"/>
            <a:extLst>
              <a:ext uri="{FF2B5EF4-FFF2-40B4-BE49-F238E27FC236}">
                <a16:creationId xmlns:a16="http://schemas.microsoft.com/office/drawing/2014/main" id="{850231F1-8495-EE2B-A5F6-210A3B056459}"/>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11" name="Google Shape;5549;p61">
            <a:hlinkClick r:id="" action="ppaction://hlinkshowjump?jump=previousslide"/>
            <a:extLst>
              <a:ext uri="{FF2B5EF4-FFF2-40B4-BE49-F238E27FC236}">
                <a16:creationId xmlns:a16="http://schemas.microsoft.com/office/drawing/2014/main" id="{EFE83638-64FF-B9A2-0383-4BA78BEF10AB}"/>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13" name="Google Shape;5550;p61">
            <a:extLst>
              <a:ext uri="{FF2B5EF4-FFF2-40B4-BE49-F238E27FC236}">
                <a16:creationId xmlns:a16="http://schemas.microsoft.com/office/drawing/2014/main" id="{C8342DBC-478B-82BE-6A44-93C75E3FD158}"/>
              </a:ext>
            </a:extLst>
          </p:cNvPr>
          <p:cNvGrpSpPr/>
          <p:nvPr/>
        </p:nvGrpSpPr>
        <p:grpSpPr>
          <a:xfrm>
            <a:off x="6063748" y="-61304"/>
            <a:ext cx="458760" cy="506323"/>
            <a:chOff x="5241250" y="609200"/>
            <a:chExt cx="177525" cy="199875"/>
          </a:xfrm>
        </p:grpSpPr>
        <p:sp>
          <p:nvSpPr>
            <p:cNvPr id="14" name="Google Shape;5551;p61">
              <a:extLst>
                <a:ext uri="{FF2B5EF4-FFF2-40B4-BE49-F238E27FC236}">
                  <a16:creationId xmlns:a16="http://schemas.microsoft.com/office/drawing/2014/main" id="{55188D7E-F183-E673-BEC1-878A4B65B702}"/>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5552;p61">
              <a:extLst>
                <a:ext uri="{FF2B5EF4-FFF2-40B4-BE49-F238E27FC236}">
                  <a16:creationId xmlns:a16="http://schemas.microsoft.com/office/drawing/2014/main" id="{ABCE9763-F9FA-93C5-5D03-5B8DA261E5AE}"/>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5553;p61">
              <a:extLst>
                <a:ext uri="{FF2B5EF4-FFF2-40B4-BE49-F238E27FC236}">
                  <a16:creationId xmlns:a16="http://schemas.microsoft.com/office/drawing/2014/main" id="{A4C5EDE0-A284-43EB-A7E7-A1D0D108A17E}"/>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5554;p61">
              <a:extLst>
                <a:ext uri="{FF2B5EF4-FFF2-40B4-BE49-F238E27FC236}">
                  <a16:creationId xmlns:a16="http://schemas.microsoft.com/office/drawing/2014/main" id="{FC37D6D7-58A7-7234-9C10-7942238AA456}"/>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 name="Picture 2">
            <a:extLst>
              <a:ext uri="{FF2B5EF4-FFF2-40B4-BE49-F238E27FC236}">
                <a16:creationId xmlns:a16="http://schemas.microsoft.com/office/drawing/2014/main" id="{FE29F1CD-2C44-9633-C877-C2BE6FC333CB}"/>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20099"/>
          <a:stretch/>
        </p:blipFill>
        <p:spPr bwMode="auto">
          <a:xfrm>
            <a:off x="6689426" y="1029670"/>
            <a:ext cx="2014899" cy="2880691"/>
          </a:xfrm>
          <a:prstGeom prst="rect">
            <a:avLst/>
          </a:prstGeom>
          <a:noFill/>
          <a:extLst>
            <a:ext uri="{909E8E84-426E-40DD-AFC4-6F175D3DCCD1}">
              <a14:hiddenFill xmlns:a14="http://schemas.microsoft.com/office/drawing/2010/main">
                <a:solidFill>
                  <a:srgbClr val="FFFFFF"/>
                </a:solidFill>
              </a14:hiddenFill>
            </a:ext>
          </a:extLst>
        </p:spPr>
      </p:pic>
      <p:sp>
        <p:nvSpPr>
          <p:cNvPr id="47" name="مربع نص 46">
            <a:extLst>
              <a:ext uri="{FF2B5EF4-FFF2-40B4-BE49-F238E27FC236}">
                <a16:creationId xmlns:a16="http://schemas.microsoft.com/office/drawing/2014/main" id="{E9EA8B22-871D-DF0B-8D52-6E153861AF7F}"/>
              </a:ext>
            </a:extLst>
          </p:cNvPr>
          <p:cNvSpPr txBox="1"/>
          <p:nvPr/>
        </p:nvSpPr>
        <p:spPr>
          <a:xfrm>
            <a:off x="1113717" y="536579"/>
            <a:ext cx="6274420" cy="578882"/>
          </a:xfrm>
          <a:prstGeom prst="roundRect">
            <a:avLst/>
          </a:prstGeom>
          <a:solidFill>
            <a:schemeClr val="tx2">
              <a:lumMod val="10000"/>
              <a:lumOff val="90000"/>
            </a:schemeClr>
          </a:solid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lvl="0" rtl="1"/>
            <a:r>
              <a:rPr lang="ar-OM" sz="2800" dirty="0">
                <a:latin typeface="+mn-lt"/>
              </a:rPr>
              <a:t>على سبيل المثال  </a:t>
            </a:r>
            <a:r>
              <a:rPr lang="en-US" sz="2800" i="1" dirty="0">
                <a:latin typeface="+mn-lt"/>
              </a:rPr>
              <a:t>Nesomimus </a:t>
            </a:r>
            <a:r>
              <a:rPr lang="en-US" sz="2800" i="1" dirty="0" err="1">
                <a:latin typeface="+mn-lt"/>
              </a:rPr>
              <a:t>trifasciatus</a:t>
            </a:r>
            <a:endParaRPr lang="ar-OM" sz="2800" i="1" dirty="0">
              <a:latin typeface="+mn-lt"/>
            </a:endParaRPr>
          </a:p>
        </p:txBody>
      </p:sp>
      <p:sp>
        <p:nvSpPr>
          <p:cNvPr id="3" name="مربع نص 2">
            <a:extLst>
              <a:ext uri="{FF2B5EF4-FFF2-40B4-BE49-F238E27FC236}">
                <a16:creationId xmlns:a16="http://schemas.microsoft.com/office/drawing/2014/main" id="{014B57DE-6FDA-944F-D373-1DA10AA32348}"/>
              </a:ext>
            </a:extLst>
          </p:cNvPr>
          <p:cNvSpPr txBox="1"/>
          <p:nvPr/>
        </p:nvSpPr>
        <p:spPr>
          <a:xfrm>
            <a:off x="1184197" y="1908388"/>
            <a:ext cx="1765872" cy="923330"/>
          </a:xfrm>
          <a:prstGeom prst="rect">
            <a:avLst/>
          </a:prstGeom>
          <a:noFill/>
          <a:ln w="28575">
            <a:solidFill>
              <a:schemeClr val="bg2"/>
            </a:solidFill>
          </a:ln>
        </p:spPr>
        <p:txBody>
          <a:bodyPr wrap="square">
            <a:spAutoFit/>
          </a:bodyPr>
          <a:lstStyle/>
          <a:p>
            <a:pPr algn="ctr" rtl="1"/>
            <a:r>
              <a:rPr lang="ar-OM" sz="1800" b="1" kern="1200" dirty="0">
                <a:solidFill>
                  <a:srgbClr val="7030A0"/>
                </a:solidFill>
                <a:latin typeface="Calibri" panose="020F0502020204030204" pitchFamily="34" charset="0"/>
                <a:ea typeface="+mn-ea"/>
                <a:cs typeface="Calibri" panose="020F0502020204030204" pitchFamily="34" charset="0"/>
              </a:rPr>
              <a:t>اسم الجنس يتكون من كلمة واحدة </a:t>
            </a:r>
          </a:p>
          <a:p>
            <a:pPr algn="ctr" rtl="1"/>
            <a:r>
              <a:rPr lang="ar-OM" sz="1800" b="1" i="1" kern="1200" dirty="0">
                <a:solidFill>
                  <a:srgbClr val="7030A0"/>
                </a:solidFill>
                <a:latin typeface="Calibri" panose="020F0502020204030204" pitchFamily="34" charset="0"/>
                <a:ea typeface="+mn-ea"/>
                <a:cs typeface="Calibri" panose="020F0502020204030204" pitchFamily="34" charset="0"/>
              </a:rPr>
              <a:t>(  </a:t>
            </a:r>
            <a:r>
              <a:rPr lang="en-US" sz="1800" b="1" i="1" kern="1200" dirty="0">
                <a:solidFill>
                  <a:schemeClr val="bg2"/>
                </a:solidFill>
                <a:latin typeface="Calibri" panose="020F0502020204030204" pitchFamily="34" charset="0"/>
                <a:ea typeface="+mn-ea"/>
                <a:cs typeface="Calibri" panose="020F0502020204030204" pitchFamily="34" charset="0"/>
              </a:rPr>
              <a:t>Nesomimus</a:t>
            </a:r>
            <a:r>
              <a:rPr lang="ar-OM" sz="1800" b="1" i="1" kern="1200" dirty="0">
                <a:solidFill>
                  <a:srgbClr val="7030A0"/>
                </a:solidFill>
                <a:latin typeface="Calibri" panose="020F0502020204030204" pitchFamily="34" charset="0"/>
                <a:ea typeface="+mn-ea"/>
                <a:cs typeface="Calibri" panose="020F0502020204030204" pitchFamily="34" charset="0"/>
              </a:rPr>
              <a:t> ) </a:t>
            </a:r>
            <a:endParaRPr lang="en-US" sz="1800" b="1" i="1" kern="1200" dirty="0">
              <a:solidFill>
                <a:srgbClr val="7030A0"/>
              </a:solidFill>
              <a:latin typeface="Calibri" panose="020F0502020204030204" pitchFamily="34" charset="0"/>
              <a:ea typeface="+mn-ea"/>
              <a:cs typeface="Calibri" panose="020F0502020204030204" pitchFamily="34" charset="0"/>
            </a:endParaRPr>
          </a:p>
        </p:txBody>
      </p:sp>
      <p:sp>
        <p:nvSpPr>
          <p:cNvPr id="6" name="مربع نص 5">
            <a:extLst>
              <a:ext uri="{FF2B5EF4-FFF2-40B4-BE49-F238E27FC236}">
                <a16:creationId xmlns:a16="http://schemas.microsoft.com/office/drawing/2014/main" id="{CB5C64B1-85A6-20CD-B230-CA53F3BC1B4C}"/>
              </a:ext>
            </a:extLst>
          </p:cNvPr>
          <p:cNvSpPr txBox="1"/>
          <p:nvPr/>
        </p:nvSpPr>
        <p:spPr>
          <a:xfrm>
            <a:off x="3765268" y="1903057"/>
            <a:ext cx="2914184" cy="923330"/>
          </a:xfrm>
          <a:prstGeom prst="rect">
            <a:avLst/>
          </a:prstGeom>
          <a:noFill/>
          <a:ln w="38100">
            <a:solidFill>
              <a:srgbClr val="FFFF00"/>
            </a:solidFill>
          </a:ln>
        </p:spPr>
        <p:txBody>
          <a:bodyPr wrap="square">
            <a:spAutoFit/>
          </a:bodyPr>
          <a:lstStyle/>
          <a:p>
            <a:pPr algn="r"/>
            <a:r>
              <a:rPr lang="ar-OM" sz="1800" b="1" kern="1200" dirty="0">
                <a:solidFill>
                  <a:srgbClr val="7030A0"/>
                </a:solidFill>
                <a:latin typeface="Calibri" panose="020F0502020204030204" pitchFamily="34" charset="0"/>
                <a:ea typeface="+mn-ea"/>
                <a:cs typeface="Calibri" panose="020F0502020204030204" pitchFamily="34" charset="0"/>
              </a:rPr>
              <a:t>واسم النوع يتكون من كلا الكلمتَين: اسم الجنس واللقب الخاص للنوع</a:t>
            </a:r>
          </a:p>
          <a:p>
            <a:pPr algn="r"/>
            <a:r>
              <a:rPr lang="ar-OM" sz="1800" b="1" kern="1200" dirty="0">
                <a:solidFill>
                  <a:srgbClr val="7030A0"/>
                </a:solidFill>
                <a:latin typeface="Calibri" panose="020F0502020204030204" pitchFamily="34" charset="0"/>
                <a:ea typeface="+mn-ea"/>
                <a:cs typeface="Calibri" panose="020F0502020204030204" pitchFamily="34" charset="0"/>
              </a:rPr>
              <a:t> )</a:t>
            </a:r>
            <a:r>
              <a:rPr lang="en-US" sz="1800" b="1" i="1" kern="1200" dirty="0">
                <a:solidFill>
                  <a:schemeClr val="bg2"/>
                </a:solidFill>
                <a:latin typeface="Calibri" panose="020F0502020204030204" pitchFamily="34" charset="0"/>
                <a:ea typeface="+mn-ea"/>
                <a:cs typeface="Calibri" panose="020F0502020204030204" pitchFamily="34" charset="0"/>
              </a:rPr>
              <a:t>Nesomimus </a:t>
            </a:r>
            <a:r>
              <a:rPr lang="en-US" sz="1800" b="1" i="1" kern="1200" dirty="0" err="1">
                <a:solidFill>
                  <a:schemeClr val="bg2"/>
                </a:solidFill>
                <a:latin typeface="Calibri" panose="020F0502020204030204" pitchFamily="34" charset="0"/>
                <a:ea typeface="+mn-ea"/>
                <a:cs typeface="Calibri" panose="020F0502020204030204" pitchFamily="34" charset="0"/>
              </a:rPr>
              <a:t>trifasciatus</a:t>
            </a:r>
            <a:r>
              <a:rPr lang="en-US" sz="1800" b="1" kern="1200" dirty="0">
                <a:solidFill>
                  <a:schemeClr val="bg2"/>
                </a:solidFill>
                <a:latin typeface="Calibri" panose="020F0502020204030204" pitchFamily="34" charset="0"/>
                <a:ea typeface="+mn-ea"/>
                <a:cs typeface="Calibri" panose="020F0502020204030204" pitchFamily="34" charset="0"/>
              </a:rPr>
              <a:t>  </a:t>
            </a:r>
            <a:r>
              <a:rPr lang="en-US" sz="1800" b="1" kern="1200" dirty="0">
                <a:solidFill>
                  <a:srgbClr val="7030A0"/>
                </a:solidFill>
                <a:latin typeface="Calibri" panose="020F0502020204030204" pitchFamily="34" charset="0"/>
                <a:ea typeface="+mn-ea"/>
                <a:cs typeface="Calibri" panose="020F0502020204030204" pitchFamily="34" charset="0"/>
              </a:rPr>
              <a:t>)  </a:t>
            </a:r>
          </a:p>
        </p:txBody>
      </p:sp>
      <p:sp>
        <p:nvSpPr>
          <p:cNvPr id="18" name="مربع نص 17">
            <a:extLst>
              <a:ext uri="{FF2B5EF4-FFF2-40B4-BE49-F238E27FC236}">
                <a16:creationId xmlns:a16="http://schemas.microsoft.com/office/drawing/2014/main" id="{B304C639-FA9F-E487-3B80-87E1A5C500E3}"/>
              </a:ext>
            </a:extLst>
          </p:cNvPr>
          <p:cNvSpPr txBox="1"/>
          <p:nvPr/>
        </p:nvSpPr>
        <p:spPr>
          <a:xfrm>
            <a:off x="1261946" y="3190500"/>
            <a:ext cx="5698273" cy="923330"/>
          </a:xfrm>
          <a:prstGeom prst="rect">
            <a:avLst/>
          </a:prstGeom>
          <a:solidFill>
            <a:schemeClr val="accent4"/>
          </a:solidFill>
          <a:effectLst>
            <a:glow rad="139700">
              <a:schemeClr val="accent6">
                <a:satMod val="175000"/>
                <a:alpha val="40000"/>
              </a:schemeClr>
            </a:glow>
          </a:effectLst>
        </p:spPr>
        <p:txBody>
          <a:bodyPr wrap="square">
            <a:spAutoFit/>
          </a:bodyPr>
          <a:lstStyle/>
          <a:p>
            <a:pPr algn="r" rtl="1"/>
            <a:r>
              <a:rPr lang="ar-OM" sz="1800" b="1" kern="1200" dirty="0">
                <a:solidFill>
                  <a:schemeClr val="tx1"/>
                </a:solidFill>
                <a:latin typeface="Calibri" panose="020F0502020204030204" pitchFamily="34" charset="0"/>
                <a:ea typeface="+mn-ea"/>
                <a:cs typeface="Calibri" panose="020F0502020204030204" pitchFamily="34" charset="0"/>
              </a:rPr>
              <a:t>وللتوضيح، فإن </a:t>
            </a:r>
            <a:r>
              <a:rPr lang="en-US" sz="1800" b="1" kern="1200" dirty="0">
                <a:solidFill>
                  <a:schemeClr val="tx1"/>
                </a:solidFill>
                <a:latin typeface="Calibri" panose="020F0502020204030204" pitchFamily="34" charset="0"/>
                <a:ea typeface="+mn-ea"/>
                <a:cs typeface="Calibri" panose="020F0502020204030204" pitchFamily="34" charset="0"/>
              </a:rPr>
              <a:t>Nesomimus </a:t>
            </a:r>
            <a:r>
              <a:rPr lang="en-US" sz="1800" b="1" kern="1200" dirty="0" err="1">
                <a:solidFill>
                  <a:schemeClr val="tx1"/>
                </a:solidFill>
                <a:latin typeface="Calibri" panose="020F0502020204030204" pitchFamily="34" charset="0"/>
                <a:ea typeface="+mn-ea"/>
                <a:cs typeface="Calibri" panose="020F0502020204030204" pitchFamily="34" charset="0"/>
              </a:rPr>
              <a:t>trifasciatus</a:t>
            </a:r>
            <a:r>
              <a:rPr lang="ar-OM" sz="1800" b="1" kern="1200" dirty="0">
                <a:solidFill>
                  <a:schemeClr val="tx1"/>
                </a:solidFill>
                <a:latin typeface="Calibri" panose="020F0502020204030204" pitchFamily="34" charset="0"/>
                <a:ea typeface="+mn-ea"/>
                <a:cs typeface="Calibri" panose="020F0502020204030204" pitchFamily="34" charset="0"/>
              </a:rPr>
              <a:t>  </a:t>
            </a:r>
          </a:p>
          <a:p>
            <a:pPr algn="r" rtl="1"/>
            <a:r>
              <a:rPr lang="ar-OM" sz="1800" b="1" kern="1200" dirty="0">
                <a:solidFill>
                  <a:schemeClr val="tx1"/>
                </a:solidFill>
                <a:latin typeface="Calibri" panose="020F0502020204030204" pitchFamily="34" charset="0"/>
                <a:ea typeface="+mn-ea"/>
                <a:cs typeface="Calibri" panose="020F0502020204030204" pitchFamily="34" charset="0"/>
              </a:rPr>
              <a:t>، هو أحد الأنواع ضمن الجنس  </a:t>
            </a:r>
            <a:r>
              <a:rPr lang="en-US" sz="1800" b="1" kern="1200" dirty="0">
                <a:solidFill>
                  <a:schemeClr val="tx1"/>
                </a:solidFill>
                <a:latin typeface="Calibri" panose="020F0502020204030204" pitchFamily="34" charset="0"/>
                <a:ea typeface="+mn-ea"/>
                <a:cs typeface="Calibri" panose="020F0502020204030204" pitchFamily="34" charset="0"/>
              </a:rPr>
              <a:t>Nesomimus</a:t>
            </a:r>
            <a:endParaRPr lang="ar-OM" sz="1800" b="1" kern="1200" dirty="0">
              <a:solidFill>
                <a:schemeClr val="tx1"/>
              </a:solidFill>
              <a:latin typeface="Calibri" panose="020F0502020204030204" pitchFamily="34" charset="0"/>
              <a:ea typeface="+mn-ea"/>
              <a:cs typeface="Calibri" panose="020F0502020204030204" pitchFamily="34" charset="0"/>
            </a:endParaRPr>
          </a:p>
          <a:p>
            <a:pPr algn="r" rtl="1"/>
            <a:r>
              <a:rPr lang="ar-OM" sz="1800" b="1" kern="1200" dirty="0">
                <a:solidFill>
                  <a:schemeClr val="tx1"/>
                </a:solidFill>
                <a:latin typeface="Calibri" panose="020F0502020204030204" pitchFamily="34" charset="0"/>
                <a:ea typeface="+mn-ea"/>
                <a:cs typeface="Calibri" panose="020F0502020204030204" pitchFamily="34" charset="0"/>
              </a:rPr>
              <a:t>والذي يشمل جميع أنواع الطيور المحاكية الأربعة في جزر </a:t>
            </a:r>
            <a:r>
              <a:rPr lang="ar-OM" sz="1800" b="1" kern="1200" dirty="0" err="1">
                <a:solidFill>
                  <a:schemeClr val="tx1"/>
                </a:solidFill>
                <a:latin typeface="Calibri" panose="020F0502020204030204" pitchFamily="34" charset="0"/>
                <a:ea typeface="+mn-ea"/>
                <a:cs typeface="Calibri" panose="020F0502020204030204" pitchFamily="34" charset="0"/>
              </a:rPr>
              <a:t>الغالاباغوس</a:t>
            </a:r>
            <a:endParaRPr lang="en-US" sz="1800" b="1" kern="1200" dirty="0">
              <a:solidFill>
                <a:schemeClr val="tx1"/>
              </a:solidFill>
              <a:latin typeface="Calibri" panose="020F0502020204030204" pitchFamily="34" charset="0"/>
              <a:ea typeface="+mn-ea"/>
              <a:cs typeface="Calibri" panose="020F0502020204030204" pitchFamily="34" charset="0"/>
            </a:endParaRPr>
          </a:p>
        </p:txBody>
      </p:sp>
      <p:pic>
        <p:nvPicPr>
          <p:cNvPr id="5" name="رسم 4" descr="عودة مع تعبئة خالصة">
            <a:extLst>
              <a:ext uri="{FF2B5EF4-FFF2-40B4-BE49-F238E27FC236}">
                <a16:creationId xmlns:a16="http://schemas.microsoft.com/office/drawing/2014/main" id="{09E530A0-EAD8-F32D-24AD-8C77C00FEA5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651880" y="1140393"/>
            <a:ext cx="914400" cy="914400"/>
          </a:xfrm>
          <a:prstGeom prst="rect">
            <a:avLst/>
          </a:prstGeom>
        </p:spPr>
      </p:pic>
      <p:pic>
        <p:nvPicPr>
          <p:cNvPr id="10" name="رسم 9" descr="عودة مع تعبئة خالصة">
            <a:extLst>
              <a:ext uri="{FF2B5EF4-FFF2-40B4-BE49-F238E27FC236}">
                <a16:creationId xmlns:a16="http://schemas.microsoft.com/office/drawing/2014/main" id="{39D20E47-B811-0611-E089-5A4B63A6D92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5400000">
            <a:off x="4241402" y="1078840"/>
            <a:ext cx="914400" cy="914400"/>
          </a:xfrm>
          <a:prstGeom prst="rect">
            <a:avLst/>
          </a:prstGeom>
        </p:spPr>
      </p:pic>
      <p:sp>
        <p:nvSpPr>
          <p:cNvPr id="12" name="مستطيل 11">
            <a:extLst>
              <a:ext uri="{FF2B5EF4-FFF2-40B4-BE49-F238E27FC236}">
                <a16:creationId xmlns:a16="http://schemas.microsoft.com/office/drawing/2014/main" id="{C69D568E-29C1-28A0-6204-6F4C14697B96}"/>
              </a:ext>
            </a:extLst>
          </p:cNvPr>
          <p:cNvSpPr/>
          <p:nvPr/>
        </p:nvSpPr>
        <p:spPr>
          <a:xfrm>
            <a:off x="1261946" y="668417"/>
            <a:ext cx="2135459" cy="361253"/>
          </a:xfrm>
          <a:prstGeom prst="rect">
            <a:avLst/>
          </a:prstGeom>
          <a:no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مستطيل 18">
            <a:extLst>
              <a:ext uri="{FF2B5EF4-FFF2-40B4-BE49-F238E27FC236}">
                <a16:creationId xmlns:a16="http://schemas.microsoft.com/office/drawing/2014/main" id="{77874F3B-01F9-A8DC-4A94-B357C08B3F12}"/>
              </a:ext>
            </a:extLst>
          </p:cNvPr>
          <p:cNvSpPr/>
          <p:nvPr/>
        </p:nvSpPr>
        <p:spPr>
          <a:xfrm>
            <a:off x="1184197" y="574627"/>
            <a:ext cx="3971605" cy="504213"/>
          </a:xfrm>
          <a:prstGeom prst="rect">
            <a:avLst/>
          </a:prstGeom>
          <a:noFill/>
          <a:ln w="28575">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9840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18" grpId="0" animBg="1"/>
      <p:bldP spid="12" grpId="0" animBg="1"/>
      <p:bldP spid="1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5654EAFB-B85C-94D1-DBAC-282E1E2E3341}"/>
              </a:ext>
            </a:extLst>
          </p:cNvPr>
          <p:cNvPicPr>
            <a:picLocks noChangeAspect="1"/>
          </p:cNvPicPr>
          <p:nvPr/>
        </p:nvPicPr>
        <p:blipFill>
          <a:blip r:embed="rId2"/>
          <a:stretch>
            <a:fillRect/>
          </a:stretch>
        </p:blipFill>
        <p:spPr>
          <a:xfrm>
            <a:off x="436776" y="223024"/>
            <a:ext cx="6454678" cy="4430752"/>
          </a:xfrm>
          <a:prstGeom prst="rect">
            <a:avLst/>
          </a:prstGeom>
        </p:spPr>
      </p:pic>
      <p:sp>
        <p:nvSpPr>
          <p:cNvPr id="5" name="مربع نص 4">
            <a:extLst>
              <a:ext uri="{FF2B5EF4-FFF2-40B4-BE49-F238E27FC236}">
                <a16:creationId xmlns:a16="http://schemas.microsoft.com/office/drawing/2014/main" id="{6AC07544-A2A3-7350-449B-C386FAE78EC5}"/>
              </a:ext>
            </a:extLst>
          </p:cNvPr>
          <p:cNvSpPr txBox="1"/>
          <p:nvPr/>
        </p:nvSpPr>
        <p:spPr>
          <a:xfrm>
            <a:off x="6683679" y="1854336"/>
            <a:ext cx="1382750" cy="2862322"/>
          </a:xfrm>
          <a:prstGeom prst="rect">
            <a:avLst/>
          </a:prstGeom>
          <a:noFill/>
        </p:spPr>
        <p:txBody>
          <a:bodyPr wrap="square">
            <a:spAutoFit/>
          </a:bodyPr>
          <a:lstStyle/>
          <a:p>
            <a:pPr algn="r" rtl="1"/>
            <a:r>
              <a:rPr lang="ar-OM" sz="2000" b="1" kern="1200" dirty="0">
                <a:solidFill>
                  <a:srgbClr val="0070C0"/>
                </a:solidFill>
                <a:latin typeface="Calibri" panose="020F0502020204030204" pitchFamily="34" charset="0"/>
                <a:ea typeface="+mn-ea"/>
                <a:cs typeface="Calibri" panose="020F0502020204030204" pitchFamily="34" charset="0"/>
              </a:rPr>
              <a:t>ب. ارسم جدولا لمقارنة الخصائص المميزة للممالك</a:t>
            </a:r>
          </a:p>
          <a:p>
            <a:pPr algn="r" rtl="1"/>
            <a:r>
              <a:rPr lang="ar-OM" sz="2000" b="1" kern="1200" dirty="0">
                <a:solidFill>
                  <a:srgbClr val="0070C0"/>
                </a:solidFill>
                <a:latin typeface="Calibri" panose="020F0502020204030204" pitchFamily="34" charset="0"/>
                <a:ea typeface="+mn-ea"/>
                <a:cs typeface="Calibri" panose="020F0502020204030204" pitchFamily="34" charset="0"/>
              </a:rPr>
              <a:t>الأربع لحقيقيات النوى؟</a:t>
            </a:r>
            <a:endParaRPr lang="en-US" sz="2000" b="1" kern="1200" dirty="0">
              <a:solidFill>
                <a:srgbClr val="0070C0"/>
              </a:solidFill>
              <a:latin typeface="Calibri" panose="020F0502020204030204" pitchFamily="34" charset="0"/>
              <a:ea typeface="+mn-ea"/>
              <a:cs typeface="Calibri" panose="020F0502020204030204" pitchFamily="34" charset="0"/>
            </a:endParaRPr>
          </a:p>
        </p:txBody>
      </p:sp>
      <p:grpSp>
        <p:nvGrpSpPr>
          <p:cNvPr id="6" name="Google Shape;844;p32">
            <a:extLst>
              <a:ext uri="{FF2B5EF4-FFF2-40B4-BE49-F238E27FC236}">
                <a16:creationId xmlns:a16="http://schemas.microsoft.com/office/drawing/2014/main" id="{1794AB97-0406-4755-948A-19A9BD77B58E}"/>
              </a:ext>
            </a:extLst>
          </p:cNvPr>
          <p:cNvGrpSpPr/>
          <p:nvPr/>
        </p:nvGrpSpPr>
        <p:grpSpPr>
          <a:xfrm>
            <a:off x="6724457" y="404553"/>
            <a:ext cx="1895166" cy="1311971"/>
            <a:chOff x="1924320" y="1358625"/>
            <a:chExt cx="1247230" cy="1174275"/>
          </a:xfrm>
        </p:grpSpPr>
        <p:sp>
          <p:nvSpPr>
            <p:cNvPr id="7" name="Google Shape;845;p32">
              <a:extLst>
                <a:ext uri="{FF2B5EF4-FFF2-40B4-BE49-F238E27FC236}">
                  <a16:creationId xmlns:a16="http://schemas.microsoft.com/office/drawing/2014/main" id="{5AE61D21-4EEE-C115-8D1B-D3C1D4D7FE59}"/>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846;p32">
              <a:extLst>
                <a:ext uri="{FF2B5EF4-FFF2-40B4-BE49-F238E27FC236}">
                  <a16:creationId xmlns:a16="http://schemas.microsoft.com/office/drawing/2014/main" id="{2AB083BE-BC8D-512C-07EA-48255522FD3C}"/>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847;p32">
              <a:extLst>
                <a:ext uri="{FF2B5EF4-FFF2-40B4-BE49-F238E27FC236}">
                  <a16:creationId xmlns:a16="http://schemas.microsoft.com/office/drawing/2014/main" id="{A762E59C-54AD-0AC8-5834-626DBE530DBE}"/>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848;p32">
              <a:extLst>
                <a:ext uri="{FF2B5EF4-FFF2-40B4-BE49-F238E27FC236}">
                  <a16:creationId xmlns:a16="http://schemas.microsoft.com/office/drawing/2014/main" id="{81904E98-C20E-089E-B85C-F5F9C21CA906}"/>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 name="مربع نص 11">
            <a:extLst>
              <a:ext uri="{FF2B5EF4-FFF2-40B4-BE49-F238E27FC236}">
                <a16:creationId xmlns:a16="http://schemas.microsoft.com/office/drawing/2014/main" id="{00810BD5-D847-A217-A4D6-CC8446ADABEE}"/>
              </a:ext>
            </a:extLst>
          </p:cNvPr>
          <p:cNvSpPr txBox="1"/>
          <p:nvPr/>
        </p:nvSpPr>
        <p:spPr>
          <a:xfrm>
            <a:off x="7119819" y="61604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9865386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855">
          <a:extLst>
            <a:ext uri="{FF2B5EF4-FFF2-40B4-BE49-F238E27FC236}">
              <a16:creationId xmlns:a16="http://schemas.microsoft.com/office/drawing/2014/main" id="{5C7A2D32-7A46-4FAC-4949-170447D4280E}"/>
            </a:ext>
          </a:extLst>
        </p:cNvPr>
        <p:cNvGrpSpPr/>
        <p:nvPr/>
      </p:nvGrpSpPr>
      <p:grpSpPr>
        <a:xfrm>
          <a:off x="0" y="0"/>
          <a:ext cx="0" cy="0"/>
          <a:chOff x="0" y="0"/>
          <a:chExt cx="0" cy="0"/>
        </a:xfrm>
      </p:grpSpPr>
      <p:sp>
        <p:nvSpPr>
          <p:cNvPr id="4865" name="Google Shape;4865;p37">
            <a:hlinkClick r:id="" action="ppaction://noaction"/>
            <a:extLst>
              <a:ext uri="{FF2B5EF4-FFF2-40B4-BE49-F238E27FC236}">
                <a16:creationId xmlns:a16="http://schemas.microsoft.com/office/drawing/2014/main" id="{7A46B4FB-D7E9-B85F-7062-FEBD97B25ED7}"/>
              </a:ext>
            </a:extLst>
          </p:cNvPr>
          <p:cNvSpPr txBox="1">
            <a:spLocks noGrp="1"/>
          </p:cNvSpPr>
          <p:nvPr>
            <p:ph type="title" idx="9"/>
          </p:nvPr>
        </p:nvSpPr>
        <p:spPr>
          <a:xfrm>
            <a:off x="6427777" y="991027"/>
            <a:ext cx="765000" cy="987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6</a:t>
            </a:r>
            <a:endParaRPr dirty="0"/>
          </a:p>
        </p:txBody>
      </p:sp>
      <p:grpSp>
        <p:nvGrpSpPr>
          <p:cNvPr id="4873" name="Google Shape;4873;p37">
            <a:extLst>
              <a:ext uri="{FF2B5EF4-FFF2-40B4-BE49-F238E27FC236}">
                <a16:creationId xmlns:a16="http://schemas.microsoft.com/office/drawing/2014/main" id="{99EA9094-BF4A-A5DD-CA22-795B527FF2C3}"/>
              </a:ext>
            </a:extLst>
          </p:cNvPr>
          <p:cNvGrpSpPr/>
          <p:nvPr/>
        </p:nvGrpSpPr>
        <p:grpSpPr>
          <a:xfrm>
            <a:off x="2014615" y="922074"/>
            <a:ext cx="3626319" cy="99499"/>
            <a:chOff x="5119825" y="1558875"/>
            <a:chExt cx="703675" cy="116075"/>
          </a:xfrm>
        </p:grpSpPr>
        <p:sp>
          <p:nvSpPr>
            <p:cNvPr id="4874" name="Google Shape;4874;p37">
              <a:extLst>
                <a:ext uri="{FF2B5EF4-FFF2-40B4-BE49-F238E27FC236}">
                  <a16:creationId xmlns:a16="http://schemas.microsoft.com/office/drawing/2014/main" id="{D174AB10-A95A-5997-6ACD-261C4F161A6C}"/>
                </a:ext>
              </a:extLst>
            </p:cNvPr>
            <p:cNvSpPr/>
            <p:nvPr/>
          </p:nvSpPr>
          <p:spPr>
            <a:xfrm>
              <a:off x="5119825" y="1558875"/>
              <a:ext cx="703675" cy="110000"/>
            </a:xfrm>
            <a:custGeom>
              <a:avLst/>
              <a:gdLst/>
              <a:ahLst/>
              <a:cxnLst/>
              <a:rect l="l" t="t" r="r" b="b"/>
              <a:pathLst>
                <a:path w="28147" h="4400" extrusionOk="0">
                  <a:moveTo>
                    <a:pt x="26897" y="0"/>
                  </a:moveTo>
                  <a:cubicBezTo>
                    <a:pt x="26879" y="0"/>
                    <a:pt x="26861" y="1"/>
                    <a:pt x="26843" y="2"/>
                  </a:cubicBezTo>
                  <a:cubicBezTo>
                    <a:pt x="18996" y="604"/>
                    <a:pt x="11129" y="885"/>
                    <a:pt x="3259" y="885"/>
                  </a:cubicBezTo>
                  <a:cubicBezTo>
                    <a:pt x="2607" y="885"/>
                    <a:pt x="1956" y="883"/>
                    <a:pt x="1304" y="880"/>
                  </a:cubicBezTo>
                  <a:cubicBezTo>
                    <a:pt x="1299" y="879"/>
                    <a:pt x="1295" y="879"/>
                    <a:pt x="1290" y="879"/>
                  </a:cubicBezTo>
                  <a:cubicBezTo>
                    <a:pt x="1" y="879"/>
                    <a:pt x="5" y="4388"/>
                    <a:pt x="1304" y="4388"/>
                  </a:cubicBezTo>
                  <a:cubicBezTo>
                    <a:pt x="2162" y="4396"/>
                    <a:pt x="3020" y="4400"/>
                    <a:pt x="3878" y="4400"/>
                  </a:cubicBezTo>
                  <a:cubicBezTo>
                    <a:pt x="11541" y="4400"/>
                    <a:pt x="19202" y="4100"/>
                    <a:pt x="26843" y="3536"/>
                  </a:cubicBezTo>
                  <a:cubicBezTo>
                    <a:pt x="28128" y="3437"/>
                    <a:pt x="28146" y="0"/>
                    <a:pt x="26897" y="0"/>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37">
              <a:extLst>
                <a:ext uri="{FF2B5EF4-FFF2-40B4-BE49-F238E27FC236}">
                  <a16:creationId xmlns:a16="http://schemas.microsoft.com/office/drawing/2014/main" id="{317FDF12-62B6-7100-351F-0F2EA1DC33CB}"/>
                </a:ext>
              </a:extLst>
            </p:cNvPr>
            <p:cNvSpPr/>
            <p:nvPr/>
          </p:nvSpPr>
          <p:spPr>
            <a:xfrm>
              <a:off x="5119825" y="1625325"/>
              <a:ext cx="703675" cy="49625"/>
            </a:xfrm>
            <a:custGeom>
              <a:avLst/>
              <a:gdLst/>
              <a:ahLst/>
              <a:cxnLst/>
              <a:rect l="l" t="t" r="r" b="b"/>
              <a:pathLst>
                <a:path w="28147" h="1985" extrusionOk="0">
                  <a:moveTo>
                    <a:pt x="26874" y="1"/>
                  </a:moveTo>
                  <a:cubicBezTo>
                    <a:pt x="26863" y="1"/>
                    <a:pt x="26853" y="1"/>
                    <a:pt x="26843" y="1"/>
                  </a:cubicBezTo>
                  <a:cubicBezTo>
                    <a:pt x="19050" y="277"/>
                    <a:pt x="11236" y="405"/>
                    <a:pt x="3420" y="405"/>
                  </a:cubicBezTo>
                  <a:cubicBezTo>
                    <a:pt x="2715" y="405"/>
                    <a:pt x="2009" y="404"/>
                    <a:pt x="1304" y="402"/>
                  </a:cubicBezTo>
                  <a:cubicBezTo>
                    <a:pt x="1" y="402"/>
                    <a:pt x="1" y="1981"/>
                    <a:pt x="1304" y="1981"/>
                  </a:cubicBezTo>
                  <a:cubicBezTo>
                    <a:pt x="2009" y="1983"/>
                    <a:pt x="2715" y="1984"/>
                    <a:pt x="3420" y="1984"/>
                  </a:cubicBezTo>
                  <a:cubicBezTo>
                    <a:pt x="11236" y="1984"/>
                    <a:pt x="19050" y="1856"/>
                    <a:pt x="26843" y="1580"/>
                  </a:cubicBezTo>
                  <a:cubicBezTo>
                    <a:pt x="28136" y="1555"/>
                    <a:pt x="28146" y="1"/>
                    <a:pt x="26874"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37">
              <a:extLst>
                <a:ext uri="{FF2B5EF4-FFF2-40B4-BE49-F238E27FC236}">
                  <a16:creationId xmlns:a16="http://schemas.microsoft.com/office/drawing/2014/main" id="{FF06E5C0-1852-A3F2-60D5-A71ADF5693EC}"/>
                </a:ext>
              </a:extLst>
            </p:cNvPr>
            <p:cNvSpPr/>
            <p:nvPr/>
          </p:nvSpPr>
          <p:spPr>
            <a:xfrm>
              <a:off x="5119825" y="1590225"/>
              <a:ext cx="703650" cy="22600"/>
            </a:xfrm>
            <a:custGeom>
              <a:avLst/>
              <a:gdLst/>
              <a:ahLst/>
              <a:cxnLst/>
              <a:rect l="l" t="t" r="r" b="b"/>
              <a:pathLst>
                <a:path w="28146" h="904" extrusionOk="0">
                  <a:moveTo>
                    <a:pt x="26908" y="1"/>
                  </a:moveTo>
                  <a:cubicBezTo>
                    <a:pt x="26887" y="1"/>
                    <a:pt x="26865" y="1"/>
                    <a:pt x="26843" y="2"/>
                  </a:cubicBezTo>
                  <a:cubicBezTo>
                    <a:pt x="19444" y="111"/>
                    <a:pt x="12026" y="182"/>
                    <a:pt x="4606" y="182"/>
                  </a:cubicBezTo>
                  <a:cubicBezTo>
                    <a:pt x="3505" y="182"/>
                    <a:pt x="2405" y="180"/>
                    <a:pt x="1304" y="177"/>
                  </a:cubicBezTo>
                  <a:cubicBezTo>
                    <a:pt x="1" y="177"/>
                    <a:pt x="1" y="879"/>
                    <a:pt x="1304" y="904"/>
                  </a:cubicBezTo>
                  <a:cubicBezTo>
                    <a:pt x="9825" y="904"/>
                    <a:pt x="18347" y="854"/>
                    <a:pt x="26843" y="728"/>
                  </a:cubicBezTo>
                  <a:cubicBezTo>
                    <a:pt x="28124" y="704"/>
                    <a:pt x="28146" y="1"/>
                    <a:pt x="26908" y="1"/>
                  </a:cubicBezTo>
                  <a:close/>
                </a:path>
              </a:pathLst>
            </a:custGeom>
            <a:solidFill>
              <a:srgbClr val="FCBF60">
                <a:alpha val="6034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877" name="Google Shape;4877;p37">
            <a:hlinkClick r:id="rId3" action="ppaction://hlinksldjump"/>
            <a:extLst>
              <a:ext uri="{FF2B5EF4-FFF2-40B4-BE49-F238E27FC236}">
                <a16:creationId xmlns:a16="http://schemas.microsoft.com/office/drawing/2014/main" id="{BADDD44D-D006-AE5F-B2F0-5C761F15FBD8}"/>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4878" name="Google Shape;4878;p37">
            <a:hlinkClick r:id="" action="ppaction://hlinkshowjump?jump=nextslide"/>
            <a:extLst>
              <a:ext uri="{FF2B5EF4-FFF2-40B4-BE49-F238E27FC236}">
                <a16:creationId xmlns:a16="http://schemas.microsoft.com/office/drawing/2014/main" id="{430D0650-D17D-0279-3A42-3D22206DB1E5}"/>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4879" name="Google Shape;4879;p37">
            <a:hlinkClick r:id="" action="ppaction://noaction"/>
            <a:extLst>
              <a:ext uri="{FF2B5EF4-FFF2-40B4-BE49-F238E27FC236}">
                <a16:creationId xmlns:a16="http://schemas.microsoft.com/office/drawing/2014/main" id="{EB5C40D6-3193-F88E-8DD3-4280D0E43E47}"/>
              </a:ext>
            </a:extLst>
          </p:cNvPr>
          <p:cNvPicPr preferRelativeResize="0"/>
          <p:nvPr/>
        </p:nvPicPr>
        <p:blipFill rotWithShape="1">
          <a:blip r:embed="rId6">
            <a:alphaModFix/>
          </a:blip>
          <a:srcRect l="12580" r="12580"/>
          <a:stretch/>
        </p:blipFill>
        <p:spPr>
          <a:xfrm rot="899957">
            <a:off x="6281294" y="4438626"/>
            <a:ext cx="522115" cy="523151"/>
          </a:xfrm>
          <a:prstGeom prst="rect">
            <a:avLst/>
          </a:prstGeom>
          <a:noFill/>
          <a:ln>
            <a:noFill/>
          </a:ln>
        </p:spPr>
      </p:pic>
      <p:pic>
        <p:nvPicPr>
          <p:cNvPr id="4880" name="Google Shape;4880;p37">
            <a:hlinkClick r:id="" action="ppaction://hlinkshowjump?jump=previousslide"/>
            <a:extLst>
              <a:ext uri="{FF2B5EF4-FFF2-40B4-BE49-F238E27FC236}">
                <a16:creationId xmlns:a16="http://schemas.microsoft.com/office/drawing/2014/main" id="{8B975855-4DFA-BDEC-4DC9-6EDF053476F0}"/>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4881" name="Google Shape;4881;p37">
            <a:extLst>
              <a:ext uri="{FF2B5EF4-FFF2-40B4-BE49-F238E27FC236}">
                <a16:creationId xmlns:a16="http://schemas.microsoft.com/office/drawing/2014/main" id="{AD928D7B-60D0-D4A7-1EA2-503C7FD3AB1F}"/>
              </a:ext>
            </a:extLst>
          </p:cNvPr>
          <p:cNvGrpSpPr/>
          <p:nvPr/>
        </p:nvGrpSpPr>
        <p:grpSpPr>
          <a:xfrm>
            <a:off x="6063723" y="-61304"/>
            <a:ext cx="458760" cy="506323"/>
            <a:chOff x="5241250" y="609200"/>
            <a:chExt cx="177525" cy="199875"/>
          </a:xfrm>
        </p:grpSpPr>
        <p:sp>
          <p:nvSpPr>
            <p:cNvPr id="4882" name="Google Shape;4882;p37">
              <a:extLst>
                <a:ext uri="{FF2B5EF4-FFF2-40B4-BE49-F238E27FC236}">
                  <a16:creationId xmlns:a16="http://schemas.microsoft.com/office/drawing/2014/main" id="{7CA0E899-4F03-12D4-FC1D-9FDA3A1C4697}"/>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37">
              <a:extLst>
                <a:ext uri="{FF2B5EF4-FFF2-40B4-BE49-F238E27FC236}">
                  <a16:creationId xmlns:a16="http://schemas.microsoft.com/office/drawing/2014/main" id="{796B2D3E-B962-E3BA-7E15-1021BAB94D44}"/>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37">
              <a:extLst>
                <a:ext uri="{FF2B5EF4-FFF2-40B4-BE49-F238E27FC236}">
                  <a16:creationId xmlns:a16="http://schemas.microsoft.com/office/drawing/2014/main" id="{53926458-111E-EB82-80FA-DFE67902A396}"/>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37">
              <a:extLst>
                <a:ext uri="{FF2B5EF4-FFF2-40B4-BE49-F238E27FC236}">
                  <a16:creationId xmlns:a16="http://schemas.microsoft.com/office/drawing/2014/main" id="{B58F2C39-4234-658C-4D80-DC8ADD2E0181}"/>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 name="Google Shape;4872;p37">
            <a:extLst>
              <a:ext uri="{FF2B5EF4-FFF2-40B4-BE49-F238E27FC236}">
                <a16:creationId xmlns:a16="http://schemas.microsoft.com/office/drawing/2014/main" id="{3D8A4D9A-F8B4-8D1B-C19F-D7AF06610BF2}"/>
              </a:ext>
            </a:extLst>
          </p:cNvPr>
          <p:cNvSpPr/>
          <p:nvPr/>
        </p:nvSpPr>
        <p:spPr>
          <a:xfrm>
            <a:off x="6465760" y="1167316"/>
            <a:ext cx="696071" cy="667525"/>
          </a:xfrm>
          <a:custGeom>
            <a:avLst/>
            <a:gdLst/>
            <a:ahLst/>
            <a:cxnLst/>
            <a:rect l="l" t="t" r="r" b="b"/>
            <a:pathLst>
              <a:path w="23043" h="22098" extrusionOk="0">
                <a:moveTo>
                  <a:pt x="8058" y="893"/>
                </a:moveTo>
                <a:lnTo>
                  <a:pt x="8058" y="893"/>
                </a:lnTo>
                <a:cubicBezTo>
                  <a:pt x="6992" y="1301"/>
                  <a:pt x="5989" y="1880"/>
                  <a:pt x="5126" y="2633"/>
                </a:cubicBezTo>
                <a:cubicBezTo>
                  <a:pt x="5691" y="2116"/>
                  <a:pt x="6318" y="1677"/>
                  <a:pt x="6992" y="1316"/>
                </a:cubicBezTo>
                <a:cubicBezTo>
                  <a:pt x="7337" y="1144"/>
                  <a:pt x="7697" y="1003"/>
                  <a:pt x="8058" y="893"/>
                </a:cubicBezTo>
                <a:close/>
                <a:moveTo>
                  <a:pt x="3308" y="4765"/>
                </a:moveTo>
                <a:lnTo>
                  <a:pt x="3308" y="4765"/>
                </a:lnTo>
                <a:cubicBezTo>
                  <a:pt x="3089" y="5109"/>
                  <a:pt x="2901" y="5470"/>
                  <a:pt x="2728" y="5862"/>
                </a:cubicBezTo>
                <a:cubicBezTo>
                  <a:pt x="2681" y="5987"/>
                  <a:pt x="2728" y="6097"/>
                  <a:pt x="2807" y="6160"/>
                </a:cubicBezTo>
                <a:cubicBezTo>
                  <a:pt x="2258" y="7147"/>
                  <a:pt x="1866" y="8197"/>
                  <a:pt x="1615" y="9310"/>
                </a:cubicBezTo>
                <a:cubicBezTo>
                  <a:pt x="1757" y="8135"/>
                  <a:pt x="2101" y="6975"/>
                  <a:pt x="2650" y="5893"/>
                </a:cubicBezTo>
                <a:cubicBezTo>
                  <a:pt x="2854" y="5501"/>
                  <a:pt x="3073" y="5125"/>
                  <a:pt x="3308" y="4765"/>
                </a:cubicBezTo>
                <a:close/>
                <a:moveTo>
                  <a:pt x="11800" y="859"/>
                </a:moveTo>
                <a:cubicBezTo>
                  <a:pt x="11994" y="859"/>
                  <a:pt x="12188" y="865"/>
                  <a:pt x="12384" y="877"/>
                </a:cubicBezTo>
                <a:cubicBezTo>
                  <a:pt x="13058" y="1050"/>
                  <a:pt x="13716" y="1301"/>
                  <a:pt x="14343" y="1583"/>
                </a:cubicBezTo>
                <a:cubicBezTo>
                  <a:pt x="18277" y="3370"/>
                  <a:pt x="21224" y="7225"/>
                  <a:pt x="20926" y="11677"/>
                </a:cubicBezTo>
                <a:cubicBezTo>
                  <a:pt x="20660" y="15878"/>
                  <a:pt x="17321" y="19216"/>
                  <a:pt x="13246" y="19953"/>
                </a:cubicBezTo>
                <a:cubicBezTo>
                  <a:pt x="12687" y="20053"/>
                  <a:pt x="12113" y="20102"/>
                  <a:pt x="11532" y="20102"/>
                </a:cubicBezTo>
                <a:cubicBezTo>
                  <a:pt x="7010" y="20102"/>
                  <a:pt x="2125" y="17147"/>
                  <a:pt x="1819" y="12382"/>
                </a:cubicBezTo>
                <a:cubicBezTo>
                  <a:pt x="1584" y="8605"/>
                  <a:pt x="3387" y="5000"/>
                  <a:pt x="6255" y="2648"/>
                </a:cubicBezTo>
                <a:cubicBezTo>
                  <a:pt x="7871" y="1519"/>
                  <a:pt x="9787" y="859"/>
                  <a:pt x="11800" y="859"/>
                </a:cubicBezTo>
                <a:close/>
                <a:moveTo>
                  <a:pt x="17180" y="2554"/>
                </a:moveTo>
                <a:lnTo>
                  <a:pt x="17180" y="2554"/>
                </a:lnTo>
                <a:cubicBezTo>
                  <a:pt x="19421" y="4075"/>
                  <a:pt x="21052" y="6473"/>
                  <a:pt x="21553" y="9185"/>
                </a:cubicBezTo>
                <a:cubicBezTo>
                  <a:pt x="22353" y="13432"/>
                  <a:pt x="20597" y="18433"/>
                  <a:pt x="16569" y="20408"/>
                </a:cubicBezTo>
                <a:cubicBezTo>
                  <a:pt x="15195" y="21083"/>
                  <a:pt x="13704" y="21403"/>
                  <a:pt x="12215" y="21403"/>
                </a:cubicBezTo>
                <a:cubicBezTo>
                  <a:pt x="9489" y="21403"/>
                  <a:pt x="6768" y="20333"/>
                  <a:pt x="4782" y="18417"/>
                </a:cubicBezTo>
                <a:lnTo>
                  <a:pt x="4782" y="18417"/>
                </a:lnTo>
                <a:cubicBezTo>
                  <a:pt x="6427" y="19608"/>
                  <a:pt x="8371" y="20376"/>
                  <a:pt x="10377" y="20627"/>
                </a:cubicBezTo>
                <a:cubicBezTo>
                  <a:pt x="10793" y="20678"/>
                  <a:pt x="11210" y="20704"/>
                  <a:pt x="11626" y="20704"/>
                </a:cubicBezTo>
                <a:cubicBezTo>
                  <a:pt x="15519" y="20704"/>
                  <a:pt x="19353" y="18495"/>
                  <a:pt x="20911" y="14827"/>
                </a:cubicBezTo>
                <a:cubicBezTo>
                  <a:pt x="22807" y="10407"/>
                  <a:pt x="20863" y="5360"/>
                  <a:pt x="17180" y="2554"/>
                </a:cubicBezTo>
                <a:close/>
                <a:moveTo>
                  <a:pt x="10194" y="1"/>
                </a:moveTo>
                <a:cubicBezTo>
                  <a:pt x="8004" y="1"/>
                  <a:pt x="6046" y="970"/>
                  <a:pt x="4437" y="2507"/>
                </a:cubicBezTo>
                <a:cubicBezTo>
                  <a:pt x="1083" y="5752"/>
                  <a:pt x="1" y="10862"/>
                  <a:pt x="1819" y="15157"/>
                </a:cubicBezTo>
                <a:cubicBezTo>
                  <a:pt x="3597" y="19333"/>
                  <a:pt x="7747" y="22098"/>
                  <a:pt x="12229" y="22098"/>
                </a:cubicBezTo>
                <a:cubicBezTo>
                  <a:pt x="12608" y="22098"/>
                  <a:pt x="12989" y="22078"/>
                  <a:pt x="13371" y="22038"/>
                </a:cubicBezTo>
                <a:cubicBezTo>
                  <a:pt x="18262" y="21520"/>
                  <a:pt x="21741" y="17617"/>
                  <a:pt x="22368" y="12852"/>
                </a:cubicBezTo>
                <a:cubicBezTo>
                  <a:pt x="23042" y="7680"/>
                  <a:pt x="20190" y="2648"/>
                  <a:pt x="15268" y="815"/>
                </a:cubicBezTo>
                <a:cubicBezTo>
                  <a:pt x="14218" y="423"/>
                  <a:pt x="13120" y="219"/>
                  <a:pt x="12008" y="203"/>
                </a:cubicBezTo>
                <a:cubicBezTo>
                  <a:pt x="11631" y="125"/>
                  <a:pt x="11255" y="62"/>
                  <a:pt x="10863" y="31"/>
                </a:cubicBezTo>
                <a:cubicBezTo>
                  <a:pt x="10638" y="11"/>
                  <a:pt x="10415" y="1"/>
                  <a:pt x="10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مربع نص 2">
            <a:extLst>
              <a:ext uri="{FF2B5EF4-FFF2-40B4-BE49-F238E27FC236}">
                <a16:creationId xmlns:a16="http://schemas.microsoft.com/office/drawing/2014/main" id="{694475E3-478B-1E34-5CC2-08BA00D1C8D2}"/>
              </a:ext>
            </a:extLst>
          </p:cNvPr>
          <p:cNvSpPr txBox="1"/>
          <p:nvPr/>
        </p:nvSpPr>
        <p:spPr>
          <a:xfrm>
            <a:off x="45803" y="1275217"/>
            <a:ext cx="5742002" cy="52322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br>
              <a:rPr kumimoji="0" lang="ar-OM" sz="1400" b="0" i="0" u="none" strike="noStrike" kern="0" cap="none" spc="0" normalizeH="0" baseline="0" noProof="0" dirty="0">
                <a:ln>
                  <a:noFill/>
                </a:ln>
                <a:solidFill>
                  <a:srgbClr val="D9E278">
                    <a:lumMod val="50000"/>
                  </a:srgbClr>
                </a:solidFill>
                <a:effectLst/>
                <a:uLnTx/>
                <a:uFillTx/>
                <a:latin typeface="Arial"/>
                <a:cs typeface="Arial"/>
                <a:sym typeface="Arial"/>
              </a:rPr>
            </a:br>
            <a:endParaRPr kumimoji="0" lang="en-US" sz="1400" b="0" i="0" u="none" strike="noStrike" kern="0" cap="none" spc="0" normalizeH="0" baseline="0" noProof="0" dirty="0">
              <a:ln>
                <a:noFill/>
              </a:ln>
              <a:solidFill>
                <a:srgbClr val="D9E278">
                  <a:lumMod val="50000"/>
                </a:srgbClr>
              </a:solidFill>
              <a:effectLst/>
              <a:uLnTx/>
              <a:uFillTx/>
              <a:latin typeface="Arial"/>
              <a:cs typeface="Arial"/>
              <a:sym typeface="Arial"/>
            </a:endParaRPr>
          </a:p>
        </p:txBody>
      </p:sp>
      <p:sp>
        <p:nvSpPr>
          <p:cNvPr id="5" name="عنوان 4">
            <a:extLst>
              <a:ext uri="{FF2B5EF4-FFF2-40B4-BE49-F238E27FC236}">
                <a16:creationId xmlns:a16="http://schemas.microsoft.com/office/drawing/2014/main" id="{D4696EB8-3529-727F-D165-A72FB88CB2EF}"/>
              </a:ext>
            </a:extLst>
          </p:cNvPr>
          <p:cNvSpPr>
            <a:spLocks noGrp="1"/>
          </p:cNvSpPr>
          <p:nvPr>
            <p:ph type="title"/>
          </p:nvPr>
        </p:nvSpPr>
        <p:spPr/>
        <p:txBody>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rPr>
              <a:t>اهداف ومعايير الدرس</a:t>
            </a:r>
            <a:endParaRPr kumimoji="0" lang="en-US" sz="2800" b="0" i="0" u="none" strike="noStrike" kern="0" cap="none" spc="0" normalizeH="0" baseline="0" noProof="0" dirty="0">
              <a:ln>
                <a:noFill/>
              </a:ln>
              <a:solidFill>
                <a:srgbClr val="FC6460"/>
              </a:solidFill>
              <a:effectLst/>
              <a:uLnTx/>
              <a:uFillTx/>
              <a:latin typeface="Arial"/>
              <a:cs typeface="PT Simple Bold Ruled" panose="02010400000000000000" pitchFamily="2" charset="-78"/>
              <a:sym typeface="Arial"/>
            </a:endParaRPr>
          </a:p>
        </p:txBody>
      </p:sp>
      <p:sp>
        <p:nvSpPr>
          <p:cNvPr id="9" name="مربع نص 8">
            <a:extLst>
              <a:ext uri="{FF2B5EF4-FFF2-40B4-BE49-F238E27FC236}">
                <a16:creationId xmlns:a16="http://schemas.microsoft.com/office/drawing/2014/main" id="{CECBEB53-7F74-F967-C3BF-39DC38EBA93F}"/>
              </a:ext>
            </a:extLst>
          </p:cNvPr>
          <p:cNvSpPr txBox="1"/>
          <p:nvPr/>
        </p:nvSpPr>
        <p:spPr>
          <a:xfrm>
            <a:off x="698000" y="1105263"/>
            <a:ext cx="5698831" cy="707886"/>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9-6يلخص كيفية تصنيف </a:t>
            </a:r>
            <a:r>
              <a:rPr kumimoji="0" lang="ar-OM" sz="2000" b="1" i="0" u="none" strike="noStrike" kern="1200" cap="none" spc="0" normalizeH="0" baseline="0" noProof="0" dirty="0" err="1">
                <a:ln>
                  <a:noFill/>
                </a:ln>
                <a:solidFill>
                  <a:srgbClr val="7030A0"/>
                </a:solidFill>
                <a:effectLst/>
                <a:uLnTx/>
                <a:uFillTx/>
                <a:latin typeface="Calibri" panose="020F0502020204030204" pitchFamily="34" charset="0"/>
                <a:ea typeface="+mn-ea"/>
                <a:cs typeface="Calibri" panose="020F0502020204030204" pitchFamily="34" charset="0"/>
                <a:sym typeface="Secular One"/>
              </a:rPr>
              <a:t>الفيروسات،مقتصرا</a:t>
            </a: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 على نوع الحمض النووي(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RNA</a:t>
            </a: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 أو   </a:t>
            </a:r>
            <a:r>
              <a:rPr kumimoji="0" lang="en-US"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DNA</a:t>
            </a:r>
            <a:r>
              <a:rPr kumimoji="0" lang="ar-OM" sz="20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Secular One"/>
              </a:rPr>
              <a:t> ووجود شريط مفرد أو شريط مزدوج</a:t>
            </a:r>
          </a:p>
        </p:txBody>
      </p:sp>
      <p:sp>
        <p:nvSpPr>
          <p:cNvPr id="7" name="مربع نص 6">
            <a:extLst>
              <a:ext uri="{FF2B5EF4-FFF2-40B4-BE49-F238E27FC236}">
                <a16:creationId xmlns:a16="http://schemas.microsoft.com/office/drawing/2014/main" id="{479A5C9C-A5DF-D347-B250-347FE65572CA}"/>
              </a:ext>
            </a:extLst>
          </p:cNvPr>
          <p:cNvSpPr txBox="1"/>
          <p:nvPr/>
        </p:nvSpPr>
        <p:spPr>
          <a:xfrm>
            <a:off x="247560" y="1849721"/>
            <a:ext cx="6136621" cy="707886"/>
          </a:xfrm>
          <a:prstGeom prst="rect">
            <a:avLst/>
          </a:prstGeom>
          <a:noFill/>
        </p:spPr>
        <p:txBody>
          <a:bodyPr wrap="square">
            <a:spAutoFit/>
          </a:bodyPr>
          <a:lstStyle/>
          <a:p>
            <a:pPr marL="342900" marR="0" lvl="0" indent="-342900" algn="r" defTabSz="914400" rtl="1" eaLnBrk="1" fontAlgn="auto" latinLnBrk="0" hangingPunct="1">
              <a:lnSpc>
                <a:spcPct val="100000"/>
              </a:lnSpc>
              <a:spcBef>
                <a:spcPts val="0"/>
              </a:spcBef>
              <a:spcAft>
                <a:spcPts val="0"/>
              </a:spcAft>
              <a:buClr>
                <a:srgbClr val="000000"/>
              </a:buClr>
              <a:buSzTx/>
              <a:buFont typeface="Wingdings" panose="05000000000000000000" pitchFamily="2" charset="2"/>
              <a:buChar char="q"/>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يلخص كيف تستخدم الأحماض النووية في</a:t>
            </a:r>
          </a:p>
          <a:p>
            <a:pPr marR="0" lvl="0" algn="r" defTabSz="914400" rtl="1" eaLnBrk="1" fontAlgn="auto" latinLnBrk="0" hangingPunct="1">
              <a:lnSpc>
                <a:spcPct val="100000"/>
              </a:lnSpc>
              <a:spcBef>
                <a:spcPts val="0"/>
              </a:spcBef>
              <a:spcAft>
                <a:spcPts val="0"/>
              </a:spcAft>
              <a:buClr>
                <a:srgbClr val="000000"/>
              </a:buClr>
              <a:buSzTx/>
              <a:tabLst/>
              <a:defRPr/>
            </a:pPr>
            <a:r>
              <a:rPr kumimoji="0" lang="ar-OM"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rPr>
              <a:t>تصنيف الفيروسات </a:t>
            </a:r>
            <a:endParaRPr kumimoji="0" lang="en-US" sz="2000" b="1" i="0" u="none" strike="noStrike" kern="1200" cap="none" spc="0" normalizeH="0" baseline="0" noProof="0" dirty="0">
              <a:ln>
                <a:noFill/>
              </a:ln>
              <a:solidFill>
                <a:srgbClr val="D9E278">
                  <a:lumMod val="50000"/>
                </a:srgbClr>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382050909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مربع نص 8">
            <a:extLst>
              <a:ext uri="{FF2B5EF4-FFF2-40B4-BE49-F238E27FC236}">
                <a16:creationId xmlns:a16="http://schemas.microsoft.com/office/drawing/2014/main" id="{FE66D9D3-56A8-BA9F-3280-A1964358B0E8}"/>
              </a:ext>
            </a:extLst>
          </p:cNvPr>
          <p:cNvSpPr txBox="1"/>
          <p:nvPr/>
        </p:nvSpPr>
        <p:spPr>
          <a:xfrm>
            <a:off x="1734477" y="296021"/>
            <a:ext cx="6778082" cy="830997"/>
          </a:xfrm>
          <a:prstGeom prst="rect">
            <a:avLst/>
          </a:prstGeom>
          <a:solidFill>
            <a:schemeClr val="accent3">
              <a:lumMod val="60000"/>
              <a:lumOff val="40000"/>
            </a:schemeClr>
          </a:solidFill>
          <a:effectLst>
            <a:outerShdw blurRad="50800" dist="38100" dir="5400000" algn="t" rotWithShape="0">
              <a:prstClr val="black">
                <a:alpha val="40000"/>
              </a:prstClr>
            </a:outerShdw>
          </a:effectLst>
        </p:spPr>
        <p:txBody>
          <a:bodyPr wrap="square">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OM" sz="24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rPr>
              <a:t>الخصائص المميزة للفيروسات</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lang="ar-OM" sz="2400" b="1" i="0" u="none" strike="noStrike" kern="1200" cap="none" spc="0" normalizeH="0" baseline="0" noProof="0" dirty="0">
              <a:ln>
                <a:noFill/>
              </a:ln>
              <a:solidFill>
                <a:srgbClr val="7030A0"/>
              </a:solidFill>
              <a:effectLst/>
              <a:uLnTx/>
              <a:uFillTx/>
              <a:latin typeface="Calibri" panose="020F0502020204030204" pitchFamily="34" charset="0"/>
              <a:ea typeface="+mn-ea"/>
              <a:cs typeface="Calibri" panose="020F0502020204030204" pitchFamily="34" charset="0"/>
              <a:sym typeface="Arial"/>
            </a:endParaRPr>
          </a:p>
        </p:txBody>
      </p:sp>
      <p:sp>
        <p:nvSpPr>
          <p:cNvPr id="10" name="مربع نص 9">
            <a:extLst>
              <a:ext uri="{FF2B5EF4-FFF2-40B4-BE49-F238E27FC236}">
                <a16:creationId xmlns:a16="http://schemas.microsoft.com/office/drawing/2014/main" id="{3C91D445-919D-1904-3172-EBA6BC7FBE77}"/>
              </a:ext>
            </a:extLst>
          </p:cNvPr>
          <p:cNvSpPr txBox="1"/>
          <p:nvPr/>
        </p:nvSpPr>
        <p:spPr>
          <a:xfrm>
            <a:off x="7424058" y="1311456"/>
            <a:ext cx="1319557" cy="2862322"/>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defRPr/>
            </a:pPr>
            <a:r>
              <a:rPr lang="ar-OM" sz="2000" dirty="0">
                <a:latin typeface="Calibri" panose="020F0502020204030204" pitchFamily="34" charset="0"/>
                <a:ea typeface="Calibri" panose="020F0502020204030204" pitchFamily="34" charset="0"/>
                <a:cs typeface="Calibri" panose="020F0502020204030204" pitchFamily="34" charset="0"/>
              </a:rPr>
              <a:t>كائنات مجهرية صغيرة جدا بحيث لا يمكن رؤيتها ورؤية تركيبها إلا باستخدام المجاهر الإلكترونية</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مربع نص 10">
            <a:extLst>
              <a:ext uri="{FF2B5EF4-FFF2-40B4-BE49-F238E27FC236}">
                <a16:creationId xmlns:a16="http://schemas.microsoft.com/office/drawing/2014/main" id="{7C1F69E7-2BCE-4702-8461-D1EA0D8D007E}"/>
              </a:ext>
            </a:extLst>
          </p:cNvPr>
          <p:cNvSpPr txBox="1"/>
          <p:nvPr/>
        </p:nvSpPr>
        <p:spPr>
          <a:xfrm>
            <a:off x="6147492" y="1327511"/>
            <a:ext cx="1149022" cy="2862322"/>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 الفيروسات لا خلوية  ، أي ليس لديها تركيب خلوي مثل خلايا</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البكتيريا والفطريات</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مربع نص 11">
            <a:extLst>
              <a:ext uri="{FF2B5EF4-FFF2-40B4-BE49-F238E27FC236}">
                <a16:creationId xmlns:a16="http://schemas.microsoft.com/office/drawing/2014/main" id="{374775DA-9C0B-74C1-EE40-97B95BFA371C}"/>
              </a:ext>
            </a:extLst>
          </p:cNvPr>
          <p:cNvSpPr txBox="1"/>
          <p:nvPr/>
        </p:nvSpPr>
        <p:spPr>
          <a:xfrm>
            <a:off x="4525689" y="1327511"/>
            <a:ext cx="1494259" cy="2862322"/>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لم تُصنف  ضمن نظام التصنيف ذي النطاقات الثلاثة،</a:t>
            </a:r>
          </a:p>
          <a:p>
            <a:pPr lvl="0" algn="ctr" rtl="1"/>
            <a:r>
              <a:rPr lang="ar-OM" sz="2000" dirty="0">
                <a:latin typeface="Calibri" panose="020F0502020204030204" pitchFamily="34" charset="0"/>
                <a:ea typeface="Calibri" panose="020F0502020204030204" pitchFamily="34" charset="0"/>
                <a:cs typeface="Calibri" panose="020F0502020204030204" pitchFamily="34" charset="0"/>
              </a:rPr>
              <a:t> أنها لا تمتلك أيا من الميزات التي تستخدم تقليديا في التصنيف</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مربع نص 12">
            <a:extLst>
              <a:ext uri="{FF2B5EF4-FFF2-40B4-BE49-F238E27FC236}">
                <a16:creationId xmlns:a16="http://schemas.microsoft.com/office/drawing/2014/main" id="{C5F66997-FF10-44CA-00C5-EA375690B67D}"/>
              </a:ext>
            </a:extLst>
          </p:cNvPr>
          <p:cNvSpPr txBox="1"/>
          <p:nvPr/>
        </p:nvSpPr>
        <p:spPr>
          <a:xfrm>
            <a:off x="426720" y="1311456"/>
            <a:ext cx="3529466" cy="1015663"/>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فعندما تكون حرة في البيئة، فإنها تكون معدية، ولكنها لا تستطيع القيام بأي عملية من العمليات الأيضية</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مربع نص 21">
            <a:extLst>
              <a:ext uri="{FF2B5EF4-FFF2-40B4-BE49-F238E27FC236}">
                <a16:creationId xmlns:a16="http://schemas.microsoft.com/office/drawing/2014/main" id="{E31F81DE-BB0B-E5BC-D345-1A1AF08E33AD}"/>
              </a:ext>
            </a:extLst>
          </p:cNvPr>
          <p:cNvSpPr txBox="1"/>
          <p:nvPr/>
        </p:nvSpPr>
        <p:spPr>
          <a:xfrm>
            <a:off x="426720" y="2499592"/>
            <a:ext cx="3529465" cy="707886"/>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r>
              <a:rPr lang="ar-OM" sz="2000" dirty="0">
                <a:latin typeface="Calibri" panose="020F0502020204030204" pitchFamily="34" charset="0"/>
                <a:ea typeface="Calibri" panose="020F0502020204030204" pitchFamily="34" charset="0"/>
                <a:cs typeface="Calibri" panose="020F0502020204030204" pitchFamily="34" charset="0"/>
              </a:rPr>
              <a:t>وعندما تصيب </a:t>
            </a:r>
            <a:r>
              <a:rPr lang="ar-OM" sz="2000" dirty="0" err="1">
                <a:latin typeface="Calibri" panose="020F0502020204030204" pitchFamily="34" charset="0"/>
                <a:ea typeface="Calibri" panose="020F0502020204030204" pitchFamily="34" charset="0"/>
                <a:cs typeface="Calibri" panose="020F0502020204030204" pitchFamily="34" charset="0"/>
              </a:rPr>
              <a:t>الخلاياالحية</a:t>
            </a:r>
            <a:r>
              <a:rPr lang="ar-OM" sz="2000" dirty="0">
                <a:latin typeface="Calibri" panose="020F0502020204030204" pitchFamily="34" charset="0"/>
                <a:ea typeface="Calibri" panose="020F0502020204030204" pitchFamily="34" charset="0"/>
                <a:cs typeface="Calibri" panose="020F0502020204030204" pitchFamily="34" charset="0"/>
              </a:rPr>
              <a:t> وتتكاثر في داخلها، لا تستطيع التكاثر ذاتيا</a:t>
            </a:r>
            <a:endPar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4" name="مربع نص 3">
            <a:extLst>
              <a:ext uri="{FF2B5EF4-FFF2-40B4-BE49-F238E27FC236}">
                <a16:creationId xmlns:a16="http://schemas.microsoft.com/office/drawing/2014/main" id="{9D53EB2F-68D3-AE04-F345-5D228C4B0071}"/>
              </a:ext>
            </a:extLst>
          </p:cNvPr>
          <p:cNvSpPr txBox="1"/>
          <p:nvPr/>
        </p:nvSpPr>
        <p:spPr>
          <a:xfrm>
            <a:off x="426720" y="3379951"/>
            <a:ext cx="3529465" cy="923330"/>
          </a:xfrm>
          <a:prstGeom prst="rect">
            <a:avLst/>
          </a:prstGeom>
          <a:solidFill>
            <a:schemeClr val="accent4"/>
          </a:solidFill>
          <a:effectLst>
            <a:glow rad="63500">
              <a:schemeClr val="bg2">
                <a:lumMod val="75000"/>
                <a:alpha val="40000"/>
              </a:schemeClr>
            </a:glow>
          </a:effectLst>
        </p:spPr>
        <p:txBody>
          <a:bodyPr wrap="square">
            <a:spAutoFit/>
          </a:bodyPr>
          <a:lstStyle/>
          <a:p>
            <a:pPr lvl="0" algn="ctr" rtl="1"/>
            <a:r>
              <a:rPr lang="ar-OM" sz="1800" dirty="0">
                <a:latin typeface="Calibri" panose="020F0502020204030204" pitchFamily="34" charset="0"/>
                <a:ea typeface="Calibri" panose="020F0502020204030204" pitchFamily="34" charset="0"/>
                <a:cs typeface="Calibri" panose="020F0502020204030204" pitchFamily="34" charset="0"/>
              </a:rPr>
              <a:t> تستخدم الآلية الكيميائية الحيوية  للخلية العائل لنسخ الأحماض النووية الفيروسية ولصنع البروتينات الفيروسية</a:t>
            </a:r>
            <a:endParaRPr kumimoji="0" lang="ar-OM" sz="18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cxnSp>
        <p:nvCxnSpPr>
          <p:cNvPr id="3" name="رابط مستقيم 2">
            <a:extLst>
              <a:ext uri="{FF2B5EF4-FFF2-40B4-BE49-F238E27FC236}">
                <a16:creationId xmlns:a16="http://schemas.microsoft.com/office/drawing/2014/main" id="{F97074D9-CB3F-0753-4E4B-4CFADE92BBA6}"/>
              </a:ext>
            </a:extLst>
          </p:cNvPr>
          <p:cNvCxnSpPr>
            <a:cxnSpLocks/>
          </p:cNvCxnSpPr>
          <p:nvPr/>
        </p:nvCxnSpPr>
        <p:spPr>
          <a:xfrm>
            <a:off x="4236720" y="1630680"/>
            <a:ext cx="15240" cy="221093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 name="رابط مستقيم 6">
            <a:extLst>
              <a:ext uri="{FF2B5EF4-FFF2-40B4-BE49-F238E27FC236}">
                <a16:creationId xmlns:a16="http://schemas.microsoft.com/office/drawing/2014/main" id="{33D280B1-7DE6-7C12-068F-36A46C95960A}"/>
              </a:ext>
            </a:extLst>
          </p:cNvPr>
          <p:cNvCxnSpPr/>
          <p:nvPr/>
        </p:nvCxnSpPr>
        <p:spPr>
          <a:xfrm flipH="1">
            <a:off x="3956185" y="1615440"/>
            <a:ext cx="295775"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 name="رابط مستقيم 19">
            <a:extLst>
              <a:ext uri="{FF2B5EF4-FFF2-40B4-BE49-F238E27FC236}">
                <a16:creationId xmlns:a16="http://schemas.microsoft.com/office/drawing/2014/main" id="{0A7063D1-E996-69AE-4C3B-52FA85BD2061}"/>
              </a:ext>
            </a:extLst>
          </p:cNvPr>
          <p:cNvCxnSpPr>
            <a:cxnSpLocks/>
          </p:cNvCxnSpPr>
          <p:nvPr/>
        </p:nvCxnSpPr>
        <p:spPr>
          <a:xfrm flipH="1">
            <a:off x="3956185" y="2758440"/>
            <a:ext cx="273729"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 name="رابط مستقيم 23">
            <a:extLst>
              <a:ext uri="{FF2B5EF4-FFF2-40B4-BE49-F238E27FC236}">
                <a16:creationId xmlns:a16="http://schemas.microsoft.com/office/drawing/2014/main" id="{501B88E1-B2CB-7B9A-4E95-007B27E4AF86}"/>
              </a:ext>
            </a:extLst>
          </p:cNvPr>
          <p:cNvCxnSpPr>
            <a:cxnSpLocks/>
            <a:endCxn id="4" idx="3"/>
          </p:cNvCxnSpPr>
          <p:nvPr/>
        </p:nvCxnSpPr>
        <p:spPr>
          <a:xfrm flipH="1">
            <a:off x="3956185" y="3841616"/>
            <a:ext cx="2873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9" name="رابط مستقيم 28">
            <a:extLst>
              <a:ext uri="{FF2B5EF4-FFF2-40B4-BE49-F238E27FC236}">
                <a16:creationId xmlns:a16="http://schemas.microsoft.com/office/drawing/2014/main" id="{67BD44C1-A1D8-123B-9E3B-F5587C155AA1}"/>
              </a:ext>
            </a:extLst>
          </p:cNvPr>
          <p:cNvCxnSpPr>
            <a:stCxn id="12" idx="1"/>
          </p:cNvCxnSpPr>
          <p:nvPr/>
        </p:nvCxnSpPr>
        <p:spPr>
          <a:xfrm flipH="1" flipV="1">
            <a:off x="4229914" y="2758440"/>
            <a:ext cx="295775" cy="232"/>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5518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2" grpId="0" animBg="1"/>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E03C57E7-5EBB-5B14-521D-69F52F52A9B7}"/>
              </a:ext>
            </a:extLst>
          </p:cNvPr>
          <p:cNvPicPr>
            <a:picLocks noChangeAspect="1"/>
          </p:cNvPicPr>
          <p:nvPr/>
        </p:nvPicPr>
        <p:blipFill>
          <a:blip r:embed="rId2"/>
          <a:stretch>
            <a:fillRect/>
          </a:stretch>
        </p:blipFill>
        <p:spPr>
          <a:xfrm>
            <a:off x="5437669" y="588335"/>
            <a:ext cx="2990051" cy="3966830"/>
          </a:xfrm>
          <a:prstGeom prst="rect">
            <a:avLst/>
          </a:prstGeom>
          <a:ln w="12700">
            <a:solidFill>
              <a:schemeClr val="tx1"/>
            </a:solidFill>
          </a:ln>
        </p:spPr>
      </p:pic>
      <p:pic>
        <p:nvPicPr>
          <p:cNvPr id="12" name="صورة 11">
            <a:extLst>
              <a:ext uri="{FF2B5EF4-FFF2-40B4-BE49-F238E27FC236}">
                <a16:creationId xmlns:a16="http://schemas.microsoft.com/office/drawing/2014/main" id="{BD699569-2B95-501E-A1EE-64D0A660F98A}"/>
              </a:ext>
            </a:extLst>
          </p:cNvPr>
          <p:cNvPicPr>
            <a:picLocks noChangeAspect="1"/>
          </p:cNvPicPr>
          <p:nvPr/>
        </p:nvPicPr>
        <p:blipFill>
          <a:blip r:embed="rId3"/>
          <a:stretch>
            <a:fillRect/>
          </a:stretch>
        </p:blipFill>
        <p:spPr>
          <a:xfrm>
            <a:off x="3366430" y="801694"/>
            <a:ext cx="1956138" cy="3244525"/>
          </a:xfrm>
          <a:prstGeom prst="rect">
            <a:avLst/>
          </a:prstGeom>
        </p:spPr>
      </p:pic>
      <p:pic>
        <p:nvPicPr>
          <p:cNvPr id="14" name="صورة 13">
            <a:extLst>
              <a:ext uri="{FF2B5EF4-FFF2-40B4-BE49-F238E27FC236}">
                <a16:creationId xmlns:a16="http://schemas.microsoft.com/office/drawing/2014/main" id="{86E4501C-C97C-C89D-02AF-FA3653A0DB32}"/>
              </a:ext>
            </a:extLst>
          </p:cNvPr>
          <p:cNvPicPr>
            <a:picLocks noChangeAspect="1"/>
          </p:cNvPicPr>
          <p:nvPr/>
        </p:nvPicPr>
        <p:blipFill>
          <a:blip r:embed="rId4"/>
          <a:stretch>
            <a:fillRect/>
          </a:stretch>
        </p:blipFill>
        <p:spPr>
          <a:xfrm>
            <a:off x="613637" y="588335"/>
            <a:ext cx="2637692" cy="3966829"/>
          </a:xfrm>
          <a:prstGeom prst="rect">
            <a:avLst/>
          </a:prstGeom>
          <a:ln w="12700">
            <a:solidFill>
              <a:schemeClr val="tx1"/>
            </a:solidFill>
          </a:ln>
        </p:spPr>
      </p:pic>
    </p:spTree>
    <p:extLst>
      <p:ext uri="{BB962C8B-B14F-4D97-AF65-F5344CB8AC3E}">
        <p14:creationId xmlns:p14="http://schemas.microsoft.com/office/powerpoint/2010/main" val="64248142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مجموعة 8">
            <a:extLst>
              <a:ext uri="{FF2B5EF4-FFF2-40B4-BE49-F238E27FC236}">
                <a16:creationId xmlns:a16="http://schemas.microsoft.com/office/drawing/2014/main" id="{5F88644B-82F5-3D4B-60E1-C454487965CE}"/>
              </a:ext>
            </a:extLst>
          </p:cNvPr>
          <p:cNvGrpSpPr/>
          <p:nvPr/>
        </p:nvGrpSpPr>
        <p:grpSpPr>
          <a:xfrm>
            <a:off x="1478280" y="221848"/>
            <a:ext cx="7332237" cy="945434"/>
            <a:chOff x="3673216" y="592580"/>
            <a:chExt cx="7018981" cy="945434"/>
          </a:xfrm>
        </p:grpSpPr>
        <p:sp>
          <p:nvSpPr>
            <p:cNvPr id="10" name="مربع نص 9">
              <a:extLst>
                <a:ext uri="{FF2B5EF4-FFF2-40B4-BE49-F238E27FC236}">
                  <a16:creationId xmlns:a16="http://schemas.microsoft.com/office/drawing/2014/main" id="{6BE70848-D3CA-7616-EFE2-3BEC83C33BC8}"/>
                </a:ext>
              </a:extLst>
            </p:cNvPr>
            <p:cNvSpPr txBox="1"/>
            <p:nvPr/>
          </p:nvSpPr>
          <p:spPr>
            <a:xfrm>
              <a:off x="3673216" y="809908"/>
              <a:ext cx="6495177" cy="510778"/>
            </a:xfrm>
            <a:prstGeom prst="roundRect">
              <a:avLst/>
            </a:prstGeom>
            <a:gradFill flip="none" rotWithShape="1">
              <a:gsLst>
                <a:gs pos="0">
                  <a:srgbClr val="F980A2">
                    <a:tint val="66000"/>
                    <a:satMod val="160000"/>
                  </a:srgbClr>
                </a:gs>
                <a:gs pos="50000">
                  <a:srgbClr val="F980A2">
                    <a:tint val="44500"/>
                    <a:satMod val="160000"/>
                  </a:srgbClr>
                </a:gs>
                <a:gs pos="100000">
                  <a:srgbClr val="F980A2">
                    <a:tint val="23500"/>
                    <a:satMod val="160000"/>
                  </a:srgbClr>
                </a:gs>
              </a:gsLst>
              <a:path path="circle">
                <a:fillToRect l="50000" t="50000" r="50000" b="50000"/>
              </a:path>
              <a:tileRect/>
            </a:gradFill>
          </p:spPr>
          <p:txBody>
            <a:bodyPr wrap="square" rtlCol="1">
              <a:spAutoFit/>
            </a:bodyPr>
            <a:lstStyle>
              <a:defPPr>
                <a:defRPr lang="ar-SA"/>
              </a:defPPr>
              <a:lvl1pPr algn="ctr">
                <a:defRPr sz="2200" b="1">
                  <a:latin typeface="Calibri" panose="020F0502020204030204" pitchFamily="34" charset="0"/>
                  <a:cs typeface="Calibri" panose="020F0502020204030204" pitchFamily="34" charset="0"/>
                </a:defRPr>
              </a:lvl1pPr>
            </a:lstStyle>
            <a:p>
              <a:pPr rtl="1">
                <a:buClrTx/>
                <a:buFontTx/>
                <a:buNone/>
                <a:defRPr/>
              </a:pPr>
              <a:r>
                <a:rPr lang="ar-SA" sz="2400" kern="1200" dirty="0">
                  <a:solidFill>
                    <a:prstClr val="black"/>
                  </a:solidFill>
                  <a:ea typeface="Calibri" panose="020F0502020204030204" pitchFamily="34" charset="0"/>
                </a:rPr>
                <a:t>كيف </a:t>
              </a:r>
              <a:r>
                <a:rPr lang="ar-OM" sz="2400" kern="1200" dirty="0">
                  <a:solidFill>
                    <a:prstClr val="black"/>
                  </a:solidFill>
                  <a:ea typeface="Calibri" panose="020F0502020204030204" pitchFamily="34" charset="0"/>
                </a:rPr>
                <a:t>تم تصنيف الفيروسات؟</a:t>
              </a:r>
              <a:endParaRPr lang="ar-SA" sz="2400" kern="1200" dirty="0">
                <a:solidFill>
                  <a:prstClr val="black"/>
                </a:solidFill>
                <a:ea typeface="Calibri" panose="020F0502020204030204" pitchFamily="34" charset="0"/>
              </a:endParaRPr>
            </a:p>
          </p:txBody>
        </p:sp>
        <p:pic>
          <p:nvPicPr>
            <p:cNvPr id="11" name="Picture 2" descr="Thinking Think GIF by Digi - Find &amp; Share on GIPHY">
              <a:extLst>
                <a:ext uri="{FF2B5EF4-FFF2-40B4-BE49-F238E27FC236}">
                  <a16:creationId xmlns:a16="http://schemas.microsoft.com/office/drawing/2014/main" id="{B8A5B711-A4FE-DDCC-599A-F65E6699469F}"/>
                </a:ext>
              </a:extLst>
            </p:cNvPr>
            <p:cNvPicPr>
              <a:picLocks noChangeAspect="1" noChangeArrowheads="1"/>
            </p:cNvPicPr>
            <p:nvPr/>
          </p:nvPicPr>
          <p:blipFill>
            <a:blip r:embed="rId3">
              <a:clrChange>
                <a:clrFrom>
                  <a:srgbClr val="FBFBFB"/>
                </a:clrFrom>
                <a:clrTo>
                  <a:srgbClr val="FBFBFB">
                    <a:alpha val="0"/>
                  </a:srgbClr>
                </a:clrTo>
              </a:clrChange>
              <a:extLst>
                <a:ext uri="{28A0092B-C50C-407E-A947-70E740481C1C}">
                  <a14:useLocalDpi xmlns:a14="http://schemas.microsoft.com/office/drawing/2010/main" val="0"/>
                </a:ext>
              </a:extLst>
            </a:blip>
            <a:srcRect/>
            <a:stretch>
              <a:fillRect/>
            </a:stretch>
          </p:blipFill>
          <p:spPr bwMode="auto">
            <a:xfrm>
              <a:off x="9746763" y="592580"/>
              <a:ext cx="945434" cy="945434"/>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مربع نص 12">
            <a:extLst>
              <a:ext uri="{FF2B5EF4-FFF2-40B4-BE49-F238E27FC236}">
                <a16:creationId xmlns:a16="http://schemas.microsoft.com/office/drawing/2014/main" id="{E72B5F77-B6D8-9DB5-5E39-77CC50764C57}"/>
              </a:ext>
            </a:extLst>
          </p:cNvPr>
          <p:cNvSpPr txBox="1"/>
          <p:nvPr/>
        </p:nvSpPr>
        <p:spPr>
          <a:xfrm>
            <a:off x="967740" y="3947337"/>
            <a:ext cx="5940579" cy="707886"/>
          </a:xfrm>
          <a:prstGeom prst="rect">
            <a:avLst/>
          </a:prstGeom>
          <a:solidFill>
            <a:schemeClr val="accent4"/>
          </a:solidFill>
          <a:effectLst>
            <a:glow rad="101600">
              <a:schemeClr val="accent6">
                <a:lumMod val="50000"/>
                <a:alpha val="60000"/>
              </a:schemeClr>
            </a:glow>
          </a:effectLst>
        </p:spPr>
        <p:txBody>
          <a:bodyPr wrap="square">
            <a:spAutoFit/>
          </a:bodyPr>
          <a:lstStyle/>
          <a:p>
            <a:pPr algn="r" rtl="1"/>
            <a:r>
              <a:rPr lang="ar-OM" dirty="0"/>
              <a:t>. </a:t>
            </a:r>
            <a:r>
              <a:rPr lang="ar-OM" sz="2000" dirty="0">
                <a:latin typeface="Calibri" panose="020F0502020204030204" pitchFamily="34" charset="0"/>
                <a:ea typeface="Calibri" panose="020F0502020204030204" pitchFamily="34" charset="0"/>
                <a:cs typeface="Calibri" panose="020F0502020204030204" pitchFamily="34" charset="0"/>
              </a:rPr>
              <a:t>قد يكون كل من </a:t>
            </a:r>
            <a:r>
              <a:rPr lang="en-US" sz="2000" dirty="0">
                <a:latin typeface="Calibri" panose="020F0502020204030204" pitchFamily="34" charset="0"/>
                <a:ea typeface="Calibri" panose="020F0502020204030204" pitchFamily="34" charset="0"/>
                <a:cs typeface="Calibri" panose="020F0502020204030204" pitchFamily="34" charset="0"/>
              </a:rPr>
              <a:t>DNA</a:t>
            </a:r>
            <a:r>
              <a:rPr lang="ar-OM" sz="2000" dirty="0">
                <a:latin typeface="Calibri" panose="020F0502020204030204" pitchFamily="34" charset="0"/>
                <a:ea typeface="Calibri" panose="020F0502020204030204" pitchFamily="34" charset="0"/>
                <a:cs typeface="Calibri" panose="020F0502020204030204" pitchFamily="34" charset="0"/>
              </a:rPr>
              <a:t> و  </a:t>
            </a:r>
            <a:r>
              <a:rPr lang="en-US" sz="2000" dirty="0">
                <a:latin typeface="Calibri" panose="020F0502020204030204" pitchFamily="34" charset="0"/>
                <a:ea typeface="Calibri" panose="020F0502020204030204" pitchFamily="34" charset="0"/>
                <a:cs typeface="Calibri" panose="020F0502020204030204" pitchFamily="34" charset="0"/>
              </a:rPr>
              <a:t>RNA</a:t>
            </a:r>
            <a:r>
              <a:rPr lang="ar-OM" sz="2000" dirty="0">
                <a:latin typeface="Calibri" panose="020F0502020204030204" pitchFamily="34" charset="0"/>
                <a:ea typeface="Calibri" panose="020F0502020204030204" pitchFamily="34" charset="0"/>
                <a:cs typeface="Calibri" panose="020F0502020204030204" pitchFamily="34" charset="0"/>
              </a:rPr>
              <a:t> إما مفردا أو مزدوج الشريط، وهذا يعني أن هناك أربع مجموعات من الفيروسات </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sp>
        <p:nvSpPr>
          <p:cNvPr id="15" name="مربع نص 14">
            <a:extLst>
              <a:ext uri="{FF2B5EF4-FFF2-40B4-BE49-F238E27FC236}">
                <a16:creationId xmlns:a16="http://schemas.microsoft.com/office/drawing/2014/main" id="{4812EC73-EBC5-E6CA-E580-4A3D111AA76F}"/>
              </a:ext>
            </a:extLst>
          </p:cNvPr>
          <p:cNvSpPr txBox="1"/>
          <p:nvPr/>
        </p:nvSpPr>
        <p:spPr>
          <a:xfrm>
            <a:off x="-89258" y="997763"/>
            <a:ext cx="7089856" cy="40011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000" b="1" dirty="0">
                <a:solidFill>
                  <a:srgbClr val="7030A0"/>
                </a:solidFill>
                <a:latin typeface="Calibri" panose="020F0502020204030204" pitchFamily="34" charset="0"/>
                <a:ea typeface="Calibri" panose="020F0502020204030204" pitchFamily="34" charset="0"/>
                <a:cs typeface="Calibri" panose="020F0502020204030204" pitchFamily="34" charset="0"/>
              </a:rPr>
              <a:t>يعتمد النظام التصنيفي لتصنيف الفيروسات على</a:t>
            </a:r>
            <a:endParaRPr lang="en-US" sz="20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7" name="مربع نص 16">
            <a:extLst>
              <a:ext uri="{FF2B5EF4-FFF2-40B4-BE49-F238E27FC236}">
                <a16:creationId xmlns:a16="http://schemas.microsoft.com/office/drawing/2014/main" id="{CB61D21C-D430-D9BF-9CA0-DF23D413595D}"/>
              </a:ext>
            </a:extLst>
          </p:cNvPr>
          <p:cNvSpPr txBox="1"/>
          <p:nvPr/>
        </p:nvSpPr>
        <p:spPr>
          <a:xfrm>
            <a:off x="4785359" y="1594844"/>
            <a:ext cx="2470367" cy="1015663"/>
          </a:xfrm>
          <a:prstGeom prst="rect">
            <a:avLst/>
          </a:prstGeom>
          <a:solidFill>
            <a:schemeClr val="accent3">
              <a:lumMod val="20000"/>
              <a:lumOff val="80000"/>
            </a:schemeClr>
          </a:solidFill>
          <a:effectLst>
            <a:outerShdw blurRad="50800" dist="38100" dir="2700000" algn="tl" rotWithShape="0">
              <a:prstClr val="black">
                <a:alpha val="40000"/>
              </a:prstClr>
            </a:outerShdw>
          </a:effectLst>
        </p:spPr>
        <p:txBody>
          <a:bodyPr wrap="square">
            <a:spAutoFit/>
          </a:bodyPr>
          <a:lstStyle/>
          <a:p>
            <a:pPr algn="ctr" rtl="1"/>
            <a:r>
              <a:rPr lang="ar-OM" sz="2000" dirty="0">
                <a:latin typeface="Calibri" panose="020F0502020204030204" pitchFamily="34" charset="0"/>
                <a:ea typeface="Calibri" panose="020F0502020204030204" pitchFamily="34" charset="0"/>
                <a:cs typeface="Calibri" panose="020F0502020204030204" pitchFamily="34" charset="0"/>
              </a:rPr>
              <a:t>   نوع الحمض النووي الذي يحتويه الفيروس ( </a:t>
            </a:r>
            <a:r>
              <a:rPr lang="en-US" sz="2000" b="1" dirty="0">
                <a:solidFill>
                  <a:schemeClr val="bg2">
                    <a:lumMod val="75000"/>
                  </a:schemeClr>
                </a:solidFill>
                <a:latin typeface="Calibri" panose="020F0502020204030204" pitchFamily="34" charset="0"/>
                <a:ea typeface="Calibri" panose="020F0502020204030204" pitchFamily="34" charset="0"/>
                <a:cs typeface="Calibri" panose="020F0502020204030204" pitchFamily="34" charset="0"/>
              </a:rPr>
              <a:t>DNA</a:t>
            </a:r>
            <a:r>
              <a:rPr lang="ar-OM" sz="2000" b="1" dirty="0">
                <a:solidFill>
                  <a:schemeClr val="bg2">
                    <a:lumMod val="75000"/>
                  </a:schemeClr>
                </a:solidFill>
                <a:latin typeface="Calibri" panose="020F0502020204030204" pitchFamily="34" charset="0"/>
                <a:ea typeface="Calibri" panose="020F0502020204030204" pitchFamily="34" charset="0"/>
                <a:cs typeface="Calibri" panose="020F0502020204030204" pitchFamily="34" charset="0"/>
              </a:rPr>
              <a:t>أو   </a:t>
            </a:r>
            <a:r>
              <a:rPr lang="en-US" sz="2000" b="1" dirty="0">
                <a:solidFill>
                  <a:schemeClr val="bg2">
                    <a:lumMod val="75000"/>
                  </a:schemeClr>
                </a:solidFill>
                <a:latin typeface="Calibri" panose="020F0502020204030204" pitchFamily="34" charset="0"/>
                <a:ea typeface="Calibri" panose="020F0502020204030204" pitchFamily="34" charset="0"/>
                <a:cs typeface="Calibri" panose="020F0502020204030204" pitchFamily="34" charset="0"/>
              </a:rPr>
              <a:t>RNA</a:t>
            </a:r>
            <a:r>
              <a:rPr lang="ar-OM" sz="2000" dirty="0">
                <a:latin typeface="Calibri" panose="020F0502020204030204" pitchFamily="34" charset="0"/>
                <a:ea typeface="Calibri" panose="020F0502020204030204" pitchFamily="34" charset="0"/>
                <a:cs typeface="Calibri" panose="020F0502020204030204" pitchFamily="34" charset="0"/>
              </a:rPr>
              <a:t>) </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sp>
        <p:nvSpPr>
          <p:cNvPr id="19" name="مربع نص 18">
            <a:extLst>
              <a:ext uri="{FF2B5EF4-FFF2-40B4-BE49-F238E27FC236}">
                <a16:creationId xmlns:a16="http://schemas.microsoft.com/office/drawing/2014/main" id="{2F5F136C-0C17-B8F9-8FA0-3873FA9C7DF2}"/>
              </a:ext>
            </a:extLst>
          </p:cNvPr>
          <p:cNvSpPr txBox="1"/>
          <p:nvPr/>
        </p:nvSpPr>
        <p:spPr>
          <a:xfrm>
            <a:off x="2289811" y="1586803"/>
            <a:ext cx="2145030" cy="1015663"/>
          </a:xfrm>
          <a:prstGeom prst="rect">
            <a:avLst/>
          </a:prstGeom>
          <a:solidFill>
            <a:schemeClr val="accent3">
              <a:lumMod val="20000"/>
              <a:lumOff val="80000"/>
            </a:schemeClr>
          </a:solidFill>
          <a:effectLst>
            <a:outerShdw blurRad="50800" dist="38100" algn="l" rotWithShape="0">
              <a:prstClr val="black">
                <a:alpha val="40000"/>
              </a:prstClr>
            </a:outerShdw>
          </a:effectLst>
        </p:spPr>
        <p:txBody>
          <a:bodyPr wrap="square">
            <a:spAutoFit/>
          </a:bodyPr>
          <a:lstStyle/>
          <a:p>
            <a:pPr algn="ct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وما إذا كان الحمض النووي </a:t>
            </a:r>
            <a:r>
              <a:rPr kumimoji="0" lang="ar-OM" sz="2000" b="1" i="0" u="none" strike="noStrike" kern="0" cap="none" spc="0" normalizeH="0" baseline="0" noProof="0" dirty="0">
                <a:ln>
                  <a:noFill/>
                </a:ln>
                <a:solidFill>
                  <a:schemeClr val="bg2">
                    <a:lumMod val="75000"/>
                  </a:schemeClr>
                </a:solidFill>
                <a:effectLst/>
                <a:uLnTx/>
                <a:uFillTx/>
                <a:latin typeface="Calibri" panose="020F0502020204030204" pitchFamily="34" charset="0"/>
                <a:ea typeface="Calibri" panose="020F0502020204030204" pitchFamily="34" charset="0"/>
                <a:cs typeface="Calibri" panose="020F0502020204030204" pitchFamily="34" charset="0"/>
                <a:sym typeface="Arial"/>
              </a:rPr>
              <a:t>شريطا مفردا أو مزدوجا</a:t>
            </a:r>
            <a:r>
              <a:rPr kumimoji="0" lang="ar-OM"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 </a:t>
            </a:r>
            <a:endParaRPr lang="en-US" dirty="0"/>
          </a:p>
        </p:txBody>
      </p:sp>
      <p:sp>
        <p:nvSpPr>
          <p:cNvPr id="21" name="مربع نص 20">
            <a:extLst>
              <a:ext uri="{FF2B5EF4-FFF2-40B4-BE49-F238E27FC236}">
                <a16:creationId xmlns:a16="http://schemas.microsoft.com/office/drawing/2014/main" id="{F9C7EDA9-F340-D4C8-3450-A570CF2DDEAD}"/>
              </a:ext>
            </a:extLst>
          </p:cNvPr>
          <p:cNvSpPr txBox="1"/>
          <p:nvPr/>
        </p:nvSpPr>
        <p:spPr>
          <a:xfrm>
            <a:off x="967740" y="2967202"/>
            <a:ext cx="5940579" cy="707886"/>
          </a:xfrm>
          <a:prstGeom prst="rect">
            <a:avLst/>
          </a:prstGeom>
          <a:solidFill>
            <a:schemeClr val="accent4"/>
          </a:solidFill>
          <a:effectLst>
            <a:glow rad="101600">
              <a:schemeClr val="accent6">
                <a:lumMod val="50000"/>
                <a:alpha val="60000"/>
              </a:schemeClr>
            </a:glow>
          </a:effectLst>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2000" dirty="0">
                <a:latin typeface="Calibri" panose="020F0502020204030204" pitchFamily="34" charset="0"/>
                <a:ea typeface="Calibri" panose="020F0502020204030204" pitchFamily="34" charset="0"/>
                <a:cs typeface="Calibri" panose="020F0502020204030204" pitchFamily="34" charset="0"/>
              </a:rPr>
              <a:t>يكون الحمض النووي </a:t>
            </a:r>
            <a:r>
              <a:rPr lang="en-US" sz="2000" dirty="0">
                <a:latin typeface="Calibri" panose="020F0502020204030204" pitchFamily="34" charset="0"/>
                <a:ea typeface="Calibri" panose="020F0502020204030204" pitchFamily="34" charset="0"/>
                <a:cs typeface="Calibri" panose="020F0502020204030204" pitchFamily="34" charset="0"/>
              </a:rPr>
              <a:t>DNA</a:t>
            </a:r>
            <a:r>
              <a:rPr lang="ar-OM" sz="2000" dirty="0">
                <a:latin typeface="Calibri" panose="020F0502020204030204" pitchFamily="34" charset="0"/>
                <a:ea typeface="Calibri" panose="020F0502020204030204" pitchFamily="34" charset="0"/>
                <a:cs typeface="Calibri" panose="020F0502020204030204" pitchFamily="34" charset="0"/>
              </a:rPr>
              <a:t> مزدوج الشريط، في حين يكون الحمض النووي  </a:t>
            </a:r>
            <a:r>
              <a:rPr lang="en-US" sz="2000" dirty="0">
                <a:latin typeface="Calibri" panose="020F0502020204030204" pitchFamily="34" charset="0"/>
                <a:ea typeface="Calibri" panose="020F0502020204030204" pitchFamily="34" charset="0"/>
                <a:cs typeface="Calibri" panose="020F0502020204030204" pitchFamily="34" charset="0"/>
              </a:rPr>
              <a:t>RNA</a:t>
            </a:r>
            <a:r>
              <a:rPr lang="ar-OM" sz="2000" dirty="0">
                <a:latin typeface="Calibri" panose="020F0502020204030204" pitchFamily="34" charset="0"/>
                <a:ea typeface="Calibri" panose="020F0502020204030204" pitchFamily="34" charset="0"/>
                <a:cs typeface="Calibri" panose="020F0502020204030204" pitchFamily="34" charset="0"/>
              </a:rPr>
              <a:t>مفرد الشريط</a:t>
            </a:r>
            <a:endParaRPr lang="en-US" sz="2000" dirty="0">
              <a:latin typeface="Calibri" panose="020F0502020204030204" pitchFamily="34" charset="0"/>
              <a:ea typeface="Calibri" panose="020F0502020204030204" pitchFamily="34" charset="0"/>
              <a:cs typeface="Calibri" panose="020F0502020204030204" pitchFamily="34" charset="0"/>
            </a:endParaRPr>
          </a:p>
        </p:txBody>
      </p:sp>
      <p:sp>
        <p:nvSpPr>
          <p:cNvPr id="23" name="مربع نص 22">
            <a:extLst>
              <a:ext uri="{FF2B5EF4-FFF2-40B4-BE49-F238E27FC236}">
                <a16:creationId xmlns:a16="http://schemas.microsoft.com/office/drawing/2014/main" id="{3943D926-802A-F5E7-357F-0FBAD4323A50}"/>
              </a:ext>
            </a:extLst>
          </p:cNvPr>
          <p:cNvSpPr txBox="1"/>
          <p:nvPr/>
        </p:nvSpPr>
        <p:spPr>
          <a:xfrm>
            <a:off x="6965754" y="2831637"/>
            <a:ext cx="1662397" cy="1015663"/>
          </a:xfrm>
          <a:prstGeom prst="rect">
            <a:avLst/>
          </a:prstGeom>
          <a:solidFill>
            <a:schemeClr val="accent4"/>
          </a:solidFill>
          <a:effectLst>
            <a:glow rad="101600">
              <a:schemeClr val="bg1">
                <a:lumMod val="25000"/>
                <a:alpha val="60000"/>
              </a:schemeClr>
            </a:glow>
          </a:effectLst>
        </p:spPr>
        <p:txBody>
          <a:bodyPr wrap="square">
            <a:spAutoFit/>
          </a:bodyPr>
          <a:lstStyle/>
          <a:p>
            <a:pPr algn="ctr"/>
            <a:r>
              <a:rPr kumimoji="0" lang="ar-OM" sz="2000" b="1" i="0" u="none" strike="noStrike" kern="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Calibri" panose="020F0502020204030204" pitchFamily="34" charset="0"/>
                <a:sym typeface="Arial"/>
              </a:rPr>
              <a:t>ففي الكائنات الحية التي تتكون من خلايا، </a:t>
            </a:r>
            <a:endParaRPr lang="en-US" b="1" dirty="0">
              <a:solidFill>
                <a:srgbClr val="C00000"/>
              </a:solidFill>
            </a:endParaRPr>
          </a:p>
        </p:txBody>
      </p:sp>
      <p:sp>
        <p:nvSpPr>
          <p:cNvPr id="25" name="مربع نص 24">
            <a:extLst>
              <a:ext uri="{FF2B5EF4-FFF2-40B4-BE49-F238E27FC236}">
                <a16:creationId xmlns:a16="http://schemas.microsoft.com/office/drawing/2014/main" id="{2249B69B-04F9-CEEF-518D-399EF232EC4A}"/>
              </a:ext>
            </a:extLst>
          </p:cNvPr>
          <p:cNvSpPr txBox="1"/>
          <p:nvPr/>
        </p:nvSpPr>
        <p:spPr>
          <a:xfrm>
            <a:off x="7000598" y="3920919"/>
            <a:ext cx="1662397" cy="707886"/>
          </a:xfrm>
          <a:prstGeom prst="rect">
            <a:avLst/>
          </a:prstGeom>
          <a:solidFill>
            <a:schemeClr val="accent4"/>
          </a:solidFill>
          <a:effectLst>
            <a:glow rad="101600">
              <a:schemeClr val="bg1">
                <a:lumMod val="25000"/>
                <a:alpha val="60000"/>
              </a:schemeClr>
            </a:glow>
          </a:effectLst>
        </p:spPr>
        <p:txBody>
          <a:bodyPr wrap="square">
            <a:spAutoFit/>
          </a:bodyPr>
          <a:lstStyle/>
          <a:p>
            <a:pPr algn="ctr"/>
            <a:r>
              <a:rPr lang="ar-OM" sz="2000" dirty="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ar-OM" sz="2000" b="1" dirty="0">
                <a:solidFill>
                  <a:srgbClr val="C00000"/>
                </a:solidFill>
                <a:latin typeface="Calibri" panose="020F0502020204030204" pitchFamily="34" charset="0"/>
                <a:ea typeface="Calibri" panose="020F0502020204030204" pitchFamily="34" charset="0"/>
                <a:cs typeface="Calibri" panose="020F0502020204030204" pitchFamily="34" charset="0"/>
              </a:rPr>
              <a:t>في الفيروسات</a:t>
            </a:r>
          </a:p>
          <a:p>
            <a:pPr algn="ctr"/>
            <a:r>
              <a:rPr lang="ar-OM" sz="2000" b="1" dirty="0">
                <a:solidFill>
                  <a:srgbClr val="C00000"/>
                </a:solidFill>
                <a:latin typeface="Calibri" panose="020F0502020204030204" pitchFamily="34" charset="0"/>
                <a:ea typeface="Calibri" panose="020F0502020204030204" pitchFamily="34" charset="0"/>
                <a:cs typeface="Calibri" panose="020F0502020204030204" pitchFamily="34" charset="0"/>
              </a:rPr>
              <a:t> </a:t>
            </a:r>
            <a:endParaRPr lang="en-US" sz="2000" b="1" dirty="0">
              <a:solidFill>
                <a:srgbClr val="C00000"/>
              </a:solidFill>
              <a:latin typeface="Calibri" panose="020F0502020204030204" pitchFamily="34" charset="0"/>
              <a:ea typeface="Calibri" panose="020F0502020204030204" pitchFamily="34" charset="0"/>
              <a:cs typeface="Calibri" panose="020F0502020204030204" pitchFamily="34" charset="0"/>
            </a:endParaRPr>
          </a:p>
        </p:txBody>
      </p:sp>
      <p:sp>
        <p:nvSpPr>
          <p:cNvPr id="2" name="شكل بيضاوي 1">
            <a:extLst>
              <a:ext uri="{FF2B5EF4-FFF2-40B4-BE49-F238E27FC236}">
                <a16:creationId xmlns:a16="http://schemas.microsoft.com/office/drawing/2014/main" id="{375B76DE-C434-84DB-6C0E-7D7406C11D70}"/>
              </a:ext>
            </a:extLst>
          </p:cNvPr>
          <p:cNvSpPr/>
          <p:nvPr/>
        </p:nvSpPr>
        <p:spPr>
          <a:xfrm>
            <a:off x="7028984" y="1529610"/>
            <a:ext cx="453483" cy="435285"/>
          </a:xfrm>
          <a:prstGeom prst="ellipse">
            <a:avLst/>
          </a:prstGeom>
          <a:solidFill>
            <a:schemeClr val="tx2">
              <a:lumMod val="25000"/>
              <a:lumOff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ar-OM" sz="2800" b="1" dirty="0">
                <a:solidFill>
                  <a:srgbClr val="C00000"/>
                </a:solidFill>
                <a:latin typeface="Calibri" panose="020F0502020204030204" pitchFamily="34" charset="0"/>
                <a:ea typeface="Calibri" panose="020F0502020204030204" pitchFamily="34" charset="0"/>
                <a:cs typeface="Calibri" panose="020F0502020204030204" pitchFamily="34" charset="0"/>
              </a:rPr>
              <a:t>1</a:t>
            </a:r>
            <a:endParaRPr lang="en-US" sz="2800" b="1" dirty="0">
              <a:solidFill>
                <a:srgbClr val="C00000"/>
              </a:solidFill>
              <a:latin typeface="Calibri" panose="020F0502020204030204" pitchFamily="34" charset="0"/>
              <a:ea typeface="Calibri" panose="020F0502020204030204" pitchFamily="34" charset="0"/>
              <a:cs typeface="Calibri" panose="020F0502020204030204" pitchFamily="34" charset="0"/>
            </a:endParaRPr>
          </a:p>
        </p:txBody>
      </p:sp>
      <p:sp>
        <p:nvSpPr>
          <p:cNvPr id="3" name="شكل بيضاوي 2">
            <a:extLst>
              <a:ext uri="{FF2B5EF4-FFF2-40B4-BE49-F238E27FC236}">
                <a16:creationId xmlns:a16="http://schemas.microsoft.com/office/drawing/2014/main" id="{702E0B97-A14E-EF90-9F18-13634C858539}"/>
              </a:ext>
            </a:extLst>
          </p:cNvPr>
          <p:cNvSpPr/>
          <p:nvPr/>
        </p:nvSpPr>
        <p:spPr>
          <a:xfrm>
            <a:off x="4255678" y="1529610"/>
            <a:ext cx="453483" cy="435285"/>
          </a:xfrm>
          <a:prstGeom prst="ellipse">
            <a:avLst/>
          </a:prstGeom>
          <a:solidFill>
            <a:schemeClr val="tx2">
              <a:lumMod val="25000"/>
              <a:lumOff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ar-OM" sz="2800" b="1" dirty="0">
                <a:solidFill>
                  <a:srgbClr val="C00000"/>
                </a:solidFill>
                <a:latin typeface="Calibri" panose="020F0502020204030204" pitchFamily="34" charset="0"/>
                <a:ea typeface="Calibri" panose="020F0502020204030204" pitchFamily="34" charset="0"/>
                <a:cs typeface="Calibri" panose="020F0502020204030204" pitchFamily="34" charset="0"/>
              </a:rPr>
              <a:t>2</a:t>
            </a:r>
            <a:endParaRPr lang="en-US" sz="2800" b="1" dirty="0">
              <a:solidFill>
                <a:srgbClr val="C00000"/>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87261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19" grpId="0" animBg="1"/>
      <p:bldP spid="21" grpId="0" animBg="1"/>
      <p:bldP spid="23" grpId="0" animBg="1"/>
      <p:bldP spid="2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2CC51033-0F32-96FB-081E-F0400BC40757}"/>
              </a:ext>
            </a:extLst>
          </p:cNvPr>
          <p:cNvPicPr>
            <a:picLocks noChangeAspect="1"/>
          </p:cNvPicPr>
          <p:nvPr/>
        </p:nvPicPr>
        <p:blipFill>
          <a:blip r:embed="rId2"/>
          <a:stretch>
            <a:fillRect/>
          </a:stretch>
        </p:blipFill>
        <p:spPr>
          <a:xfrm>
            <a:off x="1143000" y="342900"/>
            <a:ext cx="7216140" cy="4259580"/>
          </a:xfrm>
          <a:prstGeom prst="rect">
            <a:avLst/>
          </a:prstGeom>
        </p:spPr>
      </p:pic>
    </p:spTree>
    <p:extLst>
      <p:ext uri="{BB962C8B-B14F-4D97-AF65-F5344CB8AC3E}">
        <p14:creationId xmlns:p14="http://schemas.microsoft.com/office/powerpoint/2010/main" val="60907816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0E69B8D7-95B3-0FFA-5172-F2F3478F6F95}"/>
              </a:ext>
            </a:extLst>
          </p:cNvPr>
          <p:cNvPicPr>
            <a:picLocks noChangeAspect="1"/>
          </p:cNvPicPr>
          <p:nvPr/>
        </p:nvPicPr>
        <p:blipFill rotWithShape="1">
          <a:blip r:embed="rId2"/>
          <a:srcRect l="-1199" t="714" r="1199" b="40516"/>
          <a:stretch/>
        </p:blipFill>
        <p:spPr>
          <a:xfrm>
            <a:off x="412936" y="1058547"/>
            <a:ext cx="3720450" cy="3026406"/>
          </a:xfrm>
          <a:prstGeom prst="rect">
            <a:avLst/>
          </a:prstGeom>
        </p:spPr>
      </p:pic>
      <p:sp>
        <p:nvSpPr>
          <p:cNvPr id="12" name="مربع نص 11">
            <a:extLst>
              <a:ext uri="{FF2B5EF4-FFF2-40B4-BE49-F238E27FC236}">
                <a16:creationId xmlns:a16="http://schemas.microsoft.com/office/drawing/2014/main" id="{9C48564D-11A4-A7DB-0D4A-3E77CCEAE3F5}"/>
              </a:ext>
            </a:extLst>
          </p:cNvPr>
          <p:cNvSpPr txBox="1"/>
          <p:nvPr/>
        </p:nvSpPr>
        <p:spPr>
          <a:xfrm>
            <a:off x="3962399" y="1140589"/>
            <a:ext cx="4155687" cy="2862322"/>
          </a:xfrm>
          <a:prstGeom prst="rect">
            <a:avLst/>
          </a:prstGeom>
          <a:noFill/>
        </p:spPr>
        <p:txBody>
          <a:bodyPr wrap="square">
            <a:spAutoFit/>
          </a:bodyPr>
          <a:lstStyle/>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صورة  ١5- ٩الفيروسات هي الأكثر تطفلا على</a:t>
            </a:r>
          </a:p>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الكائنات الحية المختلفة، إذ يمكنها فقط التكاثر داخل خلايا العائل.</a:t>
            </a:r>
          </a:p>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ar-OM" sz="2000" b="1" dirty="0">
                <a:solidFill>
                  <a:srgbClr val="0070C0"/>
                </a:solidFill>
                <a:latin typeface="Calibri" panose="020F0502020204030204" pitchFamily="34" charset="0"/>
                <a:ea typeface="Calibri" panose="020F0502020204030204" pitchFamily="34" charset="0"/>
                <a:cs typeface="Calibri" panose="020F0502020204030204" pitchFamily="34" charset="0"/>
              </a:rPr>
              <a:t>يظهر نبات التبغ المبين في الصورة</a:t>
            </a:r>
          </a:p>
          <a:p>
            <a:pPr algn="r" rtl="1"/>
            <a:r>
              <a:rPr lang="ar-OM" sz="2000" b="1" dirty="0">
                <a:solidFill>
                  <a:srgbClr val="0070C0"/>
                </a:solidFill>
                <a:latin typeface="Calibri" panose="020F0502020204030204" pitchFamily="34" charset="0"/>
                <a:ea typeface="Calibri" panose="020F0502020204030204" pitchFamily="34" charset="0"/>
                <a:cs typeface="Calibri" panose="020F0502020204030204" pitchFamily="34" charset="0"/>
              </a:rPr>
              <a:t>علامات الإصابة بفيروس تبرقش أوراق التبغ .</a:t>
            </a:r>
            <a:r>
              <a:rPr lang="en-US" sz="2000" b="1" dirty="0">
                <a:solidFill>
                  <a:srgbClr val="0070C0"/>
                </a:solidFill>
                <a:latin typeface="Calibri" panose="020F0502020204030204" pitchFamily="34" charset="0"/>
                <a:ea typeface="Calibri" panose="020F0502020204030204" pitchFamily="34" charset="0"/>
                <a:cs typeface="Calibri" panose="020F0502020204030204" pitchFamily="34" charset="0"/>
              </a:rPr>
              <a:t>TMV</a:t>
            </a:r>
          </a:p>
          <a:p>
            <a:pPr algn="r" rtl="1"/>
            <a:r>
              <a:rPr lang="ar-OM" sz="2000" b="1" dirty="0">
                <a:solidFill>
                  <a:schemeClr val="bg2"/>
                </a:solidFill>
                <a:latin typeface="Calibri" panose="020F0502020204030204" pitchFamily="34" charset="0"/>
                <a:ea typeface="Calibri" panose="020F0502020204030204" pitchFamily="34" charset="0"/>
                <a:cs typeface="Calibri" panose="020F0502020204030204" pitchFamily="34" charset="0"/>
              </a:rPr>
              <a:t>يقلل  </a:t>
            </a:r>
            <a:r>
              <a:rPr lang="en-US" sz="2000" b="1" dirty="0">
                <a:solidFill>
                  <a:schemeClr val="bg2"/>
                </a:solidFill>
                <a:latin typeface="Calibri" panose="020F0502020204030204" pitchFamily="34" charset="0"/>
                <a:ea typeface="Calibri" panose="020F0502020204030204" pitchFamily="34" charset="0"/>
                <a:cs typeface="Calibri" panose="020F0502020204030204" pitchFamily="34" charset="0"/>
              </a:rPr>
              <a:t>TMV</a:t>
            </a:r>
            <a:r>
              <a:rPr lang="ar-OM" sz="2000" b="1" dirty="0">
                <a:solidFill>
                  <a:schemeClr val="bg2"/>
                </a:solidFill>
                <a:latin typeface="Calibri" panose="020F0502020204030204" pitchFamily="34" charset="0"/>
                <a:ea typeface="Calibri" panose="020F0502020204030204" pitchFamily="34" charset="0"/>
                <a:cs typeface="Calibri" panose="020F0502020204030204" pitchFamily="34" charset="0"/>
              </a:rPr>
              <a:t>بشكل كبير من نمو النباتات، وينتشر بشكل سريع بين نباتات المحاصيل المختلفة مثل التبغ</a:t>
            </a:r>
            <a:endParaRPr lang="en-US" sz="2000" b="1"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1427383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C7E783DD-0270-BF79-8BAC-AF43E72E7314}"/>
              </a:ext>
            </a:extLst>
          </p:cNvPr>
          <p:cNvPicPr>
            <a:picLocks noChangeAspect="1"/>
          </p:cNvPicPr>
          <p:nvPr/>
        </p:nvPicPr>
        <p:blipFill>
          <a:blip r:embed="rId2"/>
          <a:stretch>
            <a:fillRect/>
          </a:stretch>
        </p:blipFill>
        <p:spPr>
          <a:xfrm>
            <a:off x="1375317" y="447133"/>
            <a:ext cx="5700549" cy="1176677"/>
          </a:xfrm>
          <a:prstGeom prst="rect">
            <a:avLst/>
          </a:prstGeom>
        </p:spPr>
      </p:pic>
      <p:sp>
        <p:nvSpPr>
          <p:cNvPr id="3" name="مربع نص 2">
            <a:extLst>
              <a:ext uri="{FF2B5EF4-FFF2-40B4-BE49-F238E27FC236}">
                <a16:creationId xmlns:a16="http://schemas.microsoft.com/office/drawing/2014/main" id="{D7486EF8-7D81-378C-46BD-3550B241F117}"/>
              </a:ext>
            </a:extLst>
          </p:cNvPr>
          <p:cNvSpPr txBox="1"/>
          <p:nvPr/>
        </p:nvSpPr>
        <p:spPr>
          <a:xfrm>
            <a:off x="3404839" y="1716166"/>
            <a:ext cx="4609170" cy="1231106"/>
          </a:xfrm>
          <a:prstGeom prst="rect">
            <a:avLst/>
          </a:prstGeom>
          <a:noFill/>
        </p:spPr>
        <p:txBody>
          <a:bodyPr wrap="square">
            <a:spAutoFit/>
          </a:bodyPr>
          <a:lstStyle/>
          <a:p>
            <a:pPr algn="r"/>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أ. الفيروسات لا خلوية / أي ليس لها بنية خلوية</a:t>
            </a:r>
          </a:p>
          <a:p>
            <a:pPr algn="r"/>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 /لا تمتلك أيا من الميزات التي تستخدم تقليديا</a:t>
            </a:r>
          </a:p>
          <a:p>
            <a:pPr algn="r"/>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في التصنيف.</a:t>
            </a:r>
          </a:p>
          <a:p>
            <a:pPr algn="r"/>
            <a:r>
              <a:rPr lang="ar-OM" dirty="0">
                <a:solidFill>
                  <a:schemeClr val="tx1"/>
                </a:solidFill>
              </a:rPr>
              <a:t> </a:t>
            </a:r>
            <a:endParaRPr lang="en-US" dirty="0">
              <a:solidFill>
                <a:schemeClr val="tx1"/>
              </a:solidFill>
            </a:endParaRPr>
          </a:p>
        </p:txBody>
      </p:sp>
      <p:pic>
        <p:nvPicPr>
          <p:cNvPr id="4" name="صورة 3">
            <a:extLst>
              <a:ext uri="{FF2B5EF4-FFF2-40B4-BE49-F238E27FC236}">
                <a16:creationId xmlns:a16="http://schemas.microsoft.com/office/drawing/2014/main" id="{BF710B38-056B-E3D5-5481-02A54452E875}"/>
              </a:ext>
            </a:extLst>
          </p:cNvPr>
          <p:cNvPicPr>
            <a:picLocks noChangeAspect="1"/>
          </p:cNvPicPr>
          <p:nvPr/>
        </p:nvPicPr>
        <p:blipFill rotWithShape="1">
          <a:blip r:embed="rId3"/>
          <a:srcRect b="61718"/>
          <a:stretch/>
        </p:blipFill>
        <p:spPr>
          <a:xfrm>
            <a:off x="2631432" y="2920049"/>
            <a:ext cx="5382577" cy="398094"/>
          </a:xfrm>
          <a:prstGeom prst="rect">
            <a:avLst/>
          </a:prstGeom>
        </p:spPr>
      </p:pic>
      <p:sp>
        <p:nvSpPr>
          <p:cNvPr id="6" name="مربع نص 5">
            <a:extLst>
              <a:ext uri="{FF2B5EF4-FFF2-40B4-BE49-F238E27FC236}">
                <a16:creationId xmlns:a16="http://schemas.microsoft.com/office/drawing/2014/main" id="{6113C86D-6237-B90B-00F2-B0D97C887A80}"/>
              </a:ext>
            </a:extLst>
          </p:cNvPr>
          <p:cNvSpPr txBox="1"/>
          <p:nvPr/>
        </p:nvSpPr>
        <p:spPr>
          <a:xfrm>
            <a:off x="3494050" y="3398437"/>
            <a:ext cx="4609170" cy="1015663"/>
          </a:xfrm>
          <a:prstGeom prst="rect">
            <a:avLst/>
          </a:prstGeom>
          <a:noFill/>
        </p:spPr>
        <p:txBody>
          <a:bodyPr wrap="square">
            <a:spAutoFit/>
          </a:bodyPr>
          <a:lstStyle/>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ب. نوع الحمض النووي   </a:t>
            </a:r>
            <a:r>
              <a:rPr lang="en-US" sz="2000" b="1" dirty="0">
                <a:solidFill>
                  <a:schemeClr val="tx1"/>
                </a:solidFill>
                <a:latin typeface="Calibri" panose="020F0502020204030204" pitchFamily="34" charset="0"/>
                <a:ea typeface="Calibri" panose="020F0502020204030204" pitchFamily="34" charset="0"/>
                <a:cs typeface="Calibri" panose="020F0502020204030204" pitchFamily="34" charset="0"/>
              </a:rPr>
              <a:t>DNA</a:t>
            </a:r>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أو  </a:t>
            </a:r>
            <a:r>
              <a:rPr lang="en-US" sz="2000" b="1" dirty="0">
                <a:solidFill>
                  <a:schemeClr val="tx1"/>
                </a:solidFill>
                <a:latin typeface="Calibri" panose="020F0502020204030204" pitchFamily="34" charset="0"/>
                <a:ea typeface="Calibri" panose="020F0502020204030204" pitchFamily="34" charset="0"/>
                <a:cs typeface="Calibri" panose="020F0502020204030204" pitchFamily="34" charset="0"/>
              </a:rPr>
              <a:t>RNA</a:t>
            </a:r>
            <a:endPar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وعدد الشرائط في كل من هذه الجزيئات – شريط</a:t>
            </a:r>
          </a:p>
          <a:p>
            <a:pPr algn="r" rtl="1"/>
            <a:r>
              <a:rPr lang="ar-OM" sz="2000" b="1" dirty="0">
                <a:solidFill>
                  <a:schemeClr val="tx1"/>
                </a:solidFill>
                <a:latin typeface="Calibri" panose="020F0502020204030204" pitchFamily="34" charset="0"/>
                <a:ea typeface="Calibri" panose="020F0502020204030204" pitchFamily="34" charset="0"/>
                <a:cs typeface="Calibri" panose="020F0502020204030204" pitchFamily="34" charset="0"/>
              </a:rPr>
              <a:t>مفرد أو مزدوج.</a:t>
            </a:r>
          </a:p>
        </p:txBody>
      </p:sp>
      <p:grpSp>
        <p:nvGrpSpPr>
          <p:cNvPr id="7" name="Google Shape;844;p32">
            <a:extLst>
              <a:ext uri="{FF2B5EF4-FFF2-40B4-BE49-F238E27FC236}">
                <a16:creationId xmlns:a16="http://schemas.microsoft.com/office/drawing/2014/main" id="{8166205B-E419-B990-32C2-CDE8BA20B185}"/>
              </a:ext>
            </a:extLst>
          </p:cNvPr>
          <p:cNvGrpSpPr/>
          <p:nvPr/>
        </p:nvGrpSpPr>
        <p:grpSpPr>
          <a:xfrm>
            <a:off x="7169296" y="404553"/>
            <a:ext cx="1895166" cy="1311971"/>
            <a:chOff x="1924320" y="1358625"/>
            <a:chExt cx="1247230" cy="1174275"/>
          </a:xfrm>
        </p:grpSpPr>
        <p:sp>
          <p:nvSpPr>
            <p:cNvPr id="8" name="Google Shape;845;p32">
              <a:extLst>
                <a:ext uri="{FF2B5EF4-FFF2-40B4-BE49-F238E27FC236}">
                  <a16:creationId xmlns:a16="http://schemas.microsoft.com/office/drawing/2014/main" id="{8FA9CA42-73B3-88D1-211D-E522FCC7748D}"/>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846;p32">
              <a:extLst>
                <a:ext uri="{FF2B5EF4-FFF2-40B4-BE49-F238E27FC236}">
                  <a16:creationId xmlns:a16="http://schemas.microsoft.com/office/drawing/2014/main" id="{319432FC-86B6-BBDB-3C40-5F11D4112FD8}"/>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847;p32">
              <a:extLst>
                <a:ext uri="{FF2B5EF4-FFF2-40B4-BE49-F238E27FC236}">
                  <a16:creationId xmlns:a16="http://schemas.microsoft.com/office/drawing/2014/main" id="{DD53E0DA-AD21-0B0B-382E-A6A60C9EF7CF}"/>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848;p32">
              <a:extLst>
                <a:ext uri="{FF2B5EF4-FFF2-40B4-BE49-F238E27FC236}">
                  <a16:creationId xmlns:a16="http://schemas.microsoft.com/office/drawing/2014/main" id="{52839EEC-E6C4-82D9-EE6C-67E2DC4EF176}"/>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 name="مربع نص 12">
            <a:extLst>
              <a:ext uri="{FF2B5EF4-FFF2-40B4-BE49-F238E27FC236}">
                <a16:creationId xmlns:a16="http://schemas.microsoft.com/office/drawing/2014/main" id="{78BABB6A-900A-D146-2A1A-43C67B53AA6F}"/>
              </a:ext>
            </a:extLst>
          </p:cNvPr>
          <p:cNvSpPr txBox="1"/>
          <p:nvPr/>
        </p:nvSpPr>
        <p:spPr>
          <a:xfrm>
            <a:off x="7564658" y="61604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3725364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صورة 9">
            <a:extLst>
              <a:ext uri="{FF2B5EF4-FFF2-40B4-BE49-F238E27FC236}">
                <a16:creationId xmlns:a16="http://schemas.microsoft.com/office/drawing/2014/main" id="{70F33B41-C29A-6F3F-A387-64DBAC0F7F07}"/>
              </a:ext>
            </a:extLst>
          </p:cNvPr>
          <p:cNvPicPr>
            <a:picLocks noChangeAspect="1"/>
          </p:cNvPicPr>
          <p:nvPr/>
        </p:nvPicPr>
        <p:blipFill rotWithShape="1">
          <a:blip r:embed="rId2"/>
          <a:srcRect t="43118"/>
          <a:stretch/>
        </p:blipFill>
        <p:spPr>
          <a:xfrm>
            <a:off x="1259658" y="633634"/>
            <a:ext cx="5382577" cy="591515"/>
          </a:xfrm>
          <a:prstGeom prst="rect">
            <a:avLst/>
          </a:prstGeom>
        </p:spPr>
      </p:pic>
      <p:sp>
        <p:nvSpPr>
          <p:cNvPr id="3" name="مربع نص 2">
            <a:extLst>
              <a:ext uri="{FF2B5EF4-FFF2-40B4-BE49-F238E27FC236}">
                <a16:creationId xmlns:a16="http://schemas.microsoft.com/office/drawing/2014/main" id="{175C058B-621D-BDA4-6393-07DE1C5E8C3C}"/>
              </a:ext>
            </a:extLst>
          </p:cNvPr>
          <p:cNvSpPr txBox="1"/>
          <p:nvPr/>
        </p:nvSpPr>
        <p:spPr>
          <a:xfrm>
            <a:off x="3950947" y="1538114"/>
            <a:ext cx="4609170" cy="3077766"/>
          </a:xfrm>
          <a:prstGeom prst="rect">
            <a:avLst/>
          </a:prstGeom>
          <a:noFill/>
        </p:spPr>
        <p:txBody>
          <a:bodyPr wrap="square">
            <a:spAutoFit/>
          </a:bodyPr>
          <a:lstStyle/>
          <a:p>
            <a:pPr algn="r" rtl="1"/>
            <a:r>
              <a:rPr lang="ar-OM" sz="1800" b="1" dirty="0">
                <a:solidFill>
                  <a:srgbClr val="C00000"/>
                </a:solidFill>
                <a:latin typeface="Calibri" panose="020F0502020204030204" pitchFamily="34" charset="0"/>
                <a:ea typeface="Calibri" panose="020F0502020204030204" pitchFamily="34" charset="0"/>
                <a:cs typeface="Calibri" panose="020F0502020204030204" pitchFamily="34" charset="0"/>
              </a:rPr>
              <a:t>الحجج المؤيدة للاتفاق على أن الفيروسات غير حية:</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عــدم قيــامهــا بــعمليـات التمثيــل الغـــذائي </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(الأيض.)</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عدم قيامها بعملية التنفس.</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عـدم قدرتـها عـلى إنتـاج المـواد الكيميائية الحيوية </a:t>
            </a:r>
            <a:r>
              <a:rPr lang="ar-OM" sz="1800" b="1" dirty="0" err="1">
                <a:solidFill>
                  <a:schemeClr val="tx1"/>
                </a:solidFill>
                <a:latin typeface="Calibri" panose="020F0502020204030204" pitchFamily="34" charset="0"/>
                <a:ea typeface="Calibri" panose="020F0502020204030204" pitchFamily="34" charset="0"/>
                <a:cs typeface="Calibri" panose="020F0502020204030204" pitchFamily="34" charset="0"/>
              </a:rPr>
              <a:t>الضرورية،على</a:t>
            </a: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سبيل المثال لا توجد لديهـا آليـة لـبناء البـروتينات الخاصة بهـا.</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لا يمكنها التكاثر من تلقاء نفسها.</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لا يمكنها مضاعفة الحمض النووي من تلقاء نفسها.</a:t>
            </a:r>
          </a:p>
          <a:p>
            <a:pPr algn="r" rtl="1"/>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تعتمد على العائل أو المضيف في التكاثر.</a:t>
            </a:r>
          </a:p>
          <a:p>
            <a:pPr algn="r" rtl="1"/>
            <a:endParaRPr lang="en-US" dirty="0"/>
          </a:p>
        </p:txBody>
      </p:sp>
      <p:sp>
        <p:nvSpPr>
          <p:cNvPr id="5" name="مربع نص 4">
            <a:extLst>
              <a:ext uri="{FF2B5EF4-FFF2-40B4-BE49-F238E27FC236}">
                <a16:creationId xmlns:a16="http://schemas.microsoft.com/office/drawing/2014/main" id="{A72113CC-DD67-6C74-8936-2865823F16EC}"/>
              </a:ext>
            </a:extLst>
          </p:cNvPr>
          <p:cNvSpPr txBox="1"/>
          <p:nvPr/>
        </p:nvSpPr>
        <p:spPr>
          <a:xfrm>
            <a:off x="-512957" y="1538114"/>
            <a:ext cx="4609170" cy="2862322"/>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rgbClr val="C00000"/>
                </a:solidFill>
                <a:latin typeface="Calibri" panose="020F0502020204030204" pitchFamily="34" charset="0"/>
                <a:ea typeface="Calibri" panose="020F0502020204030204" pitchFamily="34" charset="0"/>
                <a:cs typeface="Calibri" panose="020F0502020204030204" pitchFamily="34" charset="0"/>
              </a:rPr>
              <a:t>أما الحجج المعارضة فهي:</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تعتمد جميع الكائنات الحية على بعضها،</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لذلك ربما لا يكون الاعتماد على الكائنات</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المضيفة للتكاثر أمر ً ا فريدا بالنسبة إلى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الفيروسات.</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الفيروسات لها جينات كما هي الحال بالنسبة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إلى الكائنات الحية.</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 للفيروسات إطارات بيئية خاصة بها، على</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سبيل المثال: الخلايا المحددة في جسم</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lang="ar-OM" sz="1800" b="1" dirty="0">
                <a:solidFill>
                  <a:schemeClr val="tx1"/>
                </a:solidFill>
                <a:latin typeface="Calibri" panose="020F0502020204030204" pitchFamily="34" charset="0"/>
                <a:ea typeface="Calibri" panose="020F0502020204030204" pitchFamily="34" charset="0"/>
                <a:cs typeface="Calibri" panose="020F0502020204030204" pitchFamily="34" charset="0"/>
              </a:rPr>
              <a:t>العائل / المضيف حيث تتكاثر</a:t>
            </a:r>
            <a:endParaRPr lang="en-US" sz="18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6" name="Google Shape;844;p32">
            <a:extLst>
              <a:ext uri="{FF2B5EF4-FFF2-40B4-BE49-F238E27FC236}">
                <a16:creationId xmlns:a16="http://schemas.microsoft.com/office/drawing/2014/main" id="{1D540169-97BA-438D-9C11-EEE92ACFC4E1}"/>
              </a:ext>
            </a:extLst>
          </p:cNvPr>
          <p:cNvGrpSpPr/>
          <p:nvPr/>
        </p:nvGrpSpPr>
        <p:grpSpPr>
          <a:xfrm>
            <a:off x="6752984" y="226143"/>
            <a:ext cx="1895166" cy="1311971"/>
            <a:chOff x="1924320" y="1358625"/>
            <a:chExt cx="1247230" cy="1174275"/>
          </a:xfrm>
        </p:grpSpPr>
        <p:sp>
          <p:nvSpPr>
            <p:cNvPr id="7" name="Google Shape;845;p32">
              <a:extLst>
                <a:ext uri="{FF2B5EF4-FFF2-40B4-BE49-F238E27FC236}">
                  <a16:creationId xmlns:a16="http://schemas.microsoft.com/office/drawing/2014/main" id="{AE43CD1C-C77A-9EC3-8B36-6D8CA70ED9B6}"/>
                </a:ext>
              </a:extLst>
            </p:cNvPr>
            <p:cNvSpPr/>
            <p:nvPr/>
          </p:nvSpPr>
          <p:spPr>
            <a:xfrm>
              <a:off x="2024050" y="1377375"/>
              <a:ext cx="1147500" cy="1155525"/>
            </a:xfrm>
            <a:custGeom>
              <a:avLst/>
              <a:gdLst/>
              <a:ahLst/>
              <a:cxnLst/>
              <a:rect l="l" t="t" r="r" b="b"/>
              <a:pathLst>
                <a:path w="45900" h="46221" extrusionOk="0">
                  <a:moveTo>
                    <a:pt x="43506" y="1"/>
                  </a:moveTo>
                  <a:lnTo>
                    <a:pt x="1" y="2704"/>
                  </a:lnTo>
                  <a:lnTo>
                    <a:pt x="2715" y="46221"/>
                  </a:lnTo>
                  <a:lnTo>
                    <a:pt x="41029" y="43828"/>
                  </a:lnTo>
                  <a:lnTo>
                    <a:pt x="45899" y="38303"/>
                  </a:lnTo>
                  <a:lnTo>
                    <a:pt x="43506"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846;p32">
              <a:extLst>
                <a:ext uri="{FF2B5EF4-FFF2-40B4-BE49-F238E27FC236}">
                  <a16:creationId xmlns:a16="http://schemas.microsoft.com/office/drawing/2014/main" id="{2800DF15-7228-DECC-7DE4-40EE9F5D2526}"/>
                </a:ext>
              </a:extLst>
            </p:cNvPr>
            <p:cNvSpPr/>
            <p:nvPr/>
          </p:nvSpPr>
          <p:spPr>
            <a:xfrm>
              <a:off x="2005600" y="1358625"/>
              <a:ext cx="1147475" cy="1155825"/>
            </a:xfrm>
            <a:custGeom>
              <a:avLst/>
              <a:gdLst/>
              <a:ahLst/>
              <a:cxnLst/>
              <a:rect l="l" t="t" r="r" b="b"/>
              <a:pathLst>
                <a:path w="45899" h="46233" extrusionOk="0">
                  <a:moveTo>
                    <a:pt x="43494" y="1"/>
                  </a:moveTo>
                  <a:lnTo>
                    <a:pt x="0" y="2715"/>
                  </a:lnTo>
                  <a:lnTo>
                    <a:pt x="2703" y="46233"/>
                  </a:lnTo>
                  <a:lnTo>
                    <a:pt x="41029" y="43828"/>
                  </a:lnTo>
                  <a:lnTo>
                    <a:pt x="45899" y="38315"/>
                  </a:lnTo>
                  <a:lnTo>
                    <a:pt x="4349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847;p32">
              <a:extLst>
                <a:ext uri="{FF2B5EF4-FFF2-40B4-BE49-F238E27FC236}">
                  <a16:creationId xmlns:a16="http://schemas.microsoft.com/office/drawing/2014/main" id="{33DD34DE-7DB7-FE18-E23D-922659F376BE}"/>
                </a:ext>
              </a:extLst>
            </p:cNvPr>
            <p:cNvSpPr/>
            <p:nvPr/>
          </p:nvSpPr>
          <p:spPr>
            <a:xfrm>
              <a:off x="3022975" y="2316475"/>
              <a:ext cx="130100" cy="137850"/>
            </a:xfrm>
            <a:custGeom>
              <a:avLst/>
              <a:gdLst/>
              <a:ahLst/>
              <a:cxnLst/>
              <a:rect l="l" t="t" r="r" b="b"/>
              <a:pathLst>
                <a:path w="5204" h="5514" extrusionOk="0">
                  <a:moveTo>
                    <a:pt x="5204" y="1"/>
                  </a:moveTo>
                  <a:lnTo>
                    <a:pt x="1" y="322"/>
                  </a:lnTo>
                  <a:lnTo>
                    <a:pt x="334" y="5514"/>
                  </a:lnTo>
                  <a:lnTo>
                    <a:pt x="5204" y="1"/>
                  </a:lnTo>
                  <a:close/>
                </a:path>
              </a:pathLst>
            </a:custGeom>
            <a:solidFill>
              <a:srgbClr val="40BFBF">
                <a:lumMod val="20000"/>
                <a:lumOff val="80000"/>
              </a:srgbClr>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848;p32">
              <a:extLst>
                <a:ext uri="{FF2B5EF4-FFF2-40B4-BE49-F238E27FC236}">
                  <a16:creationId xmlns:a16="http://schemas.microsoft.com/office/drawing/2014/main" id="{9C7B66C5-5614-F2C1-BBAB-4BCD79E724B1}"/>
                </a:ext>
              </a:extLst>
            </p:cNvPr>
            <p:cNvSpPr/>
            <p:nvPr/>
          </p:nvSpPr>
          <p:spPr>
            <a:xfrm rot="14594414">
              <a:off x="2012136" y="1304482"/>
              <a:ext cx="323629" cy="499262"/>
            </a:xfrm>
            <a:custGeom>
              <a:avLst/>
              <a:gdLst/>
              <a:ahLst/>
              <a:cxnLst/>
              <a:rect l="l" t="t" r="r" b="b"/>
              <a:pathLst>
                <a:path w="5311" h="18967" extrusionOk="0">
                  <a:moveTo>
                    <a:pt x="4477" y="0"/>
                  </a:moveTo>
                  <a:cubicBezTo>
                    <a:pt x="4072" y="155"/>
                    <a:pt x="3405" y="95"/>
                    <a:pt x="3072" y="119"/>
                  </a:cubicBezTo>
                  <a:cubicBezTo>
                    <a:pt x="2048" y="191"/>
                    <a:pt x="1024" y="262"/>
                    <a:pt x="0" y="274"/>
                  </a:cubicBezTo>
                  <a:lnTo>
                    <a:pt x="822" y="18967"/>
                  </a:lnTo>
                  <a:cubicBezTo>
                    <a:pt x="1112" y="18910"/>
                    <a:pt x="1405" y="18894"/>
                    <a:pt x="1697" y="18894"/>
                  </a:cubicBezTo>
                  <a:cubicBezTo>
                    <a:pt x="2030" y="18894"/>
                    <a:pt x="2364" y="18914"/>
                    <a:pt x="2693" y="18914"/>
                  </a:cubicBezTo>
                  <a:cubicBezTo>
                    <a:pt x="2796" y="18914"/>
                    <a:pt x="2898" y="18912"/>
                    <a:pt x="3001" y="18907"/>
                  </a:cubicBezTo>
                  <a:cubicBezTo>
                    <a:pt x="3560" y="18883"/>
                    <a:pt x="4096" y="18776"/>
                    <a:pt x="4644" y="18741"/>
                  </a:cubicBezTo>
                  <a:cubicBezTo>
                    <a:pt x="4759" y="18733"/>
                    <a:pt x="4906" y="18722"/>
                    <a:pt x="5048" y="18722"/>
                  </a:cubicBezTo>
                  <a:cubicBezTo>
                    <a:pt x="5141" y="18722"/>
                    <a:pt x="5231" y="18727"/>
                    <a:pt x="5310" y="18741"/>
                  </a:cubicBezTo>
                  <a:lnTo>
                    <a:pt x="4477" y="0"/>
                  </a:lnTo>
                  <a:close/>
                </a:path>
              </a:pathLst>
            </a:custGeom>
            <a:solidFill>
              <a:srgbClr val="FCFEDE"/>
            </a:solidFill>
            <a:ln w="19050">
              <a:solidFill>
                <a:srgbClr val="2F1932"/>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 name="مربع نص 11">
            <a:extLst>
              <a:ext uri="{FF2B5EF4-FFF2-40B4-BE49-F238E27FC236}">
                <a16:creationId xmlns:a16="http://schemas.microsoft.com/office/drawing/2014/main" id="{B585D122-66D3-6211-436C-2E67B1129C9C}"/>
              </a:ext>
            </a:extLst>
          </p:cNvPr>
          <p:cNvSpPr txBox="1"/>
          <p:nvPr/>
        </p:nvSpPr>
        <p:spPr>
          <a:xfrm>
            <a:off x="7148346" y="437630"/>
            <a:ext cx="146906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تقويم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OM"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ختامي</a:t>
            </a:r>
            <a:endParaRPr kumimoji="0" lang="en-US" sz="28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663829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45">
          <a:extLst>
            <a:ext uri="{FF2B5EF4-FFF2-40B4-BE49-F238E27FC236}">
              <a16:creationId xmlns:a16="http://schemas.microsoft.com/office/drawing/2014/main" id="{DC7B605A-8E92-40F7-95C4-03CB389AB989}"/>
            </a:ext>
          </a:extLst>
        </p:cNvPr>
        <p:cNvGrpSpPr/>
        <p:nvPr/>
      </p:nvGrpSpPr>
      <p:grpSpPr>
        <a:xfrm>
          <a:off x="0" y="0"/>
          <a:ext cx="0" cy="0"/>
          <a:chOff x="0" y="0"/>
          <a:chExt cx="0" cy="0"/>
        </a:xfrm>
      </p:grpSpPr>
      <p:pic>
        <p:nvPicPr>
          <p:cNvPr id="7" name="Google Shape;5547;p61">
            <a:hlinkClick r:id="rId3" action="ppaction://hlinksldjump"/>
            <a:extLst>
              <a:ext uri="{FF2B5EF4-FFF2-40B4-BE49-F238E27FC236}">
                <a16:creationId xmlns:a16="http://schemas.microsoft.com/office/drawing/2014/main" id="{6429B4C0-3577-0167-BE7A-6652E84B90A0}"/>
              </a:ext>
            </a:extLst>
          </p:cNvPr>
          <p:cNvPicPr preferRelativeResize="0"/>
          <p:nvPr/>
        </p:nvPicPr>
        <p:blipFill rotWithShape="1">
          <a:blip r:embed="rId4">
            <a:alphaModFix/>
          </a:blip>
          <a:srcRect l="21893" r="21898"/>
          <a:stretch/>
        </p:blipFill>
        <p:spPr>
          <a:xfrm rot="899985">
            <a:off x="695649" y="406842"/>
            <a:ext cx="392154" cy="523151"/>
          </a:xfrm>
          <a:prstGeom prst="rect">
            <a:avLst/>
          </a:prstGeom>
          <a:noFill/>
          <a:ln>
            <a:noFill/>
          </a:ln>
        </p:spPr>
      </p:pic>
      <p:pic>
        <p:nvPicPr>
          <p:cNvPr id="9" name="Google Shape;5548;p61">
            <a:hlinkClick r:id="" action="ppaction://hlinkshowjump?jump=nextslide"/>
            <a:extLst>
              <a:ext uri="{FF2B5EF4-FFF2-40B4-BE49-F238E27FC236}">
                <a16:creationId xmlns:a16="http://schemas.microsoft.com/office/drawing/2014/main" id="{850231F1-8495-EE2B-A5F6-210A3B056459}"/>
              </a:ext>
            </a:extLst>
          </p:cNvPr>
          <p:cNvPicPr preferRelativeResize="0"/>
          <p:nvPr/>
        </p:nvPicPr>
        <p:blipFill rotWithShape="1">
          <a:blip r:embed="rId5">
            <a:alphaModFix/>
          </a:blip>
          <a:srcRect l="11669" t="8088" r="11661" b="8096"/>
          <a:stretch/>
        </p:blipFill>
        <p:spPr>
          <a:xfrm>
            <a:off x="698000" y="4267402"/>
            <a:ext cx="400038" cy="327919"/>
          </a:xfrm>
          <a:prstGeom prst="rect">
            <a:avLst/>
          </a:prstGeom>
          <a:noFill/>
          <a:ln>
            <a:noFill/>
          </a:ln>
        </p:spPr>
      </p:pic>
      <p:pic>
        <p:nvPicPr>
          <p:cNvPr id="11" name="Google Shape;5549;p61">
            <a:hlinkClick r:id="" action="ppaction://hlinkshowjump?jump=previousslide"/>
            <a:extLst>
              <a:ext uri="{FF2B5EF4-FFF2-40B4-BE49-F238E27FC236}">
                <a16:creationId xmlns:a16="http://schemas.microsoft.com/office/drawing/2014/main" id="{EFE83638-64FF-B9A2-0383-4BA78BEF10AB}"/>
              </a:ext>
            </a:extLst>
          </p:cNvPr>
          <p:cNvPicPr preferRelativeResize="0"/>
          <p:nvPr/>
        </p:nvPicPr>
        <p:blipFill rotWithShape="1">
          <a:blip r:embed="rId5">
            <a:alphaModFix/>
          </a:blip>
          <a:srcRect l="11669" t="8088" r="11661" b="8096"/>
          <a:stretch/>
        </p:blipFill>
        <p:spPr>
          <a:xfrm flipH="1">
            <a:off x="227675" y="4267402"/>
            <a:ext cx="400038" cy="327919"/>
          </a:xfrm>
          <a:prstGeom prst="rect">
            <a:avLst/>
          </a:prstGeom>
          <a:noFill/>
          <a:ln>
            <a:noFill/>
          </a:ln>
        </p:spPr>
      </p:pic>
      <p:grpSp>
        <p:nvGrpSpPr>
          <p:cNvPr id="13" name="Google Shape;5550;p61">
            <a:extLst>
              <a:ext uri="{FF2B5EF4-FFF2-40B4-BE49-F238E27FC236}">
                <a16:creationId xmlns:a16="http://schemas.microsoft.com/office/drawing/2014/main" id="{C8342DBC-478B-82BE-6A44-93C75E3FD158}"/>
              </a:ext>
            </a:extLst>
          </p:cNvPr>
          <p:cNvGrpSpPr/>
          <p:nvPr/>
        </p:nvGrpSpPr>
        <p:grpSpPr>
          <a:xfrm>
            <a:off x="6063748" y="-61304"/>
            <a:ext cx="458760" cy="506323"/>
            <a:chOff x="5241250" y="609200"/>
            <a:chExt cx="177525" cy="199875"/>
          </a:xfrm>
        </p:grpSpPr>
        <p:sp>
          <p:nvSpPr>
            <p:cNvPr id="14" name="Google Shape;5551;p61">
              <a:extLst>
                <a:ext uri="{FF2B5EF4-FFF2-40B4-BE49-F238E27FC236}">
                  <a16:creationId xmlns:a16="http://schemas.microsoft.com/office/drawing/2014/main" id="{55188D7E-F183-E673-BEC1-878A4B65B702}"/>
                </a:ext>
              </a:extLst>
            </p:cNvPr>
            <p:cNvSpPr/>
            <p:nvPr/>
          </p:nvSpPr>
          <p:spPr>
            <a:xfrm>
              <a:off x="5241250" y="704305"/>
              <a:ext cx="177525" cy="89750"/>
            </a:xfrm>
            <a:custGeom>
              <a:avLst/>
              <a:gdLst/>
              <a:ahLst/>
              <a:cxnLst/>
              <a:rect l="l" t="t" r="r" b="b"/>
              <a:pathLst>
                <a:path w="7101" h="3590" extrusionOk="0">
                  <a:moveTo>
                    <a:pt x="0" y="0"/>
                  </a:moveTo>
                  <a:lnTo>
                    <a:pt x="0" y="3590"/>
                  </a:lnTo>
                  <a:lnTo>
                    <a:pt x="7101" y="3590"/>
                  </a:lnTo>
                  <a:lnTo>
                    <a:pt x="7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5552;p61">
              <a:extLst>
                <a:ext uri="{FF2B5EF4-FFF2-40B4-BE49-F238E27FC236}">
                  <a16:creationId xmlns:a16="http://schemas.microsoft.com/office/drawing/2014/main" id="{ABCE9763-F9FA-93C5-5D03-5B8DA261E5AE}"/>
                </a:ext>
              </a:extLst>
            </p:cNvPr>
            <p:cNvSpPr/>
            <p:nvPr/>
          </p:nvSpPr>
          <p:spPr>
            <a:xfrm>
              <a:off x="5249875" y="609200"/>
              <a:ext cx="160300" cy="196350"/>
            </a:xfrm>
            <a:custGeom>
              <a:avLst/>
              <a:gdLst/>
              <a:ahLst/>
              <a:cxnLst/>
              <a:rect l="l" t="t" r="r" b="b"/>
              <a:pathLst>
                <a:path w="6412" h="7854" extrusionOk="0">
                  <a:moveTo>
                    <a:pt x="3214" y="1"/>
                  </a:moveTo>
                  <a:cubicBezTo>
                    <a:pt x="2414" y="1"/>
                    <a:pt x="1756" y="659"/>
                    <a:pt x="1756" y="1458"/>
                  </a:cubicBezTo>
                  <a:cubicBezTo>
                    <a:pt x="1756" y="1834"/>
                    <a:pt x="1913" y="2195"/>
                    <a:pt x="2163" y="2461"/>
                  </a:cubicBezTo>
                  <a:cubicBezTo>
                    <a:pt x="2273" y="2571"/>
                    <a:pt x="2320" y="2712"/>
                    <a:pt x="2304" y="2838"/>
                  </a:cubicBezTo>
                  <a:cubicBezTo>
                    <a:pt x="2116" y="4029"/>
                    <a:pt x="1740" y="6537"/>
                    <a:pt x="1615" y="7383"/>
                  </a:cubicBezTo>
                  <a:cubicBezTo>
                    <a:pt x="1599" y="7462"/>
                    <a:pt x="1536" y="7509"/>
                    <a:pt x="1458" y="7509"/>
                  </a:cubicBezTo>
                  <a:lnTo>
                    <a:pt x="0" y="7509"/>
                  </a:lnTo>
                  <a:lnTo>
                    <a:pt x="0" y="7853"/>
                  </a:lnTo>
                  <a:lnTo>
                    <a:pt x="1458" y="7853"/>
                  </a:lnTo>
                  <a:cubicBezTo>
                    <a:pt x="1709" y="7853"/>
                    <a:pt x="1913" y="7681"/>
                    <a:pt x="1960" y="7430"/>
                  </a:cubicBezTo>
                  <a:cubicBezTo>
                    <a:pt x="2085" y="6584"/>
                    <a:pt x="2461" y="4092"/>
                    <a:pt x="2634" y="2885"/>
                  </a:cubicBezTo>
                  <a:cubicBezTo>
                    <a:pt x="2681" y="2650"/>
                    <a:pt x="2602" y="2399"/>
                    <a:pt x="2414" y="2226"/>
                  </a:cubicBezTo>
                  <a:cubicBezTo>
                    <a:pt x="2210" y="2007"/>
                    <a:pt x="2101" y="1740"/>
                    <a:pt x="2101" y="1458"/>
                  </a:cubicBezTo>
                  <a:cubicBezTo>
                    <a:pt x="2101" y="847"/>
                    <a:pt x="2602" y="345"/>
                    <a:pt x="3214" y="345"/>
                  </a:cubicBezTo>
                  <a:cubicBezTo>
                    <a:pt x="3825" y="345"/>
                    <a:pt x="4311" y="847"/>
                    <a:pt x="4311" y="1458"/>
                  </a:cubicBezTo>
                  <a:cubicBezTo>
                    <a:pt x="4311" y="1740"/>
                    <a:pt x="4201" y="2007"/>
                    <a:pt x="4013" y="2226"/>
                  </a:cubicBezTo>
                  <a:cubicBezTo>
                    <a:pt x="3825" y="2399"/>
                    <a:pt x="3746" y="2650"/>
                    <a:pt x="3778" y="2885"/>
                  </a:cubicBezTo>
                  <a:cubicBezTo>
                    <a:pt x="3966" y="4092"/>
                    <a:pt x="4342" y="6584"/>
                    <a:pt x="4467" y="7430"/>
                  </a:cubicBezTo>
                  <a:cubicBezTo>
                    <a:pt x="4499" y="7681"/>
                    <a:pt x="4718" y="7853"/>
                    <a:pt x="4969" y="7853"/>
                  </a:cubicBezTo>
                  <a:lnTo>
                    <a:pt x="6411" y="7853"/>
                  </a:lnTo>
                  <a:lnTo>
                    <a:pt x="6411" y="7509"/>
                  </a:lnTo>
                  <a:lnTo>
                    <a:pt x="4969" y="7509"/>
                  </a:lnTo>
                  <a:cubicBezTo>
                    <a:pt x="4891" y="7509"/>
                    <a:pt x="4828" y="7462"/>
                    <a:pt x="4812" y="7383"/>
                  </a:cubicBezTo>
                  <a:cubicBezTo>
                    <a:pt x="4687" y="6537"/>
                    <a:pt x="4311" y="4029"/>
                    <a:pt x="4123" y="2838"/>
                  </a:cubicBezTo>
                  <a:cubicBezTo>
                    <a:pt x="4107" y="2712"/>
                    <a:pt x="4154" y="2571"/>
                    <a:pt x="4248" y="2461"/>
                  </a:cubicBezTo>
                  <a:cubicBezTo>
                    <a:pt x="4515" y="2195"/>
                    <a:pt x="4671" y="1834"/>
                    <a:pt x="4671" y="1458"/>
                  </a:cubicBezTo>
                  <a:cubicBezTo>
                    <a:pt x="4671" y="659"/>
                    <a:pt x="4013" y="1"/>
                    <a:pt x="321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5553;p61">
              <a:extLst>
                <a:ext uri="{FF2B5EF4-FFF2-40B4-BE49-F238E27FC236}">
                  <a16:creationId xmlns:a16="http://schemas.microsoft.com/office/drawing/2014/main" id="{A4C5EDE0-A284-43EB-A7E7-A1D0D108A17E}"/>
                </a:ext>
              </a:extLst>
            </p:cNvPr>
            <p:cNvSpPr/>
            <p:nvPr/>
          </p:nvSpPr>
          <p:spPr>
            <a:xfrm>
              <a:off x="5374875" y="793775"/>
              <a:ext cx="43900" cy="15300"/>
            </a:xfrm>
            <a:custGeom>
              <a:avLst/>
              <a:gdLst/>
              <a:ahLst/>
              <a:cxnLst/>
              <a:rect l="l" t="t" r="r" b="b"/>
              <a:pathLst>
                <a:path w="1756" h="612" extrusionOk="0">
                  <a:moveTo>
                    <a:pt x="0" y="0"/>
                  </a:moveTo>
                  <a:lnTo>
                    <a:pt x="0" y="611"/>
                  </a:lnTo>
                  <a:lnTo>
                    <a:pt x="1756" y="611"/>
                  </a:lnTo>
                  <a:lnTo>
                    <a:pt x="17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5554;p61">
              <a:extLst>
                <a:ext uri="{FF2B5EF4-FFF2-40B4-BE49-F238E27FC236}">
                  <a16:creationId xmlns:a16="http://schemas.microsoft.com/office/drawing/2014/main" id="{FC37D6D7-58A7-7234-9C10-7942238AA456}"/>
                </a:ext>
              </a:extLst>
            </p:cNvPr>
            <p:cNvSpPr/>
            <p:nvPr/>
          </p:nvSpPr>
          <p:spPr>
            <a:xfrm>
              <a:off x="5241250" y="793775"/>
              <a:ext cx="44300" cy="15300"/>
            </a:xfrm>
            <a:custGeom>
              <a:avLst/>
              <a:gdLst/>
              <a:ahLst/>
              <a:cxnLst/>
              <a:rect l="l" t="t" r="r" b="b"/>
              <a:pathLst>
                <a:path w="1772" h="612" extrusionOk="0">
                  <a:moveTo>
                    <a:pt x="0" y="0"/>
                  </a:moveTo>
                  <a:lnTo>
                    <a:pt x="0" y="611"/>
                  </a:lnTo>
                  <a:lnTo>
                    <a:pt x="1772" y="611"/>
                  </a:lnTo>
                  <a:lnTo>
                    <a:pt x="17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 name="Picture 2">
            <a:extLst>
              <a:ext uri="{FF2B5EF4-FFF2-40B4-BE49-F238E27FC236}">
                <a16:creationId xmlns:a16="http://schemas.microsoft.com/office/drawing/2014/main" id="{FE29F1CD-2C44-9633-C877-C2BE6FC333CB}"/>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20099"/>
          <a:stretch/>
        </p:blipFill>
        <p:spPr bwMode="auto">
          <a:xfrm>
            <a:off x="7180675" y="241596"/>
            <a:ext cx="1585658" cy="2267007"/>
          </a:xfrm>
          <a:prstGeom prst="rect">
            <a:avLst/>
          </a:prstGeom>
          <a:noFill/>
          <a:extLst>
            <a:ext uri="{909E8E84-426E-40DD-AFC4-6F175D3DCCD1}">
              <a14:hiddenFill xmlns:a14="http://schemas.microsoft.com/office/drawing/2010/main">
                <a:solidFill>
                  <a:srgbClr val="FFFFFF"/>
                </a:solidFill>
              </a14:hiddenFill>
            </a:ext>
          </a:extLst>
        </p:spPr>
      </p:pic>
      <p:sp>
        <p:nvSpPr>
          <p:cNvPr id="20" name="مربع نص 19">
            <a:extLst>
              <a:ext uri="{FF2B5EF4-FFF2-40B4-BE49-F238E27FC236}">
                <a16:creationId xmlns:a16="http://schemas.microsoft.com/office/drawing/2014/main" id="{45797A44-0A4E-377A-B569-22981D489113}"/>
              </a:ext>
            </a:extLst>
          </p:cNvPr>
          <p:cNvSpPr txBox="1"/>
          <p:nvPr/>
        </p:nvSpPr>
        <p:spPr>
          <a:xfrm>
            <a:off x="698000" y="1453955"/>
            <a:ext cx="5711062" cy="1200329"/>
          </a:xfrm>
          <a:prstGeom prst="rect">
            <a:avLst/>
          </a:prstGeom>
          <a:noFill/>
        </p:spPr>
        <p:txBody>
          <a:bodyPr wrap="square">
            <a:spAutoFit/>
          </a:bodyPr>
          <a:lstStyle/>
          <a:p>
            <a:pPr algn="r" rtl="1"/>
            <a:r>
              <a:rPr lang="ar-OM" sz="1800" b="1" kern="1200" dirty="0">
                <a:solidFill>
                  <a:srgbClr val="7030A0"/>
                </a:solidFill>
                <a:latin typeface="Calibri" panose="020F0502020204030204" pitchFamily="34" charset="0"/>
                <a:ea typeface="+mn-ea"/>
                <a:cs typeface="Calibri" panose="020F0502020204030204" pitchFamily="34" charset="0"/>
              </a:rPr>
              <a:t>وعند استخدام الاسم العلمي لكائن حي معين لأول مرة أثناء الكتابة عنه، يجوز اختصاره لاحقا إذا استخدمته مرة أخرى. </a:t>
            </a:r>
            <a:r>
              <a:rPr lang="ar-OM" sz="1800" b="1" kern="1200" dirty="0">
                <a:solidFill>
                  <a:schemeClr val="bg2"/>
                </a:solidFill>
                <a:latin typeface="Calibri" panose="020F0502020204030204" pitchFamily="34" charset="0"/>
                <a:ea typeface="+mn-ea"/>
                <a:cs typeface="Calibri" panose="020F0502020204030204" pitchFamily="34" charset="0"/>
              </a:rPr>
              <a:t>فالشكل المختصر للاسم العلمي يتكون من الحرف الأول</a:t>
            </a:r>
            <a:r>
              <a:rPr lang="en-US" sz="1800" b="1" kern="1200" dirty="0">
                <a:solidFill>
                  <a:schemeClr val="bg2"/>
                </a:solidFill>
                <a:latin typeface="Calibri" panose="020F0502020204030204" pitchFamily="34" charset="0"/>
                <a:ea typeface="+mn-ea"/>
                <a:cs typeface="Calibri" panose="020F0502020204030204" pitchFamily="34" charset="0"/>
              </a:rPr>
              <a:t> </a:t>
            </a:r>
            <a:r>
              <a:rPr lang="ar-OM" sz="1800" b="1" kern="1200" dirty="0">
                <a:solidFill>
                  <a:schemeClr val="bg2"/>
                </a:solidFill>
                <a:latin typeface="Calibri" panose="020F0502020204030204" pitchFamily="34" charset="0"/>
                <a:ea typeface="+mn-ea"/>
                <a:cs typeface="Calibri" panose="020F0502020204030204" pitchFamily="34" charset="0"/>
              </a:rPr>
              <a:t>من اسم الجنس، متبوعا بلقب النوع (مثل </a:t>
            </a:r>
            <a:r>
              <a:rPr lang="en-US" sz="1800" b="1" kern="1200" dirty="0">
                <a:solidFill>
                  <a:schemeClr val="bg2"/>
                </a:solidFill>
                <a:latin typeface="Calibri" panose="020F0502020204030204" pitchFamily="34" charset="0"/>
                <a:ea typeface="+mn-ea"/>
                <a:cs typeface="Calibri" panose="020F0502020204030204" pitchFamily="34" charset="0"/>
              </a:rPr>
              <a:t> (  N. </a:t>
            </a:r>
            <a:r>
              <a:rPr lang="en-US" sz="1800" b="1" kern="1200" dirty="0" err="1">
                <a:solidFill>
                  <a:schemeClr val="bg2"/>
                </a:solidFill>
                <a:latin typeface="Calibri" panose="020F0502020204030204" pitchFamily="34" charset="0"/>
                <a:ea typeface="+mn-ea"/>
                <a:cs typeface="Calibri" panose="020F0502020204030204" pitchFamily="34" charset="0"/>
              </a:rPr>
              <a:t>trifasciatus</a:t>
            </a:r>
            <a:endParaRPr lang="en-US" sz="1800" b="1" kern="1200" dirty="0">
              <a:solidFill>
                <a:schemeClr val="bg2"/>
              </a:solidFill>
              <a:latin typeface="Calibri" panose="020F0502020204030204" pitchFamily="34" charset="0"/>
              <a:ea typeface="+mn-ea"/>
              <a:cs typeface="Calibri" panose="020F0502020204030204" pitchFamily="34" charset="0"/>
            </a:endParaRPr>
          </a:p>
        </p:txBody>
      </p:sp>
      <p:sp>
        <p:nvSpPr>
          <p:cNvPr id="5" name="مربع نص 4">
            <a:extLst>
              <a:ext uri="{FF2B5EF4-FFF2-40B4-BE49-F238E27FC236}">
                <a16:creationId xmlns:a16="http://schemas.microsoft.com/office/drawing/2014/main" id="{D57D3E6C-5D63-DDE1-EC52-2C3EE7A8B056}"/>
              </a:ext>
            </a:extLst>
          </p:cNvPr>
          <p:cNvSpPr txBox="1"/>
          <p:nvPr/>
        </p:nvSpPr>
        <p:spPr>
          <a:xfrm>
            <a:off x="780585" y="2688109"/>
            <a:ext cx="5561530" cy="1477328"/>
          </a:xfrm>
          <a:prstGeom prst="rect">
            <a:avLst/>
          </a:prstGeom>
          <a:noFill/>
        </p:spPr>
        <p:txBody>
          <a:bodyPr wrap="square">
            <a:spAutoFit/>
          </a:bodyPr>
          <a:lstStyle/>
          <a:p>
            <a:pPr algn="r" rtl="1"/>
            <a:r>
              <a:rPr lang="ar-OM" sz="1800" b="1" kern="1200" dirty="0">
                <a:solidFill>
                  <a:srgbClr val="7030A0"/>
                </a:solidFill>
                <a:latin typeface="Calibri" panose="020F0502020204030204" pitchFamily="34" charset="0"/>
                <a:ea typeface="+mn-ea"/>
                <a:cs typeface="Calibri" panose="020F0502020204030204" pitchFamily="34" charset="0"/>
              </a:rPr>
              <a:t>وإذا كان يترتب أي غموض أو خلط عند القيام بذلك (على سبيل المثال، قد تكتب عن نوعين بأسماء</a:t>
            </a:r>
            <a:r>
              <a:rPr lang="en-US" sz="1800" b="1" kern="1200" dirty="0">
                <a:solidFill>
                  <a:srgbClr val="7030A0"/>
                </a:solidFill>
                <a:latin typeface="Calibri" panose="020F0502020204030204" pitchFamily="34" charset="0"/>
                <a:ea typeface="+mn-ea"/>
                <a:cs typeface="Calibri" panose="020F0502020204030204" pitchFamily="34" charset="0"/>
              </a:rPr>
              <a:t> </a:t>
            </a:r>
            <a:r>
              <a:rPr lang="ar-OM" sz="1800" b="1" kern="1200" dirty="0">
                <a:solidFill>
                  <a:srgbClr val="7030A0"/>
                </a:solidFill>
                <a:latin typeface="Calibri" panose="020F0502020204030204" pitchFamily="34" charset="0"/>
                <a:ea typeface="+mn-ea"/>
                <a:cs typeface="Calibri" panose="020F0502020204030204" pitchFamily="34" charset="0"/>
              </a:rPr>
              <a:t>جنس مختلفة تبدأ بالحرف </a:t>
            </a:r>
            <a:r>
              <a:rPr lang="en-US" sz="1800" b="1" kern="1200" dirty="0">
                <a:solidFill>
                  <a:srgbClr val="7030A0"/>
                </a:solidFill>
                <a:latin typeface="Calibri" panose="020F0502020204030204" pitchFamily="34" charset="0"/>
                <a:ea typeface="+mn-ea"/>
                <a:cs typeface="Calibri" panose="020F0502020204030204" pitchFamily="34" charset="0"/>
              </a:rPr>
              <a:t> A </a:t>
            </a:r>
            <a:r>
              <a:rPr lang="ar-OM" sz="1800" b="1" kern="1200" dirty="0">
                <a:solidFill>
                  <a:srgbClr val="7030A0"/>
                </a:solidFill>
                <a:latin typeface="Calibri" panose="020F0502020204030204" pitchFamily="34" charset="0"/>
                <a:ea typeface="+mn-ea"/>
                <a:cs typeface="Calibri" panose="020F0502020204030204" pitchFamily="34" charset="0"/>
              </a:rPr>
              <a:t>) فعليك كتابة الاسم بالكامل. </a:t>
            </a:r>
            <a:endParaRPr lang="en-US" sz="1800" b="1" kern="1200" dirty="0">
              <a:solidFill>
                <a:srgbClr val="7030A0"/>
              </a:solidFill>
              <a:latin typeface="Calibri" panose="020F0502020204030204" pitchFamily="34" charset="0"/>
              <a:ea typeface="+mn-ea"/>
              <a:cs typeface="Calibri" panose="020F0502020204030204" pitchFamily="34" charset="0"/>
            </a:endParaRPr>
          </a:p>
          <a:p>
            <a:pPr algn="r" rtl="1"/>
            <a:br>
              <a:rPr lang="ar-OM" sz="1800" b="1" kern="1200" dirty="0">
                <a:solidFill>
                  <a:srgbClr val="7030A0"/>
                </a:solidFill>
                <a:latin typeface="Calibri" panose="020F0502020204030204" pitchFamily="34" charset="0"/>
                <a:ea typeface="+mn-ea"/>
                <a:cs typeface="Calibri" panose="020F0502020204030204" pitchFamily="34" charset="0"/>
              </a:rPr>
            </a:br>
            <a:endParaRPr lang="en-US" sz="1800" b="1" kern="1200" dirty="0">
              <a:solidFill>
                <a:srgbClr val="7030A0"/>
              </a:solidFill>
              <a:latin typeface="Calibri" panose="020F0502020204030204" pitchFamily="34" charset="0"/>
              <a:ea typeface="+mn-ea"/>
              <a:cs typeface="Calibri" panose="020F0502020204030204" pitchFamily="34" charset="0"/>
            </a:endParaRPr>
          </a:p>
        </p:txBody>
      </p:sp>
      <p:sp>
        <p:nvSpPr>
          <p:cNvPr id="8" name="مربع نص 7">
            <a:extLst>
              <a:ext uri="{FF2B5EF4-FFF2-40B4-BE49-F238E27FC236}">
                <a16:creationId xmlns:a16="http://schemas.microsoft.com/office/drawing/2014/main" id="{C4D0B9D6-412F-7648-4652-98088E6FCE30}"/>
              </a:ext>
            </a:extLst>
          </p:cNvPr>
          <p:cNvSpPr txBox="1"/>
          <p:nvPr/>
        </p:nvSpPr>
        <p:spPr>
          <a:xfrm>
            <a:off x="1113717" y="536579"/>
            <a:ext cx="6274420" cy="578882"/>
          </a:xfrm>
          <a:prstGeom prst="roundRect">
            <a:avLst/>
          </a:prstGeom>
          <a:solidFill>
            <a:schemeClr val="tx2">
              <a:lumMod val="10000"/>
              <a:lumOff val="90000"/>
            </a:schemeClr>
          </a:solidFill>
          <a:ln>
            <a:noFill/>
          </a:ln>
          <a:effectLst>
            <a:outerShdw blurRad="50800" dist="38100" dir="2700000" algn="tl" rotWithShape="0">
              <a:prstClr val="black">
                <a:alpha val="40000"/>
              </a:prstClr>
            </a:outerShdw>
          </a:effectLst>
        </p:spPr>
        <p:txBody>
          <a:bodyPr wrap="square" rtlCol="1">
            <a:spAutoFit/>
          </a:bodyPr>
          <a:lstStyle>
            <a:defPPr>
              <a:defRPr lang="ar-SA"/>
            </a:defPPr>
            <a:lvl1pPr algn="ctr">
              <a:defRPr sz="2400">
                <a:latin typeface="Tufuli arabic"/>
                <a:cs typeface="Calibri" panose="020F0502020204030204" pitchFamily="34" charset="0"/>
              </a:defRPr>
            </a:lvl1pPr>
          </a:lstStyle>
          <a:p>
            <a:pPr lvl="0" rtl="1"/>
            <a:r>
              <a:rPr lang="ar-OM" sz="2800" dirty="0">
                <a:latin typeface="+mn-lt"/>
              </a:rPr>
              <a:t>على سبيل المثال  </a:t>
            </a:r>
            <a:r>
              <a:rPr lang="en-US" sz="2800" i="1" dirty="0">
                <a:latin typeface="+mn-lt"/>
              </a:rPr>
              <a:t>Nesomimus </a:t>
            </a:r>
            <a:r>
              <a:rPr lang="en-US" sz="2800" i="1" dirty="0" err="1">
                <a:latin typeface="+mn-lt"/>
              </a:rPr>
              <a:t>trifasciatus</a:t>
            </a:r>
            <a:endParaRPr lang="ar-OM" sz="2800" i="1" dirty="0">
              <a:latin typeface="+mn-lt"/>
            </a:endParaRPr>
          </a:p>
        </p:txBody>
      </p:sp>
      <p:sp>
        <p:nvSpPr>
          <p:cNvPr id="12" name="مربع نص 11">
            <a:extLst>
              <a:ext uri="{FF2B5EF4-FFF2-40B4-BE49-F238E27FC236}">
                <a16:creationId xmlns:a16="http://schemas.microsoft.com/office/drawing/2014/main" id="{77B43E62-B848-D208-FD69-F647B8E32418}"/>
              </a:ext>
            </a:extLst>
          </p:cNvPr>
          <p:cNvSpPr txBox="1"/>
          <p:nvPr/>
        </p:nvSpPr>
        <p:spPr>
          <a:xfrm>
            <a:off x="1556049" y="3829620"/>
            <a:ext cx="5832088" cy="646331"/>
          </a:xfrm>
          <a:prstGeom prst="rect">
            <a:avLst/>
          </a:prstGeom>
          <a:solidFill>
            <a:schemeClr val="accent4"/>
          </a:solidFill>
          <a:effectLst>
            <a:glow rad="228600">
              <a:schemeClr val="accent6">
                <a:satMod val="175000"/>
                <a:alpha val="40000"/>
              </a:schemeClr>
            </a:glow>
          </a:effectLst>
        </p:spPr>
        <p:txBody>
          <a:bodyPr wrap="square">
            <a:spAutoFit/>
          </a:bodyPr>
          <a:lstStyle/>
          <a:p>
            <a:pPr algn="r" rtl="1"/>
            <a:r>
              <a:rPr kumimoji="0" lang="ar-OM" sz="18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وإذا طلب إليك كتابة</a:t>
            </a:r>
            <a:r>
              <a:rPr kumimoji="0" lang="en-US" sz="18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 </a:t>
            </a:r>
            <a:r>
              <a:rPr kumimoji="0" lang="ar-OM" sz="18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sym typeface="Arial"/>
              </a:rPr>
              <a:t>اسم أحد الأنواع، فاذكر دائما اسمين: اسم الجنس متبوعا باللقب الخاص للنوع </a:t>
            </a:r>
            <a:endParaRPr lang="en-US" dirty="0">
              <a:solidFill>
                <a:schemeClr val="tx1"/>
              </a:solidFill>
            </a:endParaRPr>
          </a:p>
        </p:txBody>
      </p:sp>
      <p:pic>
        <p:nvPicPr>
          <p:cNvPr id="2" name="رسم 1" descr="إصبع سبابة يشير إلى اليمين بظهر يد مع تعبئة خالصة">
            <a:extLst>
              <a:ext uri="{FF2B5EF4-FFF2-40B4-BE49-F238E27FC236}">
                <a16:creationId xmlns:a16="http://schemas.microsoft.com/office/drawing/2014/main" id="{F56D18B6-21DE-66A0-94A8-4C09D7B3F68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6409062" y="1452614"/>
            <a:ext cx="615422" cy="598913"/>
          </a:xfrm>
          <a:prstGeom prst="rect">
            <a:avLst/>
          </a:prstGeom>
        </p:spPr>
      </p:pic>
      <p:pic>
        <p:nvPicPr>
          <p:cNvPr id="3" name="رسم 2" descr="إصبع سبابة يشير إلى اليمين بظهر يد مع تعبئة خالصة">
            <a:extLst>
              <a:ext uri="{FF2B5EF4-FFF2-40B4-BE49-F238E27FC236}">
                <a16:creationId xmlns:a16="http://schemas.microsoft.com/office/drawing/2014/main" id="{6F51B1B4-A164-36AF-AB00-5D2A3C2B46F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6409062" y="2688109"/>
            <a:ext cx="615422" cy="598913"/>
          </a:xfrm>
          <a:prstGeom prst="rect">
            <a:avLst/>
          </a:prstGeom>
        </p:spPr>
      </p:pic>
    </p:spTree>
    <p:extLst>
      <p:ext uri="{BB962C8B-B14F-4D97-AF65-F5344CB8AC3E}">
        <p14:creationId xmlns:p14="http://schemas.microsoft.com/office/powerpoint/2010/main" val="3044178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5" grpId="0"/>
      <p:bldP spid="1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2024559641"/>
</p:tagLst>
</file>

<file path=ppt/theme/theme1.xml><?xml version="1.0" encoding="utf-8"?>
<a:theme xmlns:a="http://schemas.openxmlformats.org/drawingml/2006/main" name="Interactive High School Locker by Slidesgo">
  <a:themeElements>
    <a:clrScheme name="Simple Light">
      <a:dk1>
        <a:srgbClr val="3B4D57"/>
      </a:dk1>
      <a:lt1>
        <a:srgbClr val="FEF0DA"/>
      </a:lt1>
      <a:dk2>
        <a:srgbClr val="D55246"/>
      </a:dk2>
      <a:lt2>
        <a:srgbClr val="273136"/>
      </a:lt2>
      <a:accent1>
        <a:srgbClr val="577485"/>
      </a:accent1>
      <a:accent2>
        <a:srgbClr val="FC6460"/>
      </a:accent2>
      <a:accent3>
        <a:srgbClr val="D9E278"/>
      </a:accent3>
      <a:accent4>
        <a:srgbClr val="FFFEFC"/>
      </a:accent4>
      <a:accent5>
        <a:srgbClr val="FC8B60"/>
      </a:accent5>
      <a:accent6>
        <a:srgbClr val="FCC560"/>
      </a:accent6>
      <a:hlink>
        <a:srgbClr val="D5524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Interactive High School Locker by Slidesgo">
  <a:themeElements>
    <a:clrScheme name="Simple Light">
      <a:dk1>
        <a:srgbClr val="3B4D57"/>
      </a:dk1>
      <a:lt1>
        <a:srgbClr val="FEF0DA"/>
      </a:lt1>
      <a:dk2>
        <a:srgbClr val="D55246"/>
      </a:dk2>
      <a:lt2>
        <a:srgbClr val="273136"/>
      </a:lt2>
      <a:accent1>
        <a:srgbClr val="577485"/>
      </a:accent1>
      <a:accent2>
        <a:srgbClr val="FC6460"/>
      </a:accent2>
      <a:accent3>
        <a:srgbClr val="D9E278"/>
      </a:accent3>
      <a:accent4>
        <a:srgbClr val="FFFEFC"/>
      </a:accent4>
      <a:accent5>
        <a:srgbClr val="FC8B60"/>
      </a:accent5>
      <a:accent6>
        <a:srgbClr val="FCC560"/>
      </a:accent6>
      <a:hlink>
        <a:srgbClr val="D5524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Interactive High School Locker by Slidesgo">
  <a:themeElements>
    <a:clrScheme name="Simple Light">
      <a:dk1>
        <a:srgbClr val="3B4D57"/>
      </a:dk1>
      <a:lt1>
        <a:srgbClr val="FEF0DA"/>
      </a:lt1>
      <a:dk2>
        <a:srgbClr val="D55246"/>
      </a:dk2>
      <a:lt2>
        <a:srgbClr val="273136"/>
      </a:lt2>
      <a:accent1>
        <a:srgbClr val="577485"/>
      </a:accent1>
      <a:accent2>
        <a:srgbClr val="FC6460"/>
      </a:accent2>
      <a:accent3>
        <a:srgbClr val="D9E278"/>
      </a:accent3>
      <a:accent4>
        <a:srgbClr val="FFFEFC"/>
      </a:accent4>
      <a:accent5>
        <a:srgbClr val="FC8B60"/>
      </a:accent5>
      <a:accent6>
        <a:srgbClr val="FCC560"/>
      </a:accent6>
      <a:hlink>
        <a:srgbClr val="D5524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8168</TotalTime>
  <Words>4364</Words>
  <Application>Microsoft Office PowerPoint</Application>
  <PresentationFormat>عرض على الشاشة (16:9)</PresentationFormat>
  <Paragraphs>592</Paragraphs>
  <Slides>88</Slides>
  <Notes>24</Notes>
  <HiddenSlides>0</HiddenSlides>
  <MMClips>0</MMClips>
  <ScaleCrop>false</ScaleCrop>
  <HeadingPairs>
    <vt:vector size="6" baseType="variant">
      <vt:variant>
        <vt:lpstr>الخطوط المستخدمة</vt:lpstr>
      </vt:variant>
      <vt:variant>
        <vt:i4>11</vt:i4>
      </vt:variant>
      <vt:variant>
        <vt:lpstr>نسق</vt:lpstr>
      </vt:variant>
      <vt:variant>
        <vt:i4>3</vt:i4>
      </vt:variant>
      <vt:variant>
        <vt:lpstr>عناوين الشرائح</vt:lpstr>
      </vt:variant>
      <vt:variant>
        <vt:i4>88</vt:i4>
      </vt:variant>
    </vt:vector>
  </HeadingPairs>
  <TitlesOfParts>
    <vt:vector size="102" baseType="lpstr">
      <vt:lpstr>(A) Arslan Wessam B</vt:lpstr>
      <vt:lpstr>Actor</vt:lpstr>
      <vt:lpstr>Arial</vt:lpstr>
      <vt:lpstr>Calibri</vt:lpstr>
      <vt:lpstr>Calibri Light</vt:lpstr>
      <vt:lpstr>Impact</vt:lpstr>
      <vt:lpstr>Muna</vt:lpstr>
      <vt:lpstr>Secular One</vt:lpstr>
      <vt:lpstr>Tahoma</vt:lpstr>
      <vt:lpstr>Wingdings</vt:lpstr>
      <vt:lpstr>Work Sans</vt:lpstr>
      <vt:lpstr>Interactive High School Locker by Slidesgo</vt:lpstr>
      <vt:lpstr>1_Interactive High School Locker by Slidesgo</vt:lpstr>
      <vt:lpstr>2_Interactive High School Locker by Slidesgo</vt:lpstr>
      <vt:lpstr>(9-1)  التصنيف</vt:lpstr>
      <vt:lpstr>1</vt:lpstr>
      <vt:lpstr>2</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تقويم تكويني</vt:lpstr>
      <vt:lpstr>عرض تقديمي في PowerPoint</vt:lpstr>
      <vt:lpstr> النسر الأصلع وهو أحد الأنواع الشهيرة في أمريكا الشمالية. أي الخيارات يوضح الطريقة الصحيحة لكتابة الاسم العلمي للنسر الأصلع بنظام التسمية الثنائية ؟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يظهر الشكل الكابيبارا (خنزير الماء) البالغ والرضيع  وهو أكبر أنواع القوارض في العالم. ينتمي الكابيبارا الى مجموعات التصنيف التالية بترتيب تنازلي من حيث الحجم. 1. حقيقيات النوى 2.الحيوانات 3.الحبليات 4.الثدييات     الطائفة 5.القوارض 6.Caviidae     العائلة 7. Hydrochoerus 8. hydrochaeris قم بتسمية العائلة والطائفة التي ينتمي اليها؟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3</vt:lpstr>
      <vt:lpstr>4</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5</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6</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HIGH SCHOOL LOCKER</dc:title>
  <dc:creator>Issa Salim</dc:creator>
  <cp:lastModifiedBy>Hiba ahmed saad mohamed</cp:lastModifiedBy>
  <cp:revision>180</cp:revision>
  <dcterms:modified xsi:type="dcterms:W3CDTF">2024-05-03T15:23:05Z</dcterms:modified>
</cp:coreProperties>
</file>