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0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5453ED7-6964-4B7B-896F-97B3551F08BE}" type="datetimeFigureOut">
              <a:rPr lang="ar-OM" smtClean="0"/>
              <a:t>27/12/1446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2929E1-B1D2-4908-AC2E-5A7DE5EA27A8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0074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929E1-B1D2-4908-AC2E-5A7DE5EA27A8}" type="slidenum">
              <a:rPr lang="ar-OM" smtClean="0"/>
              <a:t>29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92989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929E1-B1D2-4908-AC2E-5A7DE5EA27A8}" type="slidenum">
              <a:rPr lang="ar-OM" smtClean="0"/>
              <a:t>30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30355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27/12/1446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21032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27/12/1446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7630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27/12/1446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81056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27/12/1446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00170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D4D4400-4CCA-451D-84D2-3CE695CC2059}" type="datetimeFigureOut">
              <a:rPr lang="ar-OM" smtClean="0"/>
              <a:t>27/12/1446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ar-OM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43305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27/12/1446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77420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27/12/1446</a:t>
            </a:fld>
            <a:endParaRPr lang="ar-O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94939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27/12/1446</a:t>
            </a:fld>
            <a:endParaRPr lang="ar-O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894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27/12/1446</a:t>
            </a:fld>
            <a:endParaRPr lang="ar-O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1191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27/12/1446</a:t>
            </a:fld>
            <a:endParaRPr lang="ar-O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96515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4400-4CCA-451D-84D2-3CE695CC2059}" type="datetimeFigureOut">
              <a:rPr lang="ar-OM" smtClean="0"/>
              <a:t>27/12/1446</a:t>
            </a:fld>
            <a:endParaRPr lang="ar-OM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4127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D4D4400-4CCA-451D-84D2-3CE695CC2059}" type="datetimeFigureOut">
              <a:rPr lang="ar-OM" smtClean="0"/>
              <a:t>27/12/1446</a:t>
            </a:fld>
            <a:endParaRPr lang="ar-O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ar-OM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C63E327-AE67-4E32-98B4-6DF4B19DD24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28282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1C66F8-C157-E251-56B9-47C27D41A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OM" sz="3200" dirty="0"/>
              <a:t>تجميع اختبارات نهاية الفصل الدراسي الثاني</a:t>
            </a:r>
            <a:br>
              <a:rPr lang="ar-OM" sz="3200" dirty="0"/>
            </a:br>
            <a:r>
              <a:rPr lang="ar-OM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الكيمياء</a:t>
            </a:r>
            <a:br>
              <a:rPr lang="ar-OM" sz="3200" dirty="0"/>
            </a:br>
            <a:r>
              <a:rPr lang="ar-OM" sz="3200" dirty="0"/>
              <a:t>الصف الثاني عشر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F7C0ADE-8D94-14B3-B886-4FB0477C48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OM" dirty="0"/>
              <a:t>أعداد : أ/ نعيمة الهنائي</a:t>
            </a:r>
          </a:p>
        </p:txBody>
      </p:sp>
    </p:spTree>
    <p:extLst>
      <p:ext uri="{BB962C8B-B14F-4D97-AF65-F5344CB8AC3E}">
        <p14:creationId xmlns:p14="http://schemas.microsoft.com/office/powerpoint/2010/main" val="79568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B03CE9-3CC3-6609-F504-F7CFC6470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73"/>
          <a:stretch/>
        </p:blipFill>
        <p:spPr>
          <a:xfrm>
            <a:off x="5239286" y="143837"/>
            <a:ext cx="6871053" cy="35360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EC5D63-F362-0D0A-024D-7FCD2B523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79903"/>
            <a:ext cx="5034043" cy="25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12ACC33-F953-8317-D0DA-B6EDF0420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88" y="656269"/>
            <a:ext cx="8887146" cy="45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0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AFAF0F4-499E-A39A-A6C7-519D1BE8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296" y="399193"/>
            <a:ext cx="6261422" cy="421026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E12853A-EE8F-D334-506E-B0B0A91E0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2" y="1249982"/>
            <a:ext cx="6204269" cy="48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7B30DEF-86C6-F2EF-C84B-CB72A500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836" y="327587"/>
            <a:ext cx="6338563" cy="60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4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F2A316A-E754-DEB1-DDDF-AC555CB4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797" y="680746"/>
            <a:ext cx="6528135" cy="23115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57475E3-BAB5-0F32-E5F3-2B47CBC3B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571" y="2992265"/>
            <a:ext cx="7452513" cy="27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5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CB571B-F398-4008-BF31-13B11C94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648" y="271468"/>
            <a:ext cx="8768039" cy="58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2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EC30809-9501-64E1-F9AB-07F319F75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924" y="513708"/>
            <a:ext cx="8032679" cy="40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9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03FFC0D-58C6-531A-ABFB-7CAB7848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894" y="163909"/>
            <a:ext cx="8897420" cy="62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46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C756BBC-06ED-8995-AE51-B02A6C082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655" y="348776"/>
            <a:ext cx="7432132" cy="55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40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BC5454-CD9E-A6E1-DC9A-EE40E37A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735" y="945222"/>
            <a:ext cx="7532136" cy="43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0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666AB867-9BF9-DF9A-AB19-0C73965B7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OM" dirty="0"/>
              <a:t>النموذج الأول</a:t>
            </a:r>
          </a:p>
        </p:txBody>
      </p:sp>
    </p:spTree>
    <p:extLst>
      <p:ext uri="{BB962C8B-B14F-4D97-AF65-F5344CB8AC3E}">
        <p14:creationId xmlns:p14="http://schemas.microsoft.com/office/powerpoint/2010/main" val="53894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68F707-B25F-7D69-EDC3-A1851372E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51" y="833017"/>
            <a:ext cx="10212512" cy="49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ED6B44F-889A-5B71-61B9-93B22C190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70" y="249216"/>
            <a:ext cx="8517277" cy="63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09E10AC-D307-31B5-AB7F-44AD8CE16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05" y="503435"/>
            <a:ext cx="5848954" cy="24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4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AA9795-3E9C-E722-DC2D-486657581A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OM" dirty="0"/>
              <a:t>النموذج الثاني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FB0443A-9F3E-13DA-80F2-D2A18ED24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740768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04673E3-2DC1-FF7A-B040-CE4C2828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1" y="280725"/>
            <a:ext cx="8989887" cy="628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2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8EDD05-DF45-E713-C74B-4C5082542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987" y="246580"/>
            <a:ext cx="7922567" cy="289405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234831-4304-61EA-6C4F-5A645F656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092" y="3717367"/>
            <a:ext cx="8569926" cy="20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6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808599-FA4D-17C9-10E2-A59EF479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09" y="852755"/>
            <a:ext cx="10125821" cy="39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44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5961D9-3D84-28DA-D1A3-FCC7297C5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928" y="548289"/>
            <a:ext cx="8404614" cy="53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57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DA34BEB-A3AB-9E60-B28F-E0EBEE72D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959" y="559809"/>
            <a:ext cx="6490034" cy="37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47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D95B2C-4798-FC65-6DCA-BB317C6EF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140" y="309847"/>
            <a:ext cx="6547186" cy="350538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9D40304-243A-3E6A-3DC4-DB15C16DA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140" y="3798193"/>
            <a:ext cx="5855001" cy="235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C1ADB6D-E904-BAD9-AFFB-424B0779B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853" y="218570"/>
            <a:ext cx="6559887" cy="440712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9FCBD04-24AB-C51B-317D-F2E170827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34"/>
          <a:stretch/>
        </p:blipFill>
        <p:spPr>
          <a:xfrm>
            <a:off x="5144547" y="4549201"/>
            <a:ext cx="6464632" cy="230879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920B666-A9E2-FD21-F13F-B2B64A9CB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943"/>
          <a:stretch/>
        </p:blipFill>
        <p:spPr>
          <a:xfrm>
            <a:off x="-999399" y="2208944"/>
            <a:ext cx="6464632" cy="8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93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611DFE-1878-90A7-C61B-7B56E0913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204" y="229441"/>
            <a:ext cx="6218011" cy="63991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52A148F-B26B-5D31-7248-E715CE3F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14" y="3655553"/>
            <a:ext cx="5346975" cy="19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97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6432DA-EFE4-6AA6-0C80-A880A353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91" y="416455"/>
            <a:ext cx="9267290" cy="62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7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5C4EB1-8E3E-867B-4772-7BFF7BE75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745" y="818519"/>
            <a:ext cx="7339410" cy="39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57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93A62A6-FC3C-C135-19F3-803414C6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818" y="69527"/>
            <a:ext cx="8178230" cy="67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39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1780E7-6799-C2BD-45B5-3FB41B574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28" y="667820"/>
            <a:ext cx="8924701" cy="44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9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B7123-4069-964F-DEB4-ED77DE1C4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B2AD232-8EA4-EFFB-143E-5F493336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030" y="636997"/>
            <a:ext cx="7481004" cy="22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80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A0A011-555E-4442-21E7-A3707031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294" y="393638"/>
            <a:ext cx="6750397" cy="24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73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839E60-D365-E54B-2912-CB758FCD7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32"/>
          <a:stretch/>
        </p:blipFill>
        <p:spPr>
          <a:xfrm>
            <a:off x="5119018" y="297950"/>
            <a:ext cx="6577335" cy="453090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9895E6-F571-C27E-6755-31106DC81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27" y="2563401"/>
            <a:ext cx="6159817" cy="33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476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C3226B-9C2C-0A53-B41C-900DE3AC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107" y="517375"/>
            <a:ext cx="8384273" cy="58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0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A788371-75AB-73D0-29A9-F030BF27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815" y="349321"/>
            <a:ext cx="7337185" cy="17172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0B55AF9-59FD-5EA2-8EFA-0080A4803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790" y="2750134"/>
            <a:ext cx="7288685" cy="408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84A428B-43A1-40E5-11A6-58518B02D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947" y="716996"/>
            <a:ext cx="7666867" cy="488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79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229AE51-9EAC-51AB-DE51-13677A3C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79" y="638726"/>
            <a:ext cx="7759407" cy="55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22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5EE433-4744-0940-E0EC-2C511ED87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859" y="568659"/>
            <a:ext cx="7889366" cy="27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0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349E8C-5411-419E-38E6-7BC5E4823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OM" dirty="0"/>
              <a:t>النموذج الثالث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BEB7C10-21DB-4CE1-AF3C-FA6DE7925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294919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C0CB3DB-DB36-0DD5-6E79-1F014E7E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03" y="486739"/>
            <a:ext cx="8439928" cy="48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72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333A401-37F9-09F5-E2D7-FC8113CC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80" y="424975"/>
            <a:ext cx="10364981" cy="55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4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9DD3AA-1DF6-8D5D-42BB-66CDD1B6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748" y="573753"/>
            <a:ext cx="9012647" cy="57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48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77C869-A953-4244-21AA-BE7A3BA71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44" y="431515"/>
            <a:ext cx="10653476" cy="52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64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7548525-98C9-ECAC-1FF9-237F0384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218" y="425575"/>
            <a:ext cx="8825502" cy="600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35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862272-3CE6-9ABC-E14A-99BC980F5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20" y="430716"/>
            <a:ext cx="8911583" cy="49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155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53AD682-9717-7AEF-8850-338CF1431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461" y="287676"/>
            <a:ext cx="8834904" cy="26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6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799CBCE-E25E-51ED-0290-A99F43221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53" y="398171"/>
            <a:ext cx="9041257" cy="455397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2D8026-0006-BAD9-1A0B-438260DDB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088" y="5110713"/>
            <a:ext cx="7401059" cy="166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57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6CF04EB-E06D-1645-653D-D646FE01C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422" y="277188"/>
            <a:ext cx="8762893" cy="52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2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E7D8D24-4225-57CC-A831-FF8076F2D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351" y="811659"/>
            <a:ext cx="9696059" cy="49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10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90EBA2-DD86-FF14-9EA4-48A4B44F3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772" y="106864"/>
            <a:ext cx="9362717" cy="52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60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24F7D1-4632-BB8A-6544-E084CBB8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2" y="530201"/>
            <a:ext cx="9750175" cy="52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33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4205ED0-F13F-E4D2-A0D9-6C7D6AB8A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13" y="1017142"/>
            <a:ext cx="9478638" cy="38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674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09B9D83-24C0-3B58-D9CA-6D361BF11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352" y="432441"/>
            <a:ext cx="6147116" cy="418486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65EE0DA-4EE8-08CB-D53C-BB31F5CBF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16" y="1410391"/>
            <a:ext cx="4813547" cy="32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409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67B860-69EF-6300-A630-8A3EAB3B3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22" y="780836"/>
            <a:ext cx="10010224" cy="423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77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FCCE0E-E94D-0A84-FAAB-18B753EC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52" y="457897"/>
            <a:ext cx="8029891" cy="57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78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8997BC-95BE-FD12-ADEE-7CEF5261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4825"/>
            <a:ext cx="5935038" cy="405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08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7FD64C-AA46-1F37-1004-C0C268ADB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567" y="452063"/>
            <a:ext cx="7652899" cy="3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0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40B5B83-9325-29A7-1DDD-2B08438B8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74" y="669438"/>
            <a:ext cx="8211290" cy="53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574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444EC8-416F-A0B7-A33D-94E2F4AB0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" b="15049"/>
          <a:stretch/>
        </p:blipFill>
        <p:spPr>
          <a:xfrm>
            <a:off x="3688422" y="153054"/>
            <a:ext cx="8247826" cy="52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27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A48C334-F5C2-408D-EAE1-21AC4271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92" y="294065"/>
            <a:ext cx="10222786" cy="55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62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BF485B-630D-E233-4DB2-930BFBF5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956" y="380144"/>
            <a:ext cx="8990774" cy="290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749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5FBAC91-CB18-9BD5-60B3-A7726BC3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61" y="443293"/>
            <a:ext cx="8279078" cy="57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490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AC52E5C-AD0C-405A-DE26-CFA6BA49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69" y="355786"/>
            <a:ext cx="9852915" cy="564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759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46AF47-F7B8-C897-B0EB-3EC450140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07" y="750013"/>
            <a:ext cx="10294503" cy="41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697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8B08F89-D831-BDC4-CD0B-9D68FA37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79" y="458601"/>
            <a:ext cx="8531827" cy="55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339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A8C77E8-2978-9909-3E74-F42AEFA8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458" y="224713"/>
            <a:ext cx="6623390" cy="41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129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7F2F3C-4212-4BB8-F28F-50B627C34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OM" dirty="0"/>
              <a:t>النموذج الرابع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EF01DA-F7EE-A9FB-266A-B054238E57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4409231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5ADCD52-89FE-1F62-7BEC-483EBDAF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53" y="544531"/>
            <a:ext cx="9818893" cy="51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2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3BF7A3-5381-8140-1B39-470BA8A8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59" y="269840"/>
            <a:ext cx="5763476" cy="46925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B7B8B45-3900-900E-70F6-1FEB6E5F6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39" y="1906059"/>
            <a:ext cx="5844751" cy="420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9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DB1B2A-8386-28E2-BA81-6B7B33A92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70" y="252903"/>
            <a:ext cx="8444601" cy="55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857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01FAFD0-DB81-E560-F615-17890BF9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797" y="739739"/>
            <a:ext cx="9360063" cy="438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760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C22853C-B8CF-6AD7-C498-6B2B6AB0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6" y="636998"/>
            <a:ext cx="10331961" cy="48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927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FAC6ED-11A0-36C9-6C7E-ED0C6525F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853" y="585628"/>
            <a:ext cx="8120331" cy="32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370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2E73401-878C-8E9F-A303-84557B97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607" y="362949"/>
            <a:ext cx="6591639" cy="41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912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9D3001-B39C-9DC8-5ABF-567B20693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028" y="307159"/>
            <a:ext cx="8969768" cy="35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273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475EE1-D632-F728-EC3C-6F77AC132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254" y="636997"/>
            <a:ext cx="9652720" cy="441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184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DCA91C-6DAB-2105-2AD2-B43E24FC7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09" y="220380"/>
            <a:ext cx="10161141" cy="61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890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989068A-3B8E-F1DC-B5A5-7E41BAD6D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65" y="488625"/>
            <a:ext cx="9130073" cy="5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635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771B9EE-8A9E-2D4A-CF64-F8E15078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94" y="173894"/>
            <a:ext cx="10376898" cy="65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3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E43C4AE-2C62-7125-1B0B-236D67BDC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833" y="301730"/>
            <a:ext cx="6070091" cy="39042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9CBAE4E-2A42-8B10-F8BB-E8C3A71A4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64" y="301730"/>
            <a:ext cx="5405372" cy="35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82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251491-5A06-D325-4868-FA344B79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56" y="151255"/>
            <a:ext cx="10058399" cy="60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471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036789-B1A2-EEE8-C982-5D4BFCB38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446" y="150491"/>
            <a:ext cx="9267290" cy="60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079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28096A-6CC6-E2DC-85C6-F889C1A7B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77" y="328773"/>
            <a:ext cx="9554336" cy="15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60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68BC86-60E6-FDB2-D115-2D9D2813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05" y="657546"/>
            <a:ext cx="9172863" cy="37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021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6337B45-EA0C-C86C-41F0-5995381BC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76" y="320770"/>
            <a:ext cx="8505678" cy="51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10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9F1C35B-E974-FC1E-753C-5CBB57A48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66" y="467579"/>
            <a:ext cx="9842642" cy="54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781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F9DE73F-36E8-E4B0-C211-59ADD2739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4" y="678097"/>
            <a:ext cx="9796504" cy="32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4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C7887C1-7C3A-C028-81F9-F53B74FB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84" y="237530"/>
            <a:ext cx="7798085" cy="45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510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5EE854B-C9C9-F30E-0AF1-D6662FD2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39" y="657545"/>
            <a:ext cx="10265125" cy="25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35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7FA1DDF-783B-DC55-A2D2-C6DEFB11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589" y="151050"/>
            <a:ext cx="8889565" cy="63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EC801D-086D-6062-1D9C-80A9AA05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111" y="272159"/>
            <a:ext cx="6537000" cy="49601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C1DB9D3-33E6-FE2D-A6EE-4472C4B04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383" t="-228" r="5383" b="74781"/>
          <a:stretch/>
        </p:blipFill>
        <p:spPr>
          <a:xfrm>
            <a:off x="3699501" y="4801410"/>
            <a:ext cx="7301764" cy="12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015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78CE45F-7659-5808-BE90-EFF5447CF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46" y="647272"/>
            <a:ext cx="9300067" cy="36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056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05A5F55-31FF-E430-B014-0AB15E9A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20" y="544530"/>
            <a:ext cx="11106622" cy="35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47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FA6231-4BAD-2FC7-549C-B7EE370A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28" y="308225"/>
            <a:ext cx="9811820" cy="59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1023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3445CC7-D319-8433-4670-2C2E2A1FD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526" y="353150"/>
            <a:ext cx="9657708" cy="55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946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C73D4D2-7986-0268-50B9-B5F59F50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414" y="307148"/>
            <a:ext cx="9955658" cy="56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708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AEA2D2-5188-76BA-26B7-9819FCE5C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049" y="462337"/>
            <a:ext cx="10063138" cy="54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156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ECEC6C-CA09-B226-9B9C-AB6CA1CC5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80" y="291202"/>
            <a:ext cx="9667982" cy="63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03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18A6786-A22C-CFB1-942A-AA89C75DA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71" y="256855"/>
            <a:ext cx="11374721" cy="34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671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570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نوع الخشب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الخشب</Template>
  <TotalTime>329</TotalTime>
  <Words>28</Words>
  <Application>Microsoft Office PowerPoint</Application>
  <PresentationFormat>شاشة عريضة</PresentationFormat>
  <Paragraphs>8</Paragraphs>
  <Slides>98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98</vt:i4>
      </vt:variant>
    </vt:vector>
  </HeadingPairs>
  <TitlesOfParts>
    <vt:vector size="103" baseType="lpstr">
      <vt:lpstr>Calibri</vt:lpstr>
      <vt:lpstr>Rockwell</vt:lpstr>
      <vt:lpstr>Rockwell Condensed</vt:lpstr>
      <vt:lpstr>Wingdings</vt:lpstr>
      <vt:lpstr>نوع الخشب</vt:lpstr>
      <vt:lpstr>تجميع اختبارات نهاية الفصل الدراسي الثاني الكيمياء الصف الثاني عشر</vt:lpstr>
      <vt:lpstr>النموذج الأول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النموذج الثاني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النموذج الثالث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النموذج الرابع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تجميع اختبارات نهاية الفصل الدراسي الثاني الكيمياء الصف الثاني عشر</dc:title>
  <dc:creator>USER</dc:creator>
  <cp:lastModifiedBy>USER</cp:lastModifiedBy>
  <cp:revision>4</cp:revision>
  <dcterms:created xsi:type="dcterms:W3CDTF">2025-05-28T14:08:14Z</dcterms:created>
  <dcterms:modified xsi:type="dcterms:W3CDTF">2025-06-23T05:40:19Z</dcterms:modified>
</cp:coreProperties>
</file>